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6" r:id="rId22"/>
    <p:sldId id="277" r:id="rId23"/>
    <p:sldId id="278" r:id="rId24"/>
    <p:sldId id="279" r:id="rId25"/>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0C28"/>
    <a:srgbClr val="FDE720"/>
    <a:srgbClr val="4E7524"/>
    <a:srgbClr val="A0652B"/>
    <a:srgbClr val="AF82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p:scale>
          <a:sx n="80" d="100"/>
          <a:sy n="80" d="100"/>
        </p:scale>
        <p:origin x="109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211852-5DC4-438E-9361-54BF1B97026A}"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C191090-846C-4583-B422-605CA00C4C72}" type="slidenum">
              <a:rPr lang="vi-VN" smtClean="0"/>
              <a:t>‹#›</a:t>
            </a:fld>
            <a:endParaRPr lang="vi-VN"/>
          </a:p>
        </p:txBody>
      </p:sp>
    </p:spTree>
    <p:extLst>
      <p:ext uri="{BB962C8B-B14F-4D97-AF65-F5344CB8AC3E}">
        <p14:creationId xmlns:p14="http://schemas.microsoft.com/office/powerpoint/2010/main" val="1321146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211852-5DC4-438E-9361-54BF1B97026A}"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C191090-846C-4583-B422-605CA00C4C72}" type="slidenum">
              <a:rPr lang="vi-VN" smtClean="0"/>
              <a:t>‹#›</a:t>
            </a:fld>
            <a:endParaRPr lang="vi-VN"/>
          </a:p>
        </p:txBody>
      </p:sp>
    </p:spTree>
    <p:extLst>
      <p:ext uri="{BB962C8B-B14F-4D97-AF65-F5344CB8AC3E}">
        <p14:creationId xmlns:p14="http://schemas.microsoft.com/office/powerpoint/2010/main" val="35373156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211852-5DC4-438E-9361-54BF1B97026A}"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C191090-846C-4583-B422-605CA00C4C72}" type="slidenum">
              <a:rPr lang="vi-VN" smtClean="0"/>
              <a:t>‹#›</a:t>
            </a:fld>
            <a:endParaRPr lang="vi-VN"/>
          </a:p>
        </p:txBody>
      </p:sp>
    </p:spTree>
    <p:extLst>
      <p:ext uri="{BB962C8B-B14F-4D97-AF65-F5344CB8AC3E}">
        <p14:creationId xmlns:p14="http://schemas.microsoft.com/office/powerpoint/2010/main" val="979768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211852-5DC4-438E-9361-54BF1B97026A}"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C191090-846C-4583-B422-605CA00C4C72}" type="slidenum">
              <a:rPr lang="vi-VN" smtClean="0"/>
              <a:t>‹#›</a:t>
            </a:fld>
            <a:endParaRPr lang="vi-VN"/>
          </a:p>
        </p:txBody>
      </p:sp>
    </p:spTree>
    <p:extLst>
      <p:ext uri="{BB962C8B-B14F-4D97-AF65-F5344CB8AC3E}">
        <p14:creationId xmlns:p14="http://schemas.microsoft.com/office/powerpoint/2010/main" val="1392307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211852-5DC4-438E-9361-54BF1B97026A}" type="datetimeFigureOut">
              <a:rPr lang="vi-VN" smtClean="0"/>
              <a:t>07/02/2025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C191090-846C-4583-B422-605CA00C4C72}" type="slidenum">
              <a:rPr lang="vi-VN" smtClean="0"/>
              <a:t>‹#›</a:t>
            </a:fld>
            <a:endParaRPr lang="vi-VN"/>
          </a:p>
        </p:txBody>
      </p:sp>
    </p:spTree>
    <p:extLst>
      <p:ext uri="{BB962C8B-B14F-4D97-AF65-F5344CB8AC3E}">
        <p14:creationId xmlns:p14="http://schemas.microsoft.com/office/powerpoint/2010/main" val="2287589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211852-5DC4-438E-9361-54BF1B97026A}" type="datetimeFigureOut">
              <a:rPr lang="vi-VN" smtClean="0"/>
              <a:t>07/02/2025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C191090-846C-4583-B422-605CA00C4C72}" type="slidenum">
              <a:rPr lang="vi-VN" smtClean="0"/>
              <a:t>‹#›</a:t>
            </a:fld>
            <a:endParaRPr lang="vi-VN"/>
          </a:p>
        </p:txBody>
      </p:sp>
    </p:spTree>
    <p:extLst>
      <p:ext uri="{BB962C8B-B14F-4D97-AF65-F5344CB8AC3E}">
        <p14:creationId xmlns:p14="http://schemas.microsoft.com/office/powerpoint/2010/main" val="26697070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211852-5DC4-438E-9361-54BF1B97026A}" type="datetimeFigureOut">
              <a:rPr lang="vi-VN" smtClean="0"/>
              <a:t>07/02/2025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C191090-846C-4583-B422-605CA00C4C72}" type="slidenum">
              <a:rPr lang="vi-VN" smtClean="0"/>
              <a:t>‹#›</a:t>
            </a:fld>
            <a:endParaRPr lang="vi-VN"/>
          </a:p>
        </p:txBody>
      </p:sp>
    </p:spTree>
    <p:extLst>
      <p:ext uri="{BB962C8B-B14F-4D97-AF65-F5344CB8AC3E}">
        <p14:creationId xmlns:p14="http://schemas.microsoft.com/office/powerpoint/2010/main" val="14384196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211852-5DC4-438E-9361-54BF1B97026A}" type="datetimeFigureOut">
              <a:rPr lang="vi-VN" smtClean="0"/>
              <a:t>07/02/2025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C191090-846C-4583-B422-605CA00C4C72}" type="slidenum">
              <a:rPr lang="vi-VN" smtClean="0"/>
              <a:t>‹#›</a:t>
            </a:fld>
            <a:endParaRPr lang="vi-VN"/>
          </a:p>
        </p:txBody>
      </p:sp>
    </p:spTree>
    <p:extLst>
      <p:ext uri="{BB962C8B-B14F-4D97-AF65-F5344CB8AC3E}">
        <p14:creationId xmlns:p14="http://schemas.microsoft.com/office/powerpoint/2010/main" val="9913126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211852-5DC4-438E-9361-54BF1B97026A}" type="datetimeFigureOut">
              <a:rPr lang="vi-VN" smtClean="0"/>
              <a:t>07/02/2025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C191090-846C-4583-B422-605CA00C4C72}" type="slidenum">
              <a:rPr lang="vi-VN" smtClean="0"/>
              <a:t>‹#›</a:t>
            </a:fld>
            <a:endParaRPr lang="vi-VN"/>
          </a:p>
        </p:txBody>
      </p:sp>
    </p:spTree>
    <p:extLst>
      <p:ext uri="{BB962C8B-B14F-4D97-AF65-F5344CB8AC3E}">
        <p14:creationId xmlns:p14="http://schemas.microsoft.com/office/powerpoint/2010/main" val="2250143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211852-5DC4-438E-9361-54BF1B97026A}" type="datetimeFigureOut">
              <a:rPr lang="vi-VN" smtClean="0"/>
              <a:t>07/02/2025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C191090-846C-4583-B422-605CA00C4C72}" type="slidenum">
              <a:rPr lang="vi-VN" smtClean="0"/>
              <a:t>‹#›</a:t>
            </a:fld>
            <a:endParaRPr lang="vi-VN"/>
          </a:p>
        </p:txBody>
      </p:sp>
    </p:spTree>
    <p:extLst>
      <p:ext uri="{BB962C8B-B14F-4D97-AF65-F5344CB8AC3E}">
        <p14:creationId xmlns:p14="http://schemas.microsoft.com/office/powerpoint/2010/main" val="4054502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211852-5DC4-438E-9361-54BF1B97026A}" type="datetimeFigureOut">
              <a:rPr lang="vi-VN" smtClean="0"/>
              <a:t>07/02/2025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C191090-846C-4583-B422-605CA00C4C72}" type="slidenum">
              <a:rPr lang="vi-VN" smtClean="0"/>
              <a:t>‹#›</a:t>
            </a:fld>
            <a:endParaRPr lang="vi-VN"/>
          </a:p>
        </p:txBody>
      </p:sp>
    </p:spTree>
    <p:extLst>
      <p:ext uri="{BB962C8B-B14F-4D97-AF65-F5344CB8AC3E}">
        <p14:creationId xmlns:p14="http://schemas.microsoft.com/office/powerpoint/2010/main" val="2854861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11852-5DC4-438E-9361-54BF1B97026A}" type="datetimeFigureOut">
              <a:rPr lang="vi-VN" smtClean="0"/>
              <a:t>07/02/2025</a:t>
            </a:fld>
            <a:endParaRPr lang="vi-V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191090-846C-4583-B422-605CA00C4C72}" type="slidenum">
              <a:rPr lang="vi-VN" smtClean="0"/>
              <a:t>‹#›</a:t>
            </a:fld>
            <a:endParaRPr lang="vi-VN"/>
          </a:p>
        </p:txBody>
      </p:sp>
    </p:spTree>
    <p:extLst>
      <p:ext uri="{BB962C8B-B14F-4D97-AF65-F5344CB8AC3E}">
        <p14:creationId xmlns:p14="http://schemas.microsoft.com/office/powerpoint/2010/main" val="3627698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22.tm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tmp"/></Relationships>
</file>

<file path=ppt/slides/_rels/slide22.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1026" name="Picture 2" descr="TLTH - Bộ SGK Lớp 6 - Kết nối tri thức với cuộc sống - Công ty Cổ phần Đầu  tư và Phát triển Giáo dục Phương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239" y="0"/>
            <a:ext cx="1501730" cy="1501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Freeform 6"/>
          <p:cNvSpPr/>
          <p:nvPr/>
        </p:nvSpPr>
        <p:spPr>
          <a:xfrm>
            <a:off x="304478" y="133556"/>
            <a:ext cx="3616970" cy="957039"/>
          </a:xfrm>
          <a:custGeom>
            <a:avLst/>
            <a:gdLst/>
            <a:ahLst/>
            <a:cxnLst/>
            <a:rect l="l" t="t" r="r" b="b"/>
            <a:pathLst>
              <a:path w="3616970" h="957039">
                <a:moveTo>
                  <a:pt x="2992859" y="858255"/>
                </a:moveTo>
                <a:cubicBezTo>
                  <a:pt x="3006923" y="858255"/>
                  <a:pt x="3018811" y="863054"/>
                  <a:pt x="3028522" y="872654"/>
                </a:cubicBezTo>
                <a:cubicBezTo>
                  <a:pt x="3038233" y="882253"/>
                  <a:pt x="3043088" y="893862"/>
                  <a:pt x="3043088" y="907479"/>
                </a:cubicBezTo>
                <a:cubicBezTo>
                  <a:pt x="3043088" y="921544"/>
                  <a:pt x="3038177" y="933320"/>
                  <a:pt x="3028354" y="942807"/>
                </a:cubicBezTo>
                <a:cubicBezTo>
                  <a:pt x="3018532" y="952295"/>
                  <a:pt x="3006477" y="957039"/>
                  <a:pt x="2992189" y="957039"/>
                </a:cubicBezTo>
                <a:cubicBezTo>
                  <a:pt x="2978795" y="957039"/>
                  <a:pt x="2967465" y="952240"/>
                  <a:pt x="2958201" y="942640"/>
                </a:cubicBezTo>
                <a:cubicBezTo>
                  <a:pt x="2948936" y="933041"/>
                  <a:pt x="2944304" y="921320"/>
                  <a:pt x="2944304" y="907479"/>
                </a:cubicBezTo>
                <a:cubicBezTo>
                  <a:pt x="2944304" y="893862"/>
                  <a:pt x="2948992" y="882253"/>
                  <a:pt x="2958368" y="872654"/>
                </a:cubicBezTo>
                <a:cubicBezTo>
                  <a:pt x="2967744" y="863054"/>
                  <a:pt x="2979241" y="858255"/>
                  <a:pt x="2992859" y="858255"/>
                </a:cubicBezTo>
                <a:close/>
                <a:moveTo>
                  <a:pt x="3200400" y="301042"/>
                </a:moveTo>
                <a:lnTo>
                  <a:pt x="3616970" y="301042"/>
                </a:lnTo>
                <a:lnTo>
                  <a:pt x="3607259" y="511671"/>
                </a:lnTo>
                <a:cubicBezTo>
                  <a:pt x="3598552" y="510332"/>
                  <a:pt x="3584600" y="508657"/>
                  <a:pt x="3565401" y="506648"/>
                </a:cubicBezTo>
                <a:cubicBezTo>
                  <a:pt x="3553569" y="505978"/>
                  <a:pt x="3534370" y="505309"/>
                  <a:pt x="3507804" y="504639"/>
                </a:cubicBezTo>
                <a:cubicBezTo>
                  <a:pt x="3506465" y="517810"/>
                  <a:pt x="3504121" y="549622"/>
                  <a:pt x="3500772" y="600075"/>
                </a:cubicBezTo>
                <a:cubicBezTo>
                  <a:pt x="3498316" y="648965"/>
                  <a:pt x="3494298" y="720737"/>
                  <a:pt x="3488717" y="815392"/>
                </a:cubicBezTo>
                <a:lnTo>
                  <a:pt x="3326643" y="815392"/>
                </a:lnTo>
                <a:cubicBezTo>
                  <a:pt x="3324857" y="770297"/>
                  <a:pt x="3321509" y="699418"/>
                  <a:pt x="3316597" y="602754"/>
                </a:cubicBezTo>
                <a:cubicBezTo>
                  <a:pt x="3314365" y="569268"/>
                  <a:pt x="3312021" y="536563"/>
                  <a:pt x="3309565" y="504639"/>
                </a:cubicBezTo>
                <a:lnTo>
                  <a:pt x="3256657" y="506648"/>
                </a:lnTo>
                <a:lnTo>
                  <a:pt x="3208771" y="511671"/>
                </a:lnTo>
                <a:close/>
                <a:moveTo>
                  <a:pt x="2827102" y="301042"/>
                </a:moveTo>
                <a:lnTo>
                  <a:pt x="3179043" y="301042"/>
                </a:lnTo>
                <a:lnTo>
                  <a:pt x="3164644" y="513011"/>
                </a:lnTo>
                <a:cubicBezTo>
                  <a:pt x="3156384" y="511671"/>
                  <a:pt x="3138524" y="509327"/>
                  <a:pt x="3111066" y="505978"/>
                </a:cubicBezTo>
                <a:cubicBezTo>
                  <a:pt x="3092313" y="504192"/>
                  <a:pt x="3071775" y="503076"/>
                  <a:pt x="3049451" y="502630"/>
                </a:cubicBezTo>
                <a:lnTo>
                  <a:pt x="3044428" y="566589"/>
                </a:lnTo>
                <a:cubicBezTo>
                  <a:pt x="3068985" y="567258"/>
                  <a:pt x="3109057" y="566700"/>
                  <a:pt x="3164644" y="564914"/>
                </a:cubicBezTo>
                <a:cubicBezTo>
                  <a:pt x="3162188" y="573174"/>
                  <a:pt x="3158281" y="588578"/>
                  <a:pt x="3152924" y="611125"/>
                </a:cubicBezTo>
                <a:cubicBezTo>
                  <a:pt x="3149798" y="624743"/>
                  <a:pt x="3147008" y="640482"/>
                  <a:pt x="3144552" y="658341"/>
                </a:cubicBezTo>
                <a:cubicBezTo>
                  <a:pt x="3138078" y="656778"/>
                  <a:pt x="3121893" y="654769"/>
                  <a:pt x="3095997" y="652314"/>
                </a:cubicBezTo>
                <a:cubicBezTo>
                  <a:pt x="3083942" y="651644"/>
                  <a:pt x="3066082" y="651421"/>
                  <a:pt x="3042419" y="651644"/>
                </a:cubicBezTo>
                <a:lnTo>
                  <a:pt x="3039070" y="726318"/>
                </a:lnTo>
                <a:cubicBezTo>
                  <a:pt x="3055813" y="726095"/>
                  <a:pt x="3086621" y="724644"/>
                  <a:pt x="3131492" y="721965"/>
                </a:cubicBezTo>
                <a:cubicBezTo>
                  <a:pt x="3139976" y="721295"/>
                  <a:pt x="3153928" y="718617"/>
                  <a:pt x="3173350" y="713928"/>
                </a:cubicBezTo>
                <a:cubicBezTo>
                  <a:pt x="3171564" y="720849"/>
                  <a:pt x="3167434" y="737481"/>
                  <a:pt x="3160960" y="763823"/>
                </a:cubicBezTo>
                <a:cubicBezTo>
                  <a:pt x="3157835" y="777441"/>
                  <a:pt x="3154040" y="794631"/>
                  <a:pt x="3149575" y="815392"/>
                </a:cubicBezTo>
                <a:lnTo>
                  <a:pt x="2849872" y="815392"/>
                </a:lnTo>
                <a:lnTo>
                  <a:pt x="2840161" y="552859"/>
                </a:lnTo>
                <a:cubicBezTo>
                  <a:pt x="2838375" y="492807"/>
                  <a:pt x="2834022" y="408868"/>
                  <a:pt x="2827102" y="301042"/>
                </a:cubicBezTo>
                <a:close/>
                <a:moveTo>
                  <a:pt x="2569927" y="301042"/>
                </a:moveTo>
                <a:lnTo>
                  <a:pt x="2802322" y="301042"/>
                </a:lnTo>
                <a:lnTo>
                  <a:pt x="2789262" y="574625"/>
                </a:lnTo>
                <a:cubicBezTo>
                  <a:pt x="2786806" y="633561"/>
                  <a:pt x="2783904" y="713817"/>
                  <a:pt x="2780556" y="815392"/>
                </a:cubicBezTo>
                <a:lnTo>
                  <a:pt x="2592697" y="815392"/>
                </a:lnTo>
                <a:close/>
                <a:moveTo>
                  <a:pt x="2111871" y="301042"/>
                </a:moveTo>
                <a:lnTo>
                  <a:pt x="2348619" y="301042"/>
                </a:lnTo>
                <a:cubicBezTo>
                  <a:pt x="2350852" y="322250"/>
                  <a:pt x="2356098" y="356741"/>
                  <a:pt x="2364358" y="404515"/>
                </a:cubicBezTo>
                <a:cubicBezTo>
                  <a:pt x="2369939" y="429964"/>
                  <a:pt x="2378645" y="465013"/>
                  <a:pt x="2390477" y="509662"/>
                </a:cubicBezTo>
                <a:cubicBezTo>
                  <a:pt x="2396728" y="488007"/>
                  <a:pt x="2405881" y="452735"/>
                  <a:pt x="2417936" y="403845"/>
                </a:cubicBezTo>
                <a:cubicBezTo>
                  <a:pt x="2423517" y="377502"/>
                  <a:pt x="2429879" y="343235"/>
                  <a:pt x="2437023" y="301042"/>
                </a:cubicBezTo>
                <a:lnTo>
                  <a:pt x="2553556" y="301042"/>
                </a:lnTo>
                <a:cubicBezTo>
                  <a:pt x="2535026" y="355960"/>
                  <a:pt x="2505335" y="445591"/>
                  <a:pt x="2464482" y="569937"/>
                </a:cubicBezTo>
                <a:cubicBezTo>
                  <a:pt x="2445730" y="628427"/>
                  <a:pt x="2421508" y="710245"/>
                  <a:pt x="2391817" y="815392"/>
                </a:cubicBezTo>
                <a:lnTo>
                  <a:pt x="2275284" y="815392"/>
                </a:lnTo>
                <a:cubicBezTo>
                  <a:pt x="2260327" y="764493"/>
                  <a:pt x="2235324" y="681335"/>
                  <a:pt x="2200275" y="565919"/>
                </a:cubicBezTo>
                <a:cubicBezTo>
                  <a:pt x="2180406" y="502072"/>
                  <a:pt x="2150938" y="413779"/>
                  <a:pt x="2111871" y="301042"/>
                </a:cubicBezTo>
                <a:close/>
                <a:moveTo>
                  <a:pt x="1074502" y="301042"/>
                </a:moveTo>
                <a:lnTo>
                  <a:pt x="1242603" y="301042"/>
                </a:lnTo>
                <a:lnTo>
                  <a:pt x="1367172" y="418914"/>
                </a:lnTo>
                <a:cubicBezTo>
                  <a:pt x="1367172" y="391902"/>
                  <a:pt x="1366726" y="370694"/>
                  <a:pt x="1365833" y="355290"/>
                </a:cubicBezTo>
                <a:cubicBezTo>
                  <a:pt x="1365163" y="341672"/>
                  <a:pt x="1363823" y="323590"/>
                  <a:pt x="1361814" y="301042"/>
                </a:cubicBezTo>
                <a:lnTo>
                  <a:pt x="1486049" y="301042"/>
                </a:lnTo>
                <a:cubicBezTo>
                  <a:pt x="1482923" y="346137"/>
                  <a:pt x="1478570" y="424830"/>
                  <a:pt x="1472989" y="537121"/>
                </a:cubicBezTo>
                <a:cubicBezTo>
                  <a:pt x="1469640" y="619720"/>
                  <a:pt x="1466850" y="714710"/>
                  <a:pt x="1464617" y="822089"/>
                </a:cubicBezTo>
                <a:cubicBezTo>
                  <a:pt x="1435373" y="799095"/>
                  <a:pt x="1390836" y="764828"/>
                  <a:pt x="1331007" y="719286"/>
                </a:cubicBezTo>
                <a:cubicBezTo>
                  <a:pt x="1305111" y="701204"/>
                  <a:pt x="1266490" y="674080"/>
                  <a:pt x="1215144" y="637914"/>
                </a:cubicBezTo>
                <a:lnTo>
                  <a:pt x="1211795" y="815392"/>
                </a:lnTo>
                <a:lnTo>
                  <a:pt x="1103970" y="815392"/>
                </a:lnTo>
                <a:cubicBezTo>
                  <a:pt x="1102184" y="770074"/>
                  <a:pt x="1098054" y="684572"/>
                  <a:pt x="1091580" y="558887"/>
                </a:cubicBezTo>
                <a:cubicBezTo>
                  <a:pt x="1085999" y="457088"/>
                  <a:pt x="1080306" y="371140"/>
                  <a:pt x="1074502" y="301042"/>
                </a:cubicBezTo>
                <a:close/>
                <a:moveTo>
                  <a:pt x="693501" y="301042"/>
                </a:moveTo>
                <a:lnTo>
                  <a:pt x="1045443" y="301042"/>
                </a:lnTo>
                <a:lnTo>
                  <a:pt x="1031044" y="513010"/>
                </a:lnTo>
                <a:cubicBezTo>
                  <a:pt x="1022784" y="511671"/>
                  <a:pt x="1004924" y="509327"/>
                  <a:pt x="977466" y="505978"/>
                </a:cubicBezTo>
                <a:cubicBezTo>
                  <a:pt x="958713" y="504192"/>
                  <a:pt x="938175" y="503076"/>
                  <a:pt x="915851" y="502630"/>
                </a:cubicBezTo>
                <a:lnTo>
                  <a:pt x="910828" y="566589"/>
                </a:lnTo>
                <a:cubicBezTo>
                  <a:pt x="935385" y="567258"/>
                  <a:pt x="975457" y="566700"/>
                  <a:pt x="1031044" y="564914"/>
                </a:cubicBezTo>
                <a:cubicBezTo>
                  <a:pt x="1028588" y="573174"/>
                  <a:pt x="1024681" y="588578"/>
                  <a:pt x="1019324" y="611125"/>
                </a:cubicBezTo>
                <a:cubicBezTo>
                  <a:pt x="1016198" y="624743"/>
                  <a:pt x="1013407" y="640482"/>
                  <a:pt x="1010952" y="658341"/>
                </a:cubicBezTo>
                <a:cubicBezTo>
                  <a:pt x="1004478" y="656778"/>
                  <a:pt x="988293" y="654769"/>
                  <a:pt x="962397" y="652314"/>
                </a:cubicBezTo>
                <a:cubicBezTo>
                  <a:pt x="950342" y="651644"/>
                  <a:pt x="932482" y="651421"/>
                  <a:pt x="908819" y="651644"/>
                </a:cubicBezTo>
                <a:lnTo>
                  <a:pt x="905470" y="726318"/>
                </a:lnTo>
                <a:cubicBezTo>
                  <a:pt x="922213" y="726095"/>
                  <a:pt x="953021" y="724644"/>
                  <a:pt x="997892" y="721965"/>
                </a:cubicBezTo>
                <a:cubicBezTo>
                  <a:pt x="1006375" y="721295"/>
                  <a:pt x="1020328" y="718617"/>
                  <a:pt x="1039750" y="713928"/>
                </a:cubicBezTo>
                <a:cubicBezTo>
                  <a:pt x="1037964" y="720849"/>
                  <a:pt x="1033834" y="737481"/>
                  <a:pt x="1027360" y="763823"/>
                </a:cubicBezTo>
                <a:cubicBezTo>
                  <a:pt x="1024235" y="777441"/>
                  <a:pt x="1020440" y="794631"/>
                  <a:pt x="1015975" y="815392"/>
                </a:cubicBezTo>
                <a:lnTo>
                  <a:pt x="716272" y="815392"/>
                </a:lnTo>
                <a:lnTo>
                  <a:pt x="706561" y="552859"/>
                </a:lnTo>
                <a:cubicBezTo>
                  <a:pt x="704775" y="492807"/>
                  <a:pt x="700422" y="408868"/>
                  <a:pt x="693501" y="301042"/>
                </a:cubicBezTo>
                <a:close/>
                <a:moveTo>
                  <a:pt x="436327" y="301042"/>
                </a:moveTo>
                <a:lnTo>
                  <a:pt x="668722" y="301042"/>
                </a:lnTo>
                <a:lnTo>
                  <a:pt x="655662" y="574625"/>
                </a:lnTo>
                <a:cubicBezTo>
                  <a:pt x="653206" y="633561"/>
                  <a:pt x="650304" y="713817"/>
                  <a:pt x="646956" y="815392"/>
                </a:cubicBezTo>
                <a:lnTo>
                  <a:pt x="459097" y="815392"/>
                </a:lnTo>
                <a:close/>
                <a:moveTo>
                  <a:pt x="0" y="301042"/>
                </a:moveTo>
                <a:lnTo>
                  <a:pt x="416570" y="301042"/>
                </a:lnTo>
                <a:lnTo>
                  <a:pt x="406859" y="511671"/>
                </a:lnTo>
                <a:cubicBezTo>
                  <a:pt x="398152" y="510332"/>
                  <a:pt x="384200" y="508657"/>
                  <a:pt x="365001" y="506648"/>
                </a:cubicBezTo>
                <a:cubicBezTo>
                  <a:pt x="353169" y="505978"/>
                  <a:pt x="333970" y="505309"/>
                  <a:pt x="307404" y="504639"/>
                </a:cubicBezTo>
                <a:cubicBezTo>
                  <a:pt x="306065" y="517810"/>
                  <a:pt x="303721" y="549622"/>
                  <a:pt x="300372" y="600075"/>
                </a:cubicBezTo>
                <a:cubicBezTo>
                  <a:pt x="297916" y="648965"/>
                  <a:pt x="293898" y="720737"/>
                  <a:pt x="288317" y="815392"/>
                </a:cubicBezTo>
                <a:lnTo>
                  <a:pt x="126243" y="815392"/>
                </a:lnTo>
                <a:cubicBezTo>
                  <a:pt x="124457" y="770297"/>
                  <a:pt x="121109" y="699418"/>
                  <a:pt x="116197" y="602754"/>
                </a:cubicBezTo>
                <a:cubicBezTo>
                  <a:pt x="113965" y="569268"/>
                  <a:pt x="111621" y="536563"/>
                  <a:pt x="109165" y="504639"/>
                </a:cubicBezTo>
                <a:lnTo>
                  <a:pt x="56257" y="506648"/>
                </a:lnTo>
                <a:lnTo>
                  <a:pt x="8371" y="511671"/>
                </a:lnTo>
                <a:close/>
                <a:moveTo>
                  <a:pt x="1797955" y="294345"/>
                </a:moveTo>
                <a:cubicBezTo>
                  <a:pt x="1829879" y="294345"/>
                  <a:pt x="1864146" y="296800"/>
                  <a:pt x="1900758" y="301712"/>
                </a:cubicBezTo>
                <a:lnTo>
                  <a:pt x="1919176" y="513010"/>
                </a:lnTo>
                <a:cubicBezTo>
                  <a:pt x="1904442" y="507429"/>
                  <a:pt x="1883457" y="504639"/>
                  <a:pt x="1856221" y="504639"/>
                </a:cubicBezTo>
                <a:cubicBezTo>
                  <a:pt x="1821619" y="504639"/>
                  <a:pt x="1790365" y="515243"/>
                  <a:pt x="1762459" y="536451"/>
                </a:cubicBezTo>
                <a:cubicBezTo>
                  <a:pt x="1731206" y="560338"/>
                  <a:pt x="1715579" y="590699"/>
                  <a:pt x="1715579" y="627534"/>
                </a:cubicBezTo>
                <a:cubicBezTo>
                  <a:pt x="1715579" y="662360"/>
                  <a:pt x="1728861" y="689260"/>
                  <a:pt x="1755427" y="708236"/>
                </a:cubicBezTo>
                <a:cubicBezTo>
                  <a:pt x="1777752" y="724309"/>
                  <a:pt x="1803536" y="731899"/>
                  <a:pt x="1832781" y="731007"/>
                </a:cubicBezTo>
                <a:lnTo>
                  <a:pt x="1827423" y="663699"/>
                </a:lnTo>
                <a:cubicBezTo>
                  <a:pt x="1826084" y="649858"/>
                  <a:pt x="1823070" y="627087"/>
                  <a:pt x="1818382" y="595387"/>
                </a:cubicBezTo>
                <a:lnTo>
                  <a:pt x="1960364" y="595387"/>
                </a:lnTo>
                <a:cubicBezTo>
                  <a:pt x="1958131" y="614362"/>
                  <a:pt x="1954783" y="650193"/>
                  <a:pt x="1950318" y="702878"/>
                </a:cubicBezTo>
                <a:cubicBezTo>
                  <a:pt x="1948085" y="734355"/>
                  <a:pt x="1945965" y="771637"/>
                  <a:pt x="1943955" y="814722"/>
                </a:cubicBezTo>
                <a:cubicBezTo>
                  <a:pt x="1914041" y="823429"/>
                  <a:pt x="1870397" y="827782"/>
                  <a:pt x="1813024" y="827782"/>
                </a:cubicBezTo>
                <a:cubicBezTo>
                  <a:pt x="1727745" y="827782"/>
                  <a:pt x="1658429" y="808583"/>
                  <a:pt x="1605074" y="770186"/>
                </a:cubicBezTo>
                <a:cubicBezTo>
                  <a:pt x="1542120" y="724421"/>
                  <a:pt x="1510642" y="656332"/>
                  <a:pt x="1510642" y="565919"/>
                </a:cubicBezTo>
                <a:cubicBezTo>
                  <a:pt x="1510642" y="479301"/>
                  <a:pt x="1538213" y="411659"/>
                  <a:pt x="1593354" y="362992"/>
                </a:cubicBezTo>
                <a:cubicBezTo>
                  <a:pt x="1645146" y="317227"/>
                  <a:pt x="1713346" y="294345"/>
                  <a:pt x="1797955" y="294345"/>
                </a:cubicBezTo>
                <a:close/>
                <a:moveTo>
                  <a:pt x="3009602" y="136624"/>
                </a:moveTo>
                <a:cubicBezTo>
                  <a:pt x="3022104" y="145107"/>
                  <a:pt x="3042865" y="157944"/>
                  <a:pt x="3071887" y="175133"/>
                </a:cubicBezTo>
                <a:cubicBezTo>
                  <a:pt x="3089300" y="184286"/>
                  <a:pt x="3112182" y="194332"/>
                  <a:pt x="3140534" y="205271"/>
                </a:cubicBezTo>
                <a:lnTo>
                  <a:pt x="3115754" y="270235"/>
                </a:lnTo>
                <a:lnTo>
                  <a:pt x="3061841" y="245455"/>
                </a:lnTo>
                <a:cubicBezTo>
                  <a:pt x="3049786" y="240097"/>
                  <a:pt x="3032373" y="231279"/>
                  <a:pt x="3009602" y="219001"/>
                </a:cubicBezTo>
                <a:cubicBezTo>
                  <a:pt x="3000003" y="224582"/>
                  <a:pt x="2983818" y="233400"/>
                  <a:pt x="2961047" y="245455"/>
                </a:cubicBezTo>
                <a:cubicBezTo>
                  <a:pt x="2945197" y="252822"/>
                  <a:pt x="2926221" y="261082"/>
                  <a:pt x="2904120" y="270235"/>
                </a:cubicBezTo>
                <a:lnTo>
                  <a:pt x="2879340" y="205271"/>
                </a:lnTo>
                <a:cubicBezTo>
                  <a:pt x="2892958" y="199913"/>
                  <a:pt x="2915840" y="189867"/>
                  <a:pt x="2947987" y="175133"/>
                </a:cubicBezTo>
                <a:cubicBezTo>
                  <a:pt x="2964061" y="166650"/>
                  <a:pt x="2984599" y="153814"/>
                  <a:pt x="3009602" y="136624"/>
                </a:cubicBezTo>
                <a:close/>
                <a:moveTo>
                  <a:pt x="876002" y="136624"/>
                </a:moveTo>
                <a:cubicBezTo>
                  <a:pt x="888504" y="145107"/>
                  <a:pt x="909265" y="157944"/>
                  <a:pt x="938287" y="175133"/>
                </a:cubicBezTo>
                <a:cubicBezTo>
                  <a:pt x="955700" y="184286"/>
                  <a:pt x="978582" y="194332"/>
                  <a:pt x="1006933" y="205271"/>
                </a:cubicBezTo>
                <a:lnTo>
                  <a:pt x="982154" y="270235"/>
                </a:lnTo>
                <a:lnTo>
                  <a:pt x="928241" y="245455"/>
                </a:lnTo>
                <a:cubicBezTo>
                  <a:pt x="916186" y="240097"/>
                  <a:pt x="898773" y="231279"/>
                  <a:pt x="876002" y="219001"/>
                </a:cubicBezTo>
                <a:cubicBezTo>
                  <a:pt x="866403" y="224582"/>
                  <a:pt x="850217" y="233400"/>
                  <a:pt x="827447" y="245455"/>
                </a:cubicBezTo>
                <a:cubicBezTo>
                  <a:pt x="811597" y="252822"/>
                  <a:pt x="792621" y="261082"/>
                  <a:pt x="770520" y="270235"/>
                </a:cubicBezTo>
                <a:lnTo>
                  <a:pt x="745740" y="205271"/>
                </a:lnTo>
                <a:cubicBezTo>
                  <a:pt x="759358" y="199913"/>
                  <a:pt x="782240" y="189867"/>
                  <a:pt x="814387" y="175133"/>
                </a:cubicBezTo>
                <a:cubicBezTo>
                  <a:pt x="830461" y="166650"/>
                  <a:pt x="850999" y="153814"/>
                  <a:pt x="876002" y="136624"/>
                </a:cubicBezTo>
                <a:close/>
                <a:moveTo>
                  <a:pt x="910158" y="0"/>
                </a:moveTo>
                <a:lnTo>
                  <a:pt x="937617" y="41858"/>
                </a:lnTo>
                <a:cubicBezTo>
                  <a:pt x="943421" y="50788"/>
                  <a:pt x="952016" y="63177"/>
                  <a:pt x="963401" y="79028"/>
                </a:cubicBezTo>
                <a:cubicBezTo>
                  <a:pt x="948444" y="88404"/>
                  <a:pt x="923106" y="102245"/>
                  <a:pt x="887388" y="120551"/>
                </a:cubicBezTo>
                <a:cubicBezTo>
                  <a:pt x="867072" y="129704"/>
                  <a:pt x="840841" y="137964"/>
                  <a:pt x="808695" y="145331"/>
                </a:cubicBezTo>
                <a:lnTo>
                  <a:pt x="794965" y="122895"/>
                </a:lnTo>
                <a:cubicBezTo>
                  <a:pt x="791170" y="116421"/>
                  <a:pt x="786147" y="107491"/>
                  <a:pt x="779896" y="96106"/>
                </a:cubicBezTo>
                <a:cubicBezTo>
                  <a:pt x="793514" y="88069"/>
                  <a:pt x="815838" y="74340"/>
                  <a:pt x="846869" y="54918"/>
                </a:cubicBezTo>
                <a:cubicBezTo>
                  <a:pt x="863612" y="43979"/>
                  <a:pt x="884708" y="25673"/>
                  <a:pt x="910158"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Freeform 11"/>
          <p:cNvSpPr/>
          <p:nvPr/>
        </p:nvSpPr>
        <p:spPr>
          <a:xfrm>
            <a:off x="784374" y="2855321"/>
            <a:ext cx="7492594" cy="1254557"/>
          </a:xfrm>
          <a:custGeom>
            <a:avLst/>
            <a:gdLst/>
            <a:ahLst/>
            <a:cxnLst/>
            <a:rect l="l" t="t" r="r" b="b"/>
            <a:pathLst>
              <a:path w="7492594" h="1254557">
                <a:moveTo>
                  <a:pt x="6009209" y="853440"/>
                </a:moveTo>
                <a:lnTo>
                  <a:pt x="6009209" y="1154583"/>
                </a:lnTo>
                <a:lnTo>
                  <a:pt x="6251829" y="1154583"/>
                </a:lnTo>
                <a:cubicBezTo>
                  <a:pt x="6277026" y="1154583"/>
                  <a:pt x="6299784" y="1152754"/>
                  <a:pt x="6320104" y="1149096"/>
                </a:cubicBezTo>
                <a:cubicBezTo>
                  <a:pt x="6340424" y="1145439"/>
                  <a:pt x="6357899" y="1139546"/>
                  <a:pt x="6372530" y="1131418"/>
                </a:cubicBezTo>
                <a:cubicBezTo>
                  <a:pt x="6387160" y="1123290"/>
                  <a:pt x="6399555" y="1113130"/>
                  <a:pt x="6409716" y="1100938"/>
                </a:cubicBezTo>
                <a:cubicBezTo>
                  <a:pt x="6419876" y="1088746"/>
                  <a:pt x="6427394" y="1074522"/>
                  <a:pt x="6432271" y="1058266"/>
                </a:cubicBezTo>
                <a:cubicBezTo>
                  <a:pt x="6437148" y="1042010"/>
                  <a:pt x="6439586" y="1023722"/>
                  <a:pt x="6439586" y="1003402"/>
                </a:cubicBezTo>
                <a:cubicBezTo>
                  <a:pt x="6439586" y="982269"/>
                  <a:pt x="6437148" y="963778"/>
                  <a:pt x="6432271" y="947928"/>
                </a:cubicBezTo>
                <a:cubicBezTo>
                  <a:pt x="6427394" y="932079"/>
                  <a:pt x="6419876" y="918261"/>
                  <a:pt x="6409716" y="906475"/>
                </a:cubicBezTo>
                <a:cubicBezTo>
                  <a:pt x="6399555" y="894690"/>
                  <a:pt x="6387160" y="884733"/>
                  <a:pt x="6372530" y="876605"/>
                </a:cubicBezTo>
                <a:cubicBezTo>
                  <a:pt x="6357899" y="868477"/>
                  <a:pt x="6340424" y="862584"/>
                  <a:pt x="6320104" y="858927"/>
                </a:cubicBezTo>
                <a:cubicBezTo>
                  <a:pt x="6299784" y="855269"/>
                  <a:pt x="6277026" y="853440"/>
                  <a:pt x="6251829" y="853440"/>
                </a:cubicBezTo>
                <a:close/>
                <a:moveTo>
                  <a:pt x="5031181" y="512064"/>
                </a:moveTo>
                <a:lnTo>
                  <a:pt x="4851810" y="936346"/>
                </a:lnTo>
                <a:lnTo>
                  <a:pt x="5214141" y="936346"/>
                </a:lnTo>
                <a:lnTo>
                  <a:pt x="5033620" y="512064"/>
                </a:lnTo>
                <a:close/>
                <a:moveTo>
                  <a:pt x="7095135" y="473050"/>
                </a:moveTo>
                <a:cubicBezTo>
                  <a:pt x="7036613" y="473050"/>
                  <a:pt x="6986423" y="486258"/>
                  <a:pt x="6944563" y="512674"/>
                </a:cubicBezTo>
                <a:cubicBezTo>
                  <a:pt x="6902704" y="539090"/>
                  <a:pt x="6870802" y="577698"/>
                  <a:pt x="6848856" y="628498"/>
                </a:cubicBezTo>
                <a:cubicBezTo>
                  <a:pt x="6826910" y="679298"/>
                  <a:pt x="6815938" y="740867"/>
                  <a:pt x="6815938" y="813207"/>
                </a:cubicBezTo>
                <a:cubicBezTo>
                  <a:pt x="6815938" y="884733"/>
                  <a:pt x="6826910" y="946099"/>
                  <a:pt x="6848856" y="997306"/>
                </a:cubicBezTo>
                <a:cubicBezTo>
                  <a:pt x="6870802" y="1048512"/>
                  <a:pt x="6902704" y="1087527"/>
                  <a:pt x="6944563" y="1114349"/>
                </a:cubicBezTo>
                <a:cubicBezTo>
                  <a:pt x="6986423" y="1141171"/>
                  <a:pt x="7036613" y="1154583"/>
                  <a:pt x="7095135" y="1154583"/>
                </a:cubicBezTo>
                <a:cubicBezTo>
                  <a:pt x="7153656" y="1154583"/>
                  <a:pt x="7203643" y="1141171"/>
                  <a:pt x="7245096" y="1114349"/>
                </a:cubicBezTo>
                <a:cubicBezTo>
                  <a:pt x="7286549" y="1087527"/>
                  <a:pt x="7318451" y="1048512"/>
                  <a:pt x="7340803" y="997306"/>
                </a:cubicBezTo>
                <a:cubicBezTo>
                  <a:pt x="7363156" y="946099"/>
                  <a:pt x="7374331" y="884733"/>
                  <a:pt x="7374331" y="813207"/>
                </a:cubicBezTo>
                <a:cubicBezTo>
                  <a:pt x="7374331" y="740867"/>
                  <a:pt x="7363358" y="679298"/>
                  <a:pt x="7341413" y="628498"/>
                </a:cubicBezTo>
                <a:cubicBezTo>
                  <a:pt x="7319468" y="577698"/>
                  <a:pt x="7287768" y="539090"/>
                  <a:pt x="7246316" y="512674"/>
                </a:cubicBezTo>
                <a:cubicBezTo>
                  <a:pt x="7204862" y="486258"/>
                  <a:pt x="7154469" y="473050"/>
                  <a:pt x="7095135" y="473050"/>
                </a:cubicBezTo>
                <a:close/>
                <a:moveTo>
                  <a:pt x="6009209" y="473050"/>
                </a:moveTo>
                <a:lnTo>
                  <a:pt x="6009209" y="763219"/>
                </a:lnTo>
                <a:lnTo>
                  <a:pt x="6232322" y="763219"/>
                </a:lnTo>
                <a:cubicBezTo>
                  <a:pt x="6294095" y="763219"/>
                  <a:pt x="6340628" y="750824"/>
                  <a:pt x="6371920" y="726034"/>
                </a:cubicBezTo>
                <a:cubicBezTo>
                  <a:pt x="6403213" y="701243"/>
                  <a:pt x="6418860" y="665277"/>
                  <a:pt x="6418860" y="618135"/>
                </a:cubicBezTo>
                <a:cubicBezTo>
                  <a:pt x="6418860" y="570992"/>
                  <a:pt x="6403213" y="535026"/>
                  <a:pt x="6371920" y="510235"/>
                </a:cubicBezTo>
                <a:cubicBezTo>
                  <a:pt x="6340628" y="485445"/>
                  <a:pt x="6294095" y="473050"/>
                  <a:pt x="6232322" y="473050"/>
                </a:cubicBezTo>
                <a:close/>
                <a:moveTo>
                  <a:pt x="5899480" y="384048"/>
                </a:moveTo>
                <a:lnTo>
                  <a:pt x="6249391" y="384048"/>
                </a:lnTo>
                <a:cubicBezTo>
                  <a:pt x="6338799" y="384048"/>
                  <a:pt x="6407887" y="403759"/>
                  <a:pt x="6456655" y="443179"/>
                </a:cubicBezTo>
                <a:cubicBezTo>
                  <a:pt x="6505422" y="482600"/>
                  <a:pt x="6529807" y="537667"/>
                  <a:pt x="6529807" y="608381"/>
                </a:cubicBezTo>
                <a:cubicBezTo>
                  <a:pt x="6529807" y="661213"/>
                  <a:pt x="6514364" y="705511"/>
                  <a:pt x="6483477" y="741274"/>
                </a:cubicBezTo>
                <a:cubicBezTo>
                  <a:pt x="6460312" y="768096"/>
                  <a:pt x="6430747" y="788289"/>
                  <a:pt x="6394780" y="801853"/>
                </a:cubicBezTo>
                <a:lnTo>
                  <a:pt x="6393862" y="802126"/>
                </a:lnTo>
                <a:lnTo>
                  <a:pt x="6412459" y="807263"/>
                </a:lnTo>
                <a:cubicBezTo>
                  <a:pt x="6429731" y="813054"/>
                  <a:pt x="6445682" y="820522"/>
                  <a:pt x="6460312" y="829666"/>
                </a:cubicBezTo>
                <a:cubicBezTo>
                  <a:pt x="6489573" y="847954"/>
                  <a:pt x="6511926" y="871931"/>
                  <a:pt x="6527368" y="901599"/>
                </a:cubicBezTo>
                <a:cubicBezTo>
                  <a:pt x="6542811" y="931266"/>
                  <a:pt x="6550533" y="966013"/>
                  <a:pt x="6550533" y="1005840"/>
                </a:cubicBezTo>
                <a:cubicBezTo>
                  <a:pt x="6550533" y="1057047"/>
                  <a:pt x="6539358" y="1100328"/>
                  <a:pt x="6517005" y="1135685"/>
                </a:cubicBezTo>
                <a:cubicBezTo>
                  <a:pt x="6494653" y="1171042"/>
                  <a:pt x="6461938" y="1197864"/>
                  <a:pt x="6418860" y="1216152"/>
                </a:cubicBezTo>
                <a:cubicBezTo>
                  <a:pt x="6375781" y="1234440"/>
                  <a:pt x="6324168" y="1243584"/>
                  <a:pt x="6264021" y="1243584"/>
                </a:cubicBezTo>
                <a:lnTo>
                  <a:pt x="5899480" y="1243584"/>
                </a:lnTo>
                <a:close/>
                <a:moveTo>
                  <a:pt x="4984852" y="384048"/>
                </a:moveTo>
                <a:lnTo>
                  <a:pt x="5081169" y="384048"/>
                </a:lnTo>
                <a:lnTo>
                  <a:pt x="5461559" y="1243584"/>
                </a:lnTo>
                <a:lnTo>
                  <a:pt x="5345735" y="1243584"/>
                </a:lnTo>
                <a:lnTo>
                  <a:pt x="5253466" y="1029005"/>
                </a:lnTo>
                <a:lnTo>
                  <a:pt x="4811481" y="1029005"/>
                </a:lnTo>
                <a:lnTo>
                  <a:pt x="4720285" y="1243584"/>
                </a:lnTo>
                <a:lnTo>
                  <a:pt x="4604461" y="1243584"/>
                </a:lnTo>
                <a:close/>
                <a:moveTo>
                  <a:pt x="3788359" y="384048"/>
                </a:moveTo>
                <a:lnTo>
                  <a:pt x="3901745" y="384048"/>
                </a:lnTo>
                <a:lnTo>
                  <a:pt x="3901745" y="896112"/>
                </a:lnTo>
                <a:cubicBezTo>
                  <a:pt x="3901745" y="983082"/>
                  <a:pt x="3921658" y="1047903"/>
                  <a:pt x="3961485" y="1090575"/>
                </a:cubicBezTo>
                <a:cubicBezTo>
                  <a:pt x="4001313" y="1133247"/>
                  <a:pt x="4059835" y="1154583"/>
                  <a:pt x="4137050" y="1154583"/>
                </a:cubicBezTo>
                <a:cubicBezTo>
                  <a:pt x="4214266" y="1154583"/>
                  <a:pt x="4272788" y="1133247"/>
                  <a:pt x="4312615" y="1090575"/>
                </a:cubicBezTo>
                <a:cubicBezTo>
                  <a:pt x="4352443" y="1047903"/>
                  <a:pt x="4372356" y="983082"/>
                  <a:pt x="4372356" y="896112"/>
                </a:cubicBezTo>
                <a:lnTo>
                  <a:pt x="4372356" y="384048"/>
                </a:lnTo>
                <a:lnTo>
                  <a:pt x="4484523" y="384048"/>
                </a:lnTo>
                <a:lnTo>
                  <a:pt x="4484523" y="899770"/>
                </a:lnTo>
                <a:cubicBezTo>
                  <a:pt x="4484523" y="1016000"/>
                  <a:pt x="4455058" y="1104189"/>
                  <a:pt x="4396131" y="1164336"/>
                </a:cubicBezTo>
                <a:cubicBezTo>
                  <a:pt x="4337203" y="1224483"/>
                  <a:pt x="4250842" y="1254557"/>
                  <a:pt x="4137050" y="1254557"/>
                </a:cubicBezTo>
                <a:cubicBezTo>
                  <a:pt x="4023259" y="1254557"/>
                  <a:pt x="3936695" y="1224483"/>
                  <a:pt x="3877361" y="1164336"/>
                </a:cubicBezTo>
                <a:cubicBezTo>
                  <a:pt x="3818026" y="1104189"/>
                  <a:pt x="3788359" y="1016000"/>
                  <a:pt x="3788359" y="899770"/>
                </a:cubicBezTo>
                <a:close/>
                <a:moveTo>
                  <a:pt x="841705" y="384048"/>
                </a:moveTo>
                <a:lnTo>
                  <a:pt x="953872" y="384048"/>
                </a:lnTo>
                <a:lnTo>
                  <a:pt x="955091" y="759562"/>
                </a:lnTo>
                <a:lnTo>
                  <a:pt x="1453744" y="759562"/>
                </a:lnTo>
                <a:lnTo>
                  <a:pt x="1452524" y="384048"/>
                </a:lnTo>
                <a:lnTo>
                  <a:pt x="1565910" y="384048"/>
                </a:lnTo>
                <a:lnTo>
                  <a:pt x="1565910" y="1243584"/>
                </a:lnTo>
                <a:lnTo>
                  <a:pt x="1453744" y="1243584"/>
                </a:lnTo>
                <a:lnTo>
                  <a:pt x="1452524" y="855879"/>
                </a:lnTo>
                <a:lnTo>
                  <a:pt x="953872" y="855879"/>
                </a:lnTo>
                <a:lnTo>
                  <a:pt x="955091" y="1243584"/>
                </a:lnTo>
                <a:lnTo>
                  <a:pt x="841705" y="1243584"/>
                </a:lnTo>
                <a:close/>
                <a:moveTo>
                  <a:pt x="0" y="384048"/>
                </a:moveTo>
                <a:lnTo>
                  <a:pt x="730301" y="384048"/>
                </a:lnTo>
                <a:lnTo>
                  <a:pt x="730301" y="480365"/>
                </a:lnTo>
                <a:lnTo>
                  <a:pt x="421843" y="480365"/>
                </a:lnTo>
                <a:lnTo>
                  <a:pt x="421843" y="1243584"/>
                </a:lnTo>
                <a:lnTo>
                  <a:pt x="309677" y="1243584"/>
                </a:lnTo>
                <a:lnTo>
                  <a:pt x="308458" y="480365"/>
                </a:lnTo>
                <a:lnTo>
                  <a:pt x="0" y="480365"/>
                </a:lnTo>
                <a:close/>
                <a:moveTo>
                  <a:pt x="7095135" y="373075"/>
                </a:moveTo>
                <a:cubicBezTo>
                  <a:pt x="7156094" y="373075"/>
                  <a:pt x="7210958" y="383235"/>
                  <a:pt x="7259726" y="403555"/>
                </a:cubicBezTo>
                <a:cubicBezTo>
                  <a:pt x="7308494" y="423875"/>
                  <a:pt x="7350354" y="453136"/>
                  <a:pt x="7385304" y="491338"/>
                </a:cubicBezTo>
                <a:cubicBezTo>
                  <a:pt x="7420254" y="529539"/>
                  <a:pt x="7446874" y="575666"/>
                  <a:pt x="7465162" y="629717"/>
                </a:cubicBezTo>
                <a:cubicBezTo>
                  <a:pt x="7483450" y="683768"/>
                  <a:pt x="7492594" y="744525"/>
                  <a:pt x="7492594" y="811987"/>
                </a:cubicBezTo>
                <a:cubicBezTo>
                  <a:pt x="7492594" y="879450"/>
                  <a:pt x="7483246" y="940410"/>
                  <a:pt x="7464552" y="994867"/>
                </a:cubicBezTo>
                <a:cubicBezTo>
                  <a:pt x="7445857" y="1049325"/>
                  <a:pt x="7419239" y="1096061"/>
                  <a:pt x="7384694" y="1135075"/>
                </a:cubicBezTo>
                <a:cubicBezTo>
                  <a:pt x="7350151" y="1174090"/>
                  <a:pt x="7308494" y="1203757"/>
                  <a:pt x="7259726" y="1224077"/>
                </a:cubicBezTo>
                <a:cubicBezTo>
                  <a:pt x="7210958" y="1244397"/>
                  <a:pt x="7156094" y="1254557"/>
                  <a:pt x="7095135" y="1254557"/>
                </a:cubicBezTo>
                <a:cubicBezTo>
                  <a:pt x="7034174" y="1254557"/>
                  <a:pt x="6979310" y="1244397"/>
                  <a:pt x="6930542" y="1224077"/>
                </a:cubicBezTo>
                <a:cubicBezTo>
                  <a:pt x="6881774" y="1203757"/>
                  <a:pt x="6839915" y="1174090"/>
                  <a:pt x="6804965" y="1135075"/>
                </a:cubicBezTo>
                <a:cubicBezTo>
                  <a:pt x="6770014" y="1096061"/>
                  <a:pt x="6743192" y="1049528"/>
                  <a:pt x="6724497" y="995477"/>
                </a:cubicBezTo>
                <a:cubicBezTo>
                  <a:pt x="6705803" y="941426"/>
                  <a:pt x="6696456" y="880669"/>
                  <a:pt x="6696456" y="813207"/>
                </a:cubicBezTo>
                <a:cubicBezTo>
                  <a:pt x="6696456" y="745744"/>
                  <a:pt x="6705803" y="684987"/>
                  <a:pt x="6724497" y="630936"/>
                </a:cubicBezTo>
                <a:cubicBezTo>
                  <a:pt x="6743192" y="576885"/>
                  <a:pt x="6769811" y="530555"/>
                  <a:pt x="6804355" y="491947"/>
                </a:cubicBezTo>
                <a:cubicBezTo>
                  <a:pt x="6838900" y="453339"/>
                  <a:pt x="6880758" y="423875"/>
                  <a:pt x="6929933" y="403555"/>
                </a:cubicBezTo>
                <a:cubicBezTo>
                  <a:pt x="6979107" y="383235"/>
                  <a:pt x="7034174" y="373075"/>
                  <a:pt x="7095135" y="373075"/>
                </a:cubicBezTo>
                <a:close/>
                <a:moveTo>
                  <a:pt x="3353257" y="373075"/>
                </a:moveTo>
                <a:cubicBezTo>
                  <a:pt x="3411779" y="373075"/>
                  <a:pt x="3466440" y="382219"/>
                  <a:pt x="3517240" y="400507"/>
                </a:cubicBezTo>
                <a:cubicBezTo>
                  <a:pt x="3568040" y="418795"/>
                  <a:pt x="3610508" y="445821"/>
                  <a:pt x="3644646" y="481584"/>
                </a:cubicBezTo>
                <a:lnTo>
                  <a:pt x="3603193" y="571805"/>
                </a:lnTo>
                <a:cubicBezTo>
                  <a:pt x="3565804" y="538480"/>
                  <a:pt x="3527197" y="514096"/>
                  <a:pt x="3487370" y="498653"/>
                </a:cubicBezTo>
                <a:cubicBezTo>
                  <a:pt x="3447542" y="483210"/>
                  <a:pt x="3403651" y="475488"/>
                  <a:pt x="3355696" y="475488"/>
                </a:cubicBezTo>
                <a:cubicBezTo>
                  <a:pt x="3261411" y="475488"/>
                  <a:pt x="3189275" y="504749"/>
                  <a:pt x="3139288" y="563270"/>
                </a:cubicBezTo>
                <a:cubicBezTo>
                  <a:pt x="3089300" y="621792"/>
                  <a:pt x="3064307" y="705104"/>
                  <a:pt x="3064307" y="813207"/>
                </a:cubicBezTo>
                <a:cubicBezTo>
                  <a:pt x="3064307" y="921309"/>
                  <a:pt x="3089300" y="1004824"/>
                  <a:pt x="3139288" y="1063752"/>
                </a:cubicBezTo>
                <a:cubicBezTo>
                  <a:pt x="3189275" y="1122680"/>
                  <a:pt x="3261411" y="1152144"/>
                  <a:pt x="3355696" y="1152144"/>
                </a:cubicBezTo>
                <a:cubicBezTo>
                  <a:pt x="3403651" y="1152144"/>
                  <a:pt x="3447542" y="1144423"/>
                  <a:pt x="3487370" y="1128979"/>
                </a:cubicBezTo>
                <a:cubicBezTo>
                  <a:pt x="3527197" y="1113536"/>
                  <a:pt x="3565804" y="1089152"/>
                  <a:pt x="3603193" y="1055827"/>
                </a:cubicBezTo>
                <a:lnTo>
                  <a:pt x="3644646" y="1146048"/>
                </a:lnTo>
                <a:cubicBezTo>
                  <a:pt x="3610508" y="1180999"/>
                  <a:pt x="3568040" y="1207821"/>
                  <a:pt x="3517240" y="1226515"/>
                </a:cubicBezTo>
                <a:cubicBezTo>
                  <a:pt x="3466440" y="1245210"/>
                  <a:pt x="3411779" y="1254557"/>
                  <a:pt x="3353257" y="1254557"/>
                </a:cubicBezTo>
                <a:cubicBezTo>
                  <a:pt x="3267914" y="1254557"/>
                  <a:pt x="3194761" y="1236675"/>
                  <a:pt x="3133801" y="1200912"/>
                </a:cubicBezTo>
                <a:cubicBezTo>
                  <a:pt x="3072841" y="1165149"/>
                  <a:pt x="3025902" y="1114146"/>
                  <a:pt x="2992984" y="1047903"/>
                </a:cubicBezTo>
                <a:cubicBezTo>
                  <a:pt x="2960065" y="981659"/>
                  <a:pt x="2943606" y="903427"/>
                  <a:pt x="2943606" y="813207"/>
                </a:cubicBezTo>
                <a:cubicBezTo>
                  <a:pt x="2943606" y="722986"/>
                  <a:pt x="2960065" y="644957"/>
                  <a:pt x="2992984" y="579120"/>
                </a:cubicBezTo>
                <a:cubicBezTo>
                  <a:pt x="3025902" y="513283"/>
                  <a:pt x="3072841" y="462483"/>
                  <a:pt x="3133801" y="426720"/>
                </a:cubicBezTo>
                <a:cubicBezTo>
                  <a:pt x="3194761" y="390957"/>
                  <a:pt x="3267914" y="373075"/>
                  <a:pt x="3353257" y="373075"/>
                </a:cubicBezTo>
                <a:close/>
                <a:moveTo>
                  <a:pt x="2507895" y="226771"/>
                </a:moveTo>
                <a:lnTo>
                  <a:pt x="2606650" y="226771"/>
                </a:lnTo>
                <a:lnTo>
                  <a:pt x="2606650" y="263347"/>
                </a:lnTo>
                <a:cubicBezTo>
                  <a:pt x="2606650" y="299923"/>
                  <a:pt x="2599944" y="331419"/>
                  <a:pt x="2586533" y="357835"/>
                </a:cubicBezTo>
                <a:cubicBezTo>
                  <a:pt x="2573122" y="384251"/>
                  <a:pt x="2553614" y="405384"/>
                  <a:pt x="2528012" y="421234"/>
                </a:cubicBezTo>
                <a:cubicBezTo>
                  <a:pt x="2515210" y="429159"/>
                  <a:pt x="2501138" y="435407"/>
                  <a:pt x="2485796" y="439979"/>
                </a:cubicBezTo>
                <a:lnTo>
                  <a:pt x="2465222" y="444787"/>
                </a:lnTo>
                <a:lnTo>
                  <a:pt x="2465222" y="899770"/>
                </a:lnTo>
                <a:cubicBezTo>
                  <a:pt x="2465222" y="1016000"/>
                  <a:pt x="2435758" y="1104189"/>
                  <a:pt x="2376831" y="1164336"/>
                </a:cubicBezTo>
                <a:cubicBezTo>
                  <a:pt x="2317903" y="1224483"/>
                  <a:pt x="2231543" y="1254557"/>
                  <a:pt x="2117750" y="1254557"/>
                </a:cubicBezTo>
                <a:cubicBezTo>
                  <a:pt x="2003958" y="1254557"/>
                  <a:pt x="1917395" y="1224483"/>
                  <a:pt x="1858061" y="1164336"/>
                </a:cubicBezTo>
                <a:cubicBezTo>
                  <a:pt x="1798727" y="1104189"/>
                  <a:pt x="1769059" y="1016000"/>
                  <a:pt x="1769059" y="899770"/>
                </a:cubicBezTo>
                <a:lnTo>
                  <a:pt x="1769059" y="384048"/>
                </a:lnTo>
                <a:lnTo>
                  <a:pt x="1882445" y="384048"/>
                </a:lnTo>
                <a:lnTo>
                  <a:pt x="1882445" y="896112"/>
                </a:lnTo>
                <a:cubicBezTo>
                  <a:pt x="1882445" y="983082"/>
                  <a:pt x="1902358" y="1047903"/>
                  <a:pt x="1942185" y="1090575"/>
                </a:cubicBezTo>
                <a:cubicBezTo>
                  <a:pt x="1982013" y="1133247"/>
                  <a:pt x="2040535" y="1154583"/>
                  <a:pt x="2117750" y="1154583"/>
                </a:cubicBezTo>
                <a:cubicBezTo>
                  <a:pt x="2194966" y="1154583"/>
                  <a:pt x="2253488" y="1133247"/>
                  <a:pt x="2293315" y="1090575"/>
                </a:cubicBezTo>
                <a:cubicBezTo>
                  <a:pt x="2333143" y="1047903"/>
                  <a:pt x="2353056" y="983082"/>
                  <a:pt x="2353056" y="896112"/>
                </a:cubicBezTo>
                <a:lnTo>
                  <a:pt x="2353056" y="384048"/>
                </a:lnTo>
                <a:lnTo>
                  <a:pt x="2377440" y="384048"/>
                </a:lnTo>
                <a:cubicBezTo>
                  <a:pt x="2410765" y="383235"/>
                  <a:pt x="2436978" y="378359"/>
                  <a:pt x="2456079" y="369418"/>
                </a:cubicBezTo>
                <a:cubicBezTo>
                  <a:pt x="2475179" y="360477"/>
                  <a:pt x="2488590" y="345847"/>
                  <a:pt x="2496312" y="325526"/>
                </a:cubicBezTo>
                <a:cubicBezTo>
                  <a:pt x="2504033" y="305207"/>
                  <a:pt x="2507895" y="279197"/>
                  <a:pt x="2507895" y="247498"/>
                </a:cubicBezTo>
                <a:close/>
                <a:moveTo>
                  <a:pt x="7042709" y="113386"/>
                </a:moveTo>
                <a:lnTo>
                  <a:pt x="7145122" y="113386"/>
                </a:lnTo>
                <a:lnTo>
                  <a:pt x="7279234" y="310896"/>
                </a:lnTo>
                <a:lnTo>
                  <a:pt x="7204862" y="310896"/>
                </a:lnTo>
                <a:lnTo>
                  <a:pt x="7093916" y="181661"/>
                </a:lnTo>
                <a:lnTo>
                  <a:pt x="6982968" y="310896"/>
                </a:lnTo>
                <a:lnTo>
                  <a:pt x="6908597" y="310896"/>
                </a:lnTo>
                <a:close/>
                <a:moveTo>
                  <a:pt x="4144366" y="92659"/>
                </a:moveTo>
                <a:cubicBezTo>
                  <a:pt x="4181755" y="92659"/>
                  <a:pt x="4211015" y="99568"/>
                  <a:pt x="4232148" y="113386"/>
                </a:cubicBezTo>
                <a:cubicBezTo>
                  <a:pt x="4253281" y="127203"/>
                  <a:pt x="4263847" y="145491"/>
                  <a:pt x="4263847" y="168250"/>
                </a:cubicBezTo>
                <a:cubicBezTo>
                  <a:pt x="4263847" y="186131"/>
                  <a:pt x="4259377" y="200152"/>
                  <a:pt x="4250436" y="210312"/>
                </a:cubicBezTo>
                <a:cubicBezTo>
                  <a:pt x="4241496" y="220472"/>
                  <a:pt x="4231132" y="229413"/>
                  <a:pt x="4219347" y="237135"/>
                </a:cubicBezTo>
                <a:cubicBezTo>
                  <a:pt x="4207561" y="244856"/>
                  <a:pt x="4197198" y="252984"/>
                  <a:pt x="4188257" y="261519"/>
                </a:cubicBezTo>
                <a:cubicBezTo>
                  <a:pt x="4179316" y="270053"/>
                  <a:pt x="4174846" y="282042"/>
                  <a:pt x="4174846" y="297485"/>
                </a:cubicBezTo>
                <a:lnTo>
                  <a:pt x="4174846" y="310896"/>
                </a:lnTo>
                <a:lnTo>
                  <a:pt x="4100474" y="310896"/>
                </a:lnTo>
                <a:lnTo>
                  <a:pt x="4100474" y="291389"/>
                </a:lnTo>
                <a:cubicBezTo>
                  <a:pt x="4100474" y="275133"/>
                  <a:pt x="4104132" y="262128"/>
                  <a:pt x="4111447" y="252375"/>
                </a:cubicBezTo>
                <a:cubicBezTo>
                  <a:pt x="4118763" y="242621"/>
                  <a:pt x="4127297" y="234087"/>
                  <a:pt x="4137050" y="226771"/>
                </a:cubicBezTo>
                <a:cubicBezTo>
                  <a:pt x="4146804" y="219456"/>
                  <a:pt x="4155542" y="212547"/>
                  <a:pt x="4163263" y="206045"/>
                </a:cubicBezTo>
                <a:cubicBezTo>
                  <a:pt x="4170985" y="199543"/>
                  <a:pt x="4174846" y="191821"/>
                  <a:pt x="4174846" y="182880"/>
                </a:cubicBezTo>
                <a:cubicBezTo>
                  <a:pt x="4174846" y="173939"/>
                  <a:pt x="4170375" y="167031"/>
                  <a:pt x="4161434" y="162154"/>
                </a:cubicBezTo>
                <a:cubicBezTo>
                  <a:pt x="4152494" y="157277"/>
                  <a:pt x="4138676" y="154839"/>
                  <a:pt x="4119982" y="154839"/>
                </a:cubicBezTo>
                <a:cubicBezTo>
                  <a:pt x="4107790" y="154839"/>
                  <a:pt x="4095598" y="156261"/>
                  <a:pt x="4083406" y="159106"/>
                </a:cubicBezTo>
                <a:cubicBezTo>
                  <a:pt x="4071214" y="161951"/>
                  <a:pt x="4058209" y="166218"/>
                  <a:pt x="4044391" y="171907"/>
                </a:cubicBezTo>
                <a:lnTo>
                  <a:pt x="4026103" y="118263"/>
                </a:lnTo>
                <a:cubicBezTo>
                  <a:pt x="4041547" y="109322"/>
                  <a:pt x="4059022" y="102819"/>
                  <a:pt x="4078529" y="98755"/>
                </a:cubicBezTo>
                <a:cubicBezTo>
                  <a:pt x="4098036" y="94691"/>
                  <a:pt x="4119982" y="92659"/>
                  <a:pt x="4144366" y="92659"/>
                </a:cubicBezTo>
                <a:close/>
                <a:moveTo>
                  <a:pt x="7317029" y="0"/>
                </a:moveTo>
                <a:lnTo>
                  <a:pt x="7419442" y="0"/>
                </a:lnTo>
                <a:lnTo>
                  <a:pt x="7281672" y="182880"/>
                </a:lnTo>
                <a:lnTo>
                  <a:pt x="7213397" y="182880"/>
                </a:lnTo>
                <a:close/>
              </a:path>
            </a:pathLst>
          </a:custGeom>
          <a:solidFill>
            <a:schemeClr val="accent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768312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Freeform 3"/>
          <p:cNvSpPr/>
          <p:nvPr/>
        </p:nvSpPr>
        <p:spPr>
          <a:xfrm>
            <a:off x="982710" y="1380688"/>
            <a:ext cx="4969384" cy="641909"/>
          </a:xfrm>
          <a:custGeom>
            <a:avLst/>
            <a:gdLst/>
            <a:ahLst/>
            <a:cxnLst/>
            <a:rect l="l" t="t" r="r" b="b"/>
            <a:pathLst>
              <a:path w="4969384" h="641909">
                <a:moveTo>
                  <a:pt x="2431999" y="541782"/>
                </a:moveTo>
                <a:cubicBezTo>
                  <a:pt x="2445258" y="541782"/>
                  <a:pt x="2456345" y="546354"/>
                  <a:pt x="2465261" y="555498"/>
                </a:cubicBezTo>
                <a:cubicBezTo>
                  <a:pt x="2474176" y="564642"/>
                  <a:pt x="2478634" y="576301"/>
                  <a:pt x="2478634" y="590474"/>
                </a:cubicBezTo>
                <a:cubicBezTo>
                  <a:pt x="2478634" y="603733"/>
                  <a:pt x="2474176" y="615048"/>
                  <a:pt x="2465261" y="624421"/>
                </a:cubicBezTo>
                <a:cubicBezTo>
                  <a:pt x="2456345" y="633794"/>
                  <a:pt x="2445030" y="638480"/>
                  <a:pt x="2431314" y="638480"/>
                </a:cubicBezTo>
                <a:cubicBezTo>
                  <a:pt x="2417598" y="638480"/>
                  <a:pt x="2406168" y="633794"/>
                  <a:pt x="2397024" y="624421"/>
                </a:cubicBezTo>
                <a:cubicBezTo>
                  <a:pt x="2387880" y="615048"/>
                  <a:pt x="2383308" y="603733"/>
                  <a:pt x="2383308" y="590474"/>
                </a:cubicBezTo>
                <a:cubicBezTo>
                  <a:pt x="2383308" y="576301"/>
                  <a:pt x="2387994" y="564642"/>
                  <a:pt x="2397367" y="555498"/>
                </a:cubicBezTo>
                <a:cubicBezTo>
                  <a:pt x="2406739" y="546354"/>
                  <a:pt x="2418284" y="541782"/>
                  <a:pt x="2431999" y="541782"/>
                </a:cubicBezTo>
                <a:close/>
                <a:moveTo>
                  <a:pt x="1186892" y="541782"/>
                </a:moveTo>
                <a:cubicBezTo>
                  <a:pt x="1200150" y="541782"/>
                  <a:pt x="1211238" y="546354"/>
                  <a:pt x="1220153" y="555498"/>
                </a:cubicBezTo>
                <a:cubicBezTo>
                  <a:pt x="1229068" y="564642"/>
                  <a:pt x="1233526" y="576301"/>
                  <a:pt x="1233526" y="590474"/>
                </a:cubicBezTo>
                <a:cubicBezTo>
                  <a:pt x="1233526" y="603733"/>
                  <a:pt x="1229068" y="615048"/>
                  <a:pt x="1220153" y="624421"/>
                </a:cubicBezTo>
                <a:cubicBezTo>
                  <a:pt x="1211238" y="633794"/>
                  <a:pt x="1199922" y="638480"/>
                  <a:pt x="1186206" y="638480"/>
                </a:cubicBezTo>
                <a:cubicBezTo>
                  <a:pt x="1172490" y="638480"/>
                  <a:pt x="1161060" y="633794"/>
                  <a:pt x="1151916" y="624421"/>
                </a:cubicBezTo>
                <a:cubicBezTo>
                  <a:pt x="1142772" y="615048"/>
                  <a:pt x="1138200" y="603733"/>
                  <a:pt x="1138200" y="590474"/>
                </a:cubicBezTo>
                <a:cubicBezTo>
                  <a:pt x="1138200" y="576301"/>
                  <a:pt x="1142886" y="564642"/>
                  <a:pt x="1152259" y="555498"/>
                </a:cubicBezTo>
                <a:cubicBezTo>
                  <a:pt x="1161631" y="546354"/>
                  <a:pt x="1173176" y="541782"/>
                  <a:pt x="1186892" y="541782"/>
                </a:cubicBezTo>
                <a:close/>
                <a:moveTo>
                  <a:pt x="4814393" y="218770"/>
                </a:moveTo>
                <a:cubicBezTo>
                  <a:pt x="4796562" y="218770"/>
                  <a:pt x="4780903" y="226543"/>
                  <a:pt x="4767415" y="242087"/>
                </a:cubicBezTo>
                <a:cubicBezTo>
                  <a:pt x="4753928" y="257632"/>
                  <a:pt x="4744212" y="275463"/>
                  <a:pt x="4738269" y="295580"/>
                </a:cubicBezTo>
                <a:cubicBezTo>
                  <a:pt x="4732325" y="315697"/>
                  <a:pt x="4729353" y="335128"/>
                  <a:pt x="4729353" y="353873"/>
                </a:cubicBezTo>
                <a:cubicBezTo>
                  <a:pt x="4729353" y="373990"/>
                  <a:pt x="4734040" y="389877"/>
                  <a:pt x="4743412" y="401536"/>
                </a:cubicBezTo>
                <a:cubicBezTo>
                  <a:pt x="4752785" y="413195"/>
                  <a:pt x="4766158" y="419024"/>
                  <a:pt x="4783532" y="419024"/>
                </a:cubicBezTo>
                <a:cubicBezTo>
                  <a:pt x="4808221" y="419024"/>
                  <a:pt x="4828337" y="404279"/>
                  <a:pt x="4843882" y="374790"/>
                </a:cubicBezTo>
                <a:cubicBezTo>
                  <a:pt x="4859427" y="345300"/>
                  <a:pt x="4867199" y="314554"/>
                  <a:pt x="4867199" y="282550"/>
                </a:cubicBezTo>
                <a:cubicBezTo>
                  <a:pt x="4867199" y="265176"/>
                  <a:pt x="4862856" y="250203"/>
                  <a:pt x="4854169" y="237630"/>
                </a:cubicBezTo>
                <a:cubicBezTo>
                  <a:pt x="4845482" y="225057"/>
                  <a:pt x="4832224" y="218770"/>
                  <a:pt x="4814393" y="218770"/>
                </a:cubicBezTo>
                <a:close/>
                <a:moveTo>
                  <a:pt x="2490293" y="218770"/>
                </a:moveTo>
                <a:cubicBezTo>
                  <a:pt x="2472462" y="218770"/>
                  <a:pt x="2456802" y="226543"/>
                  <a:pt x="2443315" y="242087"/>
                </a:cubicBezTo>
                <a:cubicBezTo>
                  <a:pt x="2429828" y="257632"/>
                  <a:pt x="2420112" y="275463"/>
                  <a:pt x="2414169" y="295580"/>
                </a:cubicBezTo>
                <a:cubicBezTo>
                  <a:pt x="2408225" y="315697"/>
                  <a:pt x="2405254" y="335128"/>
                  <a:pt x="2405254" y="353873"/>
                </a:cubicBezTo>
                <a:cubicBezTo>
                  <a:pt x="2405254" y="373990"/>
                  <a:pt x="2409940" y="389877"/>
                  <a:pt x="2419312" y="401536"/>
                </a:cubicBezTo>
                <a:cubicBezTo>
                  <a:pt x="2428685" y="413195"/>
                  <a:pt x="2442058" y="419024"/>
                  <a:pt x="2459431" y="419024"/>
                </a:cubicBezTo>
                <a:cubicBezTo>
                  <a:pt x="2484120" y="419024"/>
                  <a:pt x="2504237" y="404279"/>
                  <a:pt x="2519782" y="374790"/>
                </a:cubicBezTo>
                <a:cubicBezTo>
                  <a:pt x="2535327" y="345300"/>
                  <a:pt x="2543099" y="314554"/>
                  <a:pt x="2543099" y="282550"/>
                </a:cubicBezTo>
                <a:cubicBezTo>
                  <a:pt x="2543099" y="265176"/>
                  <a:pt x="2538756" y="250203"/>
                  <a:pt x="2530069" y="237630"/>
                </a:cubicBezTo>
                <a:cubicBezTo>
                  <a:pt x="2521382" y="225057"/>
                  <a:pt x="2508123" y="218770"/>
                  <a:pt x="2490293" y="218770"/>
                </a:cubicBezTo>
                <a:close/>
                <a:moveTo>
                  <a:pt x="2123694" y="218770"/>
                </a:moveTo>
                <a:cubicBezTo>
                  <a:pt x="2094891" y="218770"/>
                  <a:pt x="2070774" y="232486"/>
                  <a:pt x="2051343" y="259918"/>
                </a:cubicBezTo>
                <a:cubicBezTo>
                  <a:pt x="2031912" y="287350"/>
                  <a:pt x="2022196" y="317983"/>
                  <a:pt x="2022196" y="351816"/>
                </a:cubicBezTo>
                <a:cubicBezTo>
                  <a:pt x="2022196" y="371932"/>
                  <a:pt x="2026311" y="387477"/>
                  <a:pt x="2034541" y="398450"/>
                </a:cubicBezTo>
                <a:cubicBezTo>
                  <a:pt x="2042770" y="409423"/>
                  <a:pt x="2053971" y="414909"/>
                  <a:pt x="2068145" y="414909"/>
                </a:cubicBezTo>
                <a:cubicBezTo>
                  <a:pt x="2083689" y="414909"/>
                  <a:pt x="2098777" y="406794"/>
                  <a:pt x="2113407" y="390563"/>
                </a:cubicBezTo>
                <a:cubicBezTo>
                  <a:pt x="2128038" y="374333"/>
                  <a:pt x="2138554" y="350901"/>
                  <a:pt x="2144954" y="320269"/>
                </a:cubicBezTo>
                <a:lnTo>
                  <a:pt x="2162785" y="230429"/>
                </a:lnTo>
                <a:cubicBezTo>
                  <a:pt x="2153641" y="222656"/>
                  <a:pt x="2140611" y="218770"/>
                  <a:pt x="2123694" y="218770"/>
                </a:cubicBezTo>
                <a:close/>
                <a:moveTo>
                  <a:pt x="1246556" y="216027"/>
                </a:moveTo>
                <a:cubicBezTo>
                  <a:pt x="1225525" y="216027"/>
                  <a:pt x="1208037" y="223114"/>
                  <a:pt x="1194093" y="237287"/>
                </a:cubicBezTo>
                <a:cubicBezTo>
                  <a:pt x="1180148" y="251460"/>
                  <a:pt x="1171118" y="267462"/>
                  <a:pt x="1167003" y="285293"/>
                </a:cubicBezTo>
                <a:cubicBezTo>
                  <a:pt x="1206780" y="285750"/>
                  <a:pt x="1236041" y="282893"/>
                  <a:pt x="1254786" y="276720"/>
                </a:cubicBezTo>
                <a:cubicBezTo>
                  <a:pt x="1273531" y="270548"/>
                  <a:pt x="1282904" y="259690"/>
                  <a:pt x="1282904" y="244145"/>
                </a:cubicBezTo>
                <a:cubicBezTo>
                  <a:pt x="1282904" y="235915"/>
                  <a:pt x="1279589" y="229172"/>
                  <a:pt x="1272960" y="223914"/>
                </a:cubicBezTo>
                <a:cubicBezTo>
                  <a:pt x="1266330" y="218656"/>
                  <a:pt x="1257529" y="216027"/>
                  <a:pt x="1246556" y="216027"/>
                </a:cubicBezTo>
                <a:close/>
                <a:moveTo>
                  <a:pt x="731520" y="151562"/>
                </a:moveTo>
                <a:lnTo>
                  <a:pt x="835076" y="151562"/>
                </a:lnTo>
                <a:lnTo>
                  <a:pt x="855650" y="297637"/>
                </a:lnTo>
                <a:cubicBezTo>
                  <a:pt x="862508" y="347929"/>
                  <a:pt x="866166" y="374675"/>
                  <a:pt x="866623" y="377876"/>
                </a:cubicBezTo>
                <a:lnTo>
                  <a:pt x="867995" y="377876"/>
                </a:lnTo>
                <a:cubicBezTo>
                  <a:pt x="880339" y="344500"/>
                  <a:pt x="890169" y="318440"/>
                  <a:pt x="897484" y="299695"/>
                </a:cubicBezTo>
                <a:lnTo>
                  <a:pt x="958520" y="151562"/>
                </a:lnTo>
                <a:lnTo>
                  <a:pt x="1062762" y="151562"/>
                </a:lnTo>
                <a:lnTo>
                  <a:pt x="942747" y="392964"/>
                </a:lnTo>
                <a:cubicBezTo>
                  <a:pt x="898398" y="481203"/>
                  <a:pt x="855422" y="544983"/>
                  <a:pt x="813816" y="584302"/>
                </a:cubicBezTo>
                <a:cubicBezTo>
                  <a:pt x="796443" y="600761"/>
                  <a:pt x="777583" y="613905"/>
                  <a:pt x="757238" y="623735"/>
                </a:cubicBezTo>
                <a:cubicBezTo>
                  <a:pt x="736892" y="633565"/>
                  <a:pt x="719862" y="639623"/>
                  <a:pt x="706146" y="641909"/>
                </a:cubicBezTo>
                <a:lnTo>
                  <a:pt x="684200" y="556870"/>
                </a:lnTo>
                <a:cubicBezTo>
                  <a:pt x="706603" y="550012"/>
                  <a:pt x="725577" y="541325"/>
                  <a:pt x="741122" y="530809"/>
                </a:cubicBezTo>
                <a:cubicBezTo>
                  <a:pt x="764896" y="514350"/>
                  <a:pt x="783184" y="494919"/>
                  <a:pt x="795986" y="472516"/>
                </a:cubicBezTo>
                <a:cubicBezTo>
                  <a:pt x="798272" y="467944"/>
                  <a:pt x="798729" y="462458"/>
                  <a:pt x="797357" y="456057"/>
                </a:cubicBezTo>
                <a:close/>
                <a:moveTo>
                  <a:pt x="390983" y="151562"/>
                </a:moveTo>
                <a:lnTo>
                  <a:pt x="489738" y="151562"/>
                </a:lnTo>
                <a:lnTo>
                  <a:pt x="455448" y="331242"/>
                </a:lnTo>
                <a:cubicBezTo>
                  <a:pt x="452247" y="349529"/>
                  <a:pt x="450647" y="364389"/>
                  <a:pt x="450647" y="375819"/>
                </a:cubicBezTo>
                <a:cubicBezTo>
                  <a:pt x="450647" y="401422"/>
                  <a:pt x="461849" y="414223"/>
                  <a:pt x="484251" y="414223"/>
                </a:cubicBezTo>
                <a:cubicBezTo>
                  <a:pt x="501625" y="414223"/>
                  <a:pt x="517856" y="404508"/>
                  <a:pt x="532943" y="385077"/>
                </a:cubicBezTo>
                <a:cubicBezTo>
                  <a:pt x="548031" y="365646"/>
                  <a:pt x="558775" y="339700"/>
                  <a:pt x="565176" y="307238"/>
                </a:cubicBezTo>
                <a:lnTo>
                  <a:pt x="594665" y="151562"/>
                </a:lnTo>
                <a:lnTo>
                  <a:pt x="692735" y="151562"/>
                </a:lnTo>
                <a:lnTo>
                  <a:pt x="650215" y="377876"/>
                </a:lnTo>
                <a:cubicBezTo>
                  <a:pt x="643357" y="412623"/>
                  <a:pt x="637413" y="448971"/>
                  <a:pt x="632384" y="486918"/>
                </a:cubicBezTo>
                <a:lnTo>
                  <a:pt x="545288" y="486918"/>
                </a:lnTo>
                <a:lnTo>
                  <a:pt x="551460" y="432740"/>
                </a:lnTo>
                <a:lnTo>
                  <a:pt x="550088" y="432054"/>
                </a:lnTo>
                <a:cubicBezTo>
                  <a:pt x="517627" y="473659"/>
                  <a:pt x="479222" y="494462"/>
                  <a:pt x="434874" y="494462"/>
                </a:cubicBezTo>
                <a:cubicBezTo>
                  <a:pt x="407442" y="494462"/>
                  <a:pt x="386182" y="486575"/>
                  <a:pt x="371094" y="470802"/>
                </a:cubicBezTo>
                <a:cubicBezTo>
                  <a:pt x="356007" y="455028"/>
                  <a:pt x="348463" y="431597"/>
                  <a:pt x="348463" y="400507"/>
                </a:cubicBezTo>
                <a:cubicBezTo>
                  <a:pt x="348463" y="381762"/>
                  <a:pt x="350749" y="361188"/>
                  <a:pt x="355321" y="338785"/>
                </a:cubicBezTo>
                <a:close/>
                <a:moveTo>
                  <a:pt x="2902153" y="144018"/>
                </a:moveTo>
                <a:cubicBezTo>
                  <a:pt x="2927757" y="144018"/>
                  <a:pt x="2950616" y="147676"/>
                  <a:pt x="2970734" y="154991"/>
                </a:cubicBezTo>
                <a:lnTo>
                  <a:pt x="2946045" y="231115"/>
                </a:lnTo>
                <a:cubicBezTo>
                  <a:pt x="2932786" y="225628"/>
                  <a:pt x="2917698" y="222885"/>
                  <a:pt x="2900782" y="222885"/>
                </a:cubicBezTo>
                <a:cubicBezTo>
                  <a:pt x="2866949" y="222885"/>
                  <a:pt x="2839517" y="235115"/>
                  <a:pt x="2818486" y="259575"/>
                </a:cubicBezTo>
                <a:cubicBezTo>
                  <a:pt x="2797455" y="284036"/>
                  <a:pt x="2786939" y="312725"/>
                  <a:pt x="2786939" y="345643"/>
                </a:cubicBezTo>
                <a:cubicBezTo>
                  <a:pt x="2786939" y="367589"/>
                  <a:pt x="2793111" y="384620"/>
                  <a:pt x="2805456" y="396735"/>
                </a:cubicBezTo>
                <a:cubicBezTo>
                  <a:pt x="2817800" y="408851"/>
                  <a:pt x="2833574" y="414909"/>
                  <a:pt x="2852776" y="414909"/>
                </a:cubicBezTo>
                <a:cubicBezTo>
                  <a:pt x="2874264" y="414909"/>
                  <a:pt x="2896438" y="410337"/>
                  <a:pt x="2919299" y="401193"/>
                </a:cubicBezTo>
                <a:lnTo>
                  <a:pt x="2919984" y="475945"/>
                </a:lnTo>
                <a:cubicBezTo>
                  <a:pt x="2895295" y="487833"/>
                  <a:pt x="2863520" y="493776"/>
                  <a:pt x="2824658" y="493776"/>
                </a:cubicBezTo>
                <a:cubicBezTo>
                  <a:pt x="2782596" y="493776"/>
                  <a:pt x="2748534" y="481546"/>
                  <a:pt x="2722474" y="457086"/>
                </a:cubicBezTo>
                <a:cubicBezTo>
                  <a:pt x="2696413" y="432626"/>
                  <a:pt x="2683383" y="399136"/>
                  <a:pt x="2683383" y="356616"/>
                </a:cubicBezTo>
                <a:cubicBezTo>
                  <a:pt x="2683383" y="296266"/>
                  <a:pt x="2704071" y="245745"/>
                  <a:pt x="2745448" y="205054"/>
                </a:cubicBezTo>
                <a:cubicBezTo>
                  <a:pt x="2786825" y="164363"/>
                  <a:pt x="2839060" y="144018"/>
                  <a:pt x="2902153" y="144018"/>
                </a:cubicBezTo>
                <a:close/>
                <a:moveTo>
                  <a:pt x="1655979" y="144018"/>
                </a:moveTo>
                <a:cubicBezTo>
                  <a:pt x="1683411" y="144018"/>
                  <a:pt x="1704671" y="152019"/>
                  <a:pt x="1719759" y="168021"/>
                </a:cubicBezTo>
                <a:cubicBezTo>
                  <a:pt x="1734846" y="184023"/>
                  <a:pt x="1742390" y="206654"/>
                  <a:pt x="1742390" y="235915"/>
                </a:cubicBezTo>
                <a:cubicBezTo>
                  <a:pt x="1742390" y="251460"/>
                  <a:pt x="1740561" y="270205"/>
                  <a:pt x="1736903" y="292151"/>
                </a:cubicBezTo>
                <a:lnTo>
                  <a:pt x="1699870" y="486918"/>
                </a:lnTo>
                <a:lnTo>
                  <a:pt x="1600429" y="486918"/>
                </a:lnTo>
                <a:lnTo>
                  <a:pt x="1636091" y="301066"/>
                </a:lnTo>
                <a:cubicBezTo>
                  <a:pt x="1638377" y="288265"/>
                  <a:pt x="1639520" y="275920"/>
                  <a:pt x="1639520" y="264033"/>
                </a:cubicBezTo>
                <a:cubicBezTo>
                  <a:pt x="1639520" y="237058"/>
                  <a:pt x="1628318" y="223571"/>
                  <a:pt x="1605915" y="223571"/>
                </a:cubicBezTo>
                <a:cubicBezTo>
                  <a:pt x="1588999" y="223571"/>
                  <a:pt x="1572426" y="233858"/>
                  <a:pt x="1556195" y="254432"/>
                </a:cubicBezTo>
                <a:cubicBezTo>
                  <a:pt x="1539964" y="275006"/>
                  <a:pt x="1528649" y="302895"/>
                  <a:pt x="1522248" y="338099"/>
                </a:cubicBezTo>
                <a:lnTo>
                  <a:pt x="1494130" y="486918"/>
                </a:lnTo>
                <a:lnTo>
                  <a:pt x="1395375" y="486918"/>
                </a:lnTo>
                <a:lnTo>
                  <a:pt x="1437894" y="260604"/>
                </a:lnTo>
                <a:cubicBezTo>
                  <a:pt x="1441095" y="245059"/>
                  <a:pt x="1447267" y="208712"/>
                  <a:pt x="1456411" y="151562"/>
                </a:cubicBezTo>
                <a:lnTo>
                  <a:pt x="1543508" y="151562"/>
                </a:lnTo>
                <a:lnTo>
                  <a:pt x="1537336" y="207112"/>
                </a:lnTo>
                <a:lnTo>
                  <a:pt x="1538707" y="207112"/>
                </a:lnTo>
                <a:cubicBezTo>
                  <a:pt x="1569339" y="165049"/>
                  <a:pt x="1608430" y="144018"/>
                  <a:pt x="1655979" y="144018"/>
                </a:cubicBezTo>
                <a:close/>
                <a:moveTo>
                  <a:pt x="1258901" y="144018"/>
                </a:moveTo>
                <a:cubicBezTo>
                  <a:pt x="1293191" y="144018"/>
                  <a:pt x="1321194" y="153162"/>
                  <a:pt x="1342911" y="171450"/>
                </a:cubicBezTo>
                <a:cubicBezTo>
                  <a:pt x="1364628" y="189738"/>
                  <a:pt x="1375487" y="214198"/>
                  <a:pt x="1375487" y="244831"/>
                </a:cubicBezTo>
                <a:cubicBezTo>
                  <a:pt x="1375487" y="323469"/>
                  <a:pt x="1302792" y="360959"/>
                  <a:pt x="1157402" y="357302"/>
                </a:cubicBezTo>
                <a:cubicBezTo>
                  <a:pt x="1158317" y="371475"/>
                  <a:pt x="1161974" y="382905"/>
                  <a:pt x="1168375" y="391592"/>
                </a:cubicBezTo>
                <a:cubicBezTo>
                  <a:pt x="1181634" y="408965"/>
                  <a:pt x="1203122" y="417652"/>
                  <a:pt x="1232840" y="417652"/>
                </a:cubicBezTo>
                <a:cubicBezTo>
                  <a:pt x="1266216" y="417652"/>
                  <a:pt x="1297534" y="410566"/>
                  <a:pt x="1326795" y="396392"/>
                </a:cubicBezTo>
                <a:lnTo>
                  <a:pt x="1333653" y="467716"/>
                </a:lnTo>
                <a:cubicBezTo>
                  <a:pt x="1298449" y="485546"/>
                  <a:pt x="1256615" y="494462"/>
                  <a:pt x="1208152" y="494462"/>
                </a:cubicBezTo>
                <a:cubicBezTo>
                  <a:pt x="1161060" y="494462"/>
                  <a:pt x="1125170" y="482003"/>
                  <a:pt x="1100481" y="457086"/>
                </a:cubicBezTo>
                <a:cubicBezTo>
                  <a:pt x="1075792" y="432168"/>
                  <a:pt x="1063448" y="397307"/>
                  <a:pt x="1063448" y="352501"/>
                </a:cubicBezTo>
                <a:cubicBezTo>
                  <a:pt x="1063448" y="317754"/>
                  <a:pt x="1071106" y="284721"/>
                  <a:pt x="1086422" y="253403"/>
                </a:cubicBezTo>
                <a:cubicBezTo>
                  <a:pt x="1101738" y="222085"/>
                  <a:pt x="1124598" y="196025"/>
                  <a:pt x="1155002" y="175222"/>
                </a:cubicBezTo>
                <a:cubicBezTo>
                  <a:pt x="1185406" y="154419"/>
                  <a:pt x="1220039" y="144018"/>
                  <a:pt x="1258901" y="144018"/>
                </a:cubicBezTo>
                <a:close/>
                <a:moveTo>
                  <a:pt x="4827423" y="143332"/>
                </a:moveTo>
                <a:cubicBezTo>
                  <a:pt x="4870857" y="143332"/>
                  <a:pt x="4905375" y="156477"/>
                  <a:pt x="4930979" y="182766"/>
                </a:cubicBezTo>
                <a:cubicBezTo>
                  <a:pt x="4956582" y="209055"/>
                  <a:pt x="4969384" y="242087"/>
                  <a:pt x="4969384" y="281864"/>
                </a:cubicBezTo>
                <a:cubicBezTo>
                  <a:pt x="4969384" y="343129"/>
                  <a:pt x="4950524" y="393878"/>
                  <a:pt x="4912805" y="434111"/>
                </a:cubicBezTo>
                <a:cubicBezTo>
                  <a:pt x="4875086" y="474345"/>
                  <a:pt x="4827194" y="494462"/>
                  <a:pt x="4769130" y="494462"/>
                </a:cubicBezTo>
                <a:cubicBezTo>
                  <a:pt x="4726610" y="494462"/>
                  <a:pt x="4692320" y="481660"/>
                  <a:pt x="4666260" y="456057"/>
                </a:cubicBezTo>
                <a:cubicBezTo>
                  <a:pt x="4640200" y="430454"/>
                  <a:pt x="4627169" y="396850"/>
                  <a:pt x="4627169" y="355244"/>
                </a:cubicBezTo>
                <a:cubicBezTo>
                  <a:pt x="4627169" y="296266"/>
                  <a:pt x="4645914" y="246202"/>
                  <a:pt x="4683405" y="205054"/>
                </a:cubicBezTo>
                <a:cubicBezTo>
                  <a:pt x="4720895" y="163906"/>
                  <a:pt x="4768901" y="143332"/>
                  <a:pt x="4827423" y="143332"/>
                </a:cubicBezTo>
                <a:close/>
                <a:moveTo>
                  <a:pt x="2503323" y="143332"/>
                </a:moveTo>
                <a:cubicBezTo>
                  <a:pt x="2546757" y="143332"/>
                  <a:pt x="2581275" y="156477"/>
                  <a:pt x="2606878" y="182766"/>
                </a:cubicBezTo>
                <a:cubicBezTo>
                  <a:pt x="2632482" y="209055"/>
                  <a:pt x="2645283" y="242087"/>
                  <a:pt x="2645283" y="281864"/>
                </a:cubicBezTo>
                <a:cubicBezTo>
                  <a:pt x="2645283" y="343129"/>
                  <a:pt x="2626424" y="393878"/>
                  <a:pt x="2588705" y="434111"/>
                </a:cubicBezTo>
                <a:cubicBezTo>
                  <a:pt x="2550986" y="474345"/>
                  <a:pt x="2503094" y="494462"/>
                  <a:pt x="2445030" y="494462"/>
                </a:cubicBezTo>
                <a:cubicBezTo>
                  <a:pt x="2402510" y="494462"/>
                  <a:pt x="2368220" y="481660"/>
                  <a:pt x="2342160" y="456057"/>
                </a:cubicBezTo>
                <a:cubicBezTo>
                  <a:pt x="2316099" y="430454"/>
                  <a:pt x="2303069" y="396850"/>
                  <a:pt x="2303069" y="355244"/>
                </a:cubicBezTo>
                <a:cubicBezTo>
                  <a:pt x="2303069" y="296266"/>
                  <a:pt x="2321814" y="246202"/>
                  <a:pt x="2359305" y="205054"/>
                </a:cubicBezTo>
                <a:cubicBezTo>
                  <a:pt x="2396795" y="163906"/>
                  <a:pt x="2444801" y="143332"/>
                  <a:pt x="2503323" y="143332"/>
                </a:cubicBezTo>
                <a:close/>
                <a:moveTo>
                  <a:pt x="3784245" y="64465"/>
                </a:moveTo>
                <a:cubicBezTo>
                  <a:pt x="3788360" y="77724"/>
                  <a:pt x="3790417" y="91440"/>
                  <a:pt x="3790417" y="105613"/>
                </a:cubicBezTo>
                <a:cubicBezTo>
                  <a:pt x="3790417" y="133960"/>
                  <a:pt x="3782073" y="157048"/>
                  <a:pt x="3765385" y="174879"/>
                </a:cubicBezTo>
                <a:cubicBezTo>
                  <a:pt x="3748697" y="192710"/>
                  <a:pt x="3724580" y="202082"/>
                  <a:pt x="3693033" y="202997"/>
                </a:cubicBezTo>
                <a:lnTo>
                  <a:pt x="3660115" y="377876"/>
                </a:lnTo>
                <a:cubicBezTo>
                  <a:pt x="3651428" y="425882"/>
                  <a:pt x="3645484" y="462229"/>
                  <a:pt x="3642284" y="486918"/>
                </a:cubicBezTo>
                <a:lnTo>
                  <a:pt x="3555187" y="486918"/>
                </a:lnTo>
                <a:lnTo>
                  <a:pt x="3561360" y="432054"/>
                </a:lnTo>
                <a:lnTo>
                  <a:pt x="3559988" y="432054"/>
                </a:lnTo>
                <a:cubicBezTo>
                  <a:pt x="3527527" y="473659"/>
                  <a:pt x="3488894" y="494462"/>
                  <a:pt x="3444088" y="494462"/>
                </a:cubicBezTo>
                <a:cubicBezTo>
                  <a:pt x="3416656" y="494462"/>
                  <a:pt x="3395510" y="486575"/>
                  <a:pt x="3380651" y="470802"/>
                </a:cubicBezTo>
                <a:cubicBezTo>
                  <a:pt x="3365793" y="455028"/>
                  <a:pt x="3358363" y="431597"/>
                  <a:pt x="3358363" y="400507"/>
                </a:cubicBezTo>
                <a:cubicBezTo>
                  <a:pt x="3358363" y="381762"/>
                  <a:pt x="3360649" y="361188"/>
                  <a:pt x="3365221" y="338785"/>
                </a:cubicBezTo>
                <a:lnTo>
                  <a:pt x="3400882" y="151562"/>
                </a:lnTo>
                <a:lnTo>
                  <a:pt x="3499638" y="151562"/>
                </a:lnTo>
                <a:lnTo>
                  <a:pt x="3465348" y="331242"/>
                </a:lnTo>
                <a:cubicBezTo>
                  <a:pt x="3462147" y="349529"/>
                  <a:pt x="3460547" y="364389"/>
                  <a:pt x="3460547" y="375819"/>
                </a:cubicBezTo>
                <a:cubicBezTo>
                  <a:pt x="3460547" y="401422"/>
                  <a:pt x="3471520" y="414223"/>
                  <a:pt x="3493465" y="414223"/>
                </a:cubicBezTo>
                <a:cubicBezTo>
                  <a:pt x="3510839" y="414223"/>
                  <a:pt x="3527298" y="404508"/>
                  <a:pt x="3542843" y="385077"/>
                </a:cubicBezTo>
                <a:cubicBezTo>
                  <a:pt x="3558388" y="365646"/>
                  <a:pt x="3569132" y="339700"/>
                  <a:pt x="3575076" y="307238"/>
                </a:cubicBezTo>
                <a:lnTo>
                  <a:pt x="3604565" y="151562"/>
                </a:lnTo>
                <a:lnTo>
                  <a:pt x="3676574" y="151562"/>
                </a:lnTo>
                <a:cubicBezTo>
                  <a:pt x="3705378" y="151562"/>
                  <a:pt x="3719779" y="138532"/>
                  <a:pt x="3719779" y="112471"/>
                </a:cubicBezTo>
                <a:cubicBezTo>
                  <a:pt x="3719779" y="100584"/>
                  <a:pt x="3717265" y="88697"/>
                  <a:pt x="3712236" y="76810"/>
                </a:cubicBezTo>
                <a:close/>
                <a:moveTo>
                  <a:pt x="3290316" y="60350"/>
                </a:moveTo>
                <a:lnTo>
                  <a:pt x="3273171" y="150876"/>
                </a:lnTo>
                <a:lnTo>
                  <a:pt x="3345180" y="150876"/>
                </a:lnTo>
                <a:lnTo>
                  <a:pt x="3330093" y="226314"/>
                </a:lnTo>
                <a:lnTo>
                  <a:pt x="3258769" y="226314"/>
                </a:lnTo>
                <a:lnTo>
                  <a:pt x="3236138" y="340157"/>
                </a:lnTo>
                <a:cubicBezTo>
                  <a:pt x="3232480" y="357530"/>
                  <a:pt x="3230652" y="371704"/>
                  <a:pt x="3230652" y="382676"/>
                </a:cubicBezTo>
                <a:cubicBezTo>
                  <a:pt x="3230652" y="401422"/>
                  <a:pt x="3240253" y="410794"/>
                  <a:pt x="3259455" y="410794"/>
                </a:cubicBezTo>
                <a:cubicBezTo>
                  <a:pt x="3271800" y="410794"/>
                  <a:pt x="3280715" y="410337"/>
                  <a:pt x="3286202" y="409423"/>
                </a:cubicBezTo>
                <a:lnTo>
                  <a:pt x="3275229" y="486918"/>
                </a:lnTo>
                <a:cubicBezTo>
                  <a:pt x="3261513" y="491947"/>
                  <a:pt x="3242082" y="494462"/>
                  <a:pt x="3216936" y="494462"/>
                </a:cubicBezTo>
                <a:cubicBezTo>
                  <a:pt x="3188132" y="494462"/>
                  <a:pt x="3166301" y="487833"/>
                  <a:pt x="3151442" y="474574"/>
                </a:cubicBezTo>
                <a:cubicBezTo>
                  <a:pt x="3136583" y="461315"/>
                  <a:pt x="3129153" y="443713"/>
                  <a:pt x="3129153" y="421767"/>
                </a:cubicBezTo>
                <a:cubicBezTo>
                  <a:pt x="3129153" y="403936"/>
                  <a:pt x="3131668" y="383134"/>
                  <a:pt x="3136697" y="359359"/>
                </a:cubicBezTo>
                <a:lnTo>
                  <a:pt x="3162072" y="226314"/>
                </a:lnTo>
                <a:lnTo>
                  <a:pt x="3119552" y="226314"/>
                </a:lnTo>
                <a:lnTo>
                  <a:pt x="3133268" y="150876"/>
                </a:lnTo>
                <a:lnTo>
                  <a:pt x="3176474" y="150876"/>
                </a:lnTo>
                <a:lnTo>
                  <a:pt x="3188818" y="87782"/>
                </a:lnTo>
                <a:close/>
                <a:moveTo>
                  <a:pt x="87783" y="24689"/>
                </a:moveTo>
                <a:lnTo>
                  <a:pt x="186538" y="24689"/>
                </a:lnTo>
                <a:lnTo>
                  <a:pt x="115215" y="400507"/>
                </a:lnTo>
                <a:lnTo>
                  <a:pt x="292837" y="400507"/>
                </a:lnTo>
                <a:lnTo>
                  <a:pt x="276378" y="486918"/>
                </a:lnTo>
                <a:lnTo>
                  <a:pt x="0" y="486918"/>
                </a:lnTo>
                <a:close/>
                <a:moveTo>
                  <a:pt x="4852798" y="6858"/>
                </a:moveTo>
                <a:lnTo>
                  <a:pt x="4950181" y="6858"/>
                </a:lnTo>
                <a:lnTo>
                  <a:pt x="4861027" y="111100"/>
                </a:lnTo>
                <a:lnTo>
                  <a:pt x="4789018" y="111100"/>
                </a:lnTo>
                <a:close/>
                <a:moveTo>
                  <a:pt x="3474263" y="6858"/>
                </a:moveTo>
                <a:lnTo>
                  <a:pt x="3569589" y="6858"/>
                </a:lnTo>
                <a:lnTo>
                  <a:pt x="3621024" y="111100"/>
                </a:lnTo>
                <a:lnTo>
                  <a:pt x="3550387" y="111100"/>
                </a:lnTo>
                <a:close/>
                <a:moveTo>
                  <a:pt x="1239013" y="6858"/>
                </a:moveTo>
                <a:lnTo>
                  <a:pt x="1306907" y="6858"/>
                </a:lnTo>
                <a:lnTo>
                  <a:pt x="1358342" y="111100"/>
                </a:lnTo>
                <a:lnTo>
                  <a:pt x="1294562" y="111100"/>
                </a:lnTo>
                <a:lnTo>
                  <a:pt x="1267130" y="56921"/>
                </a:lnTo>
                <a:lnTo>
                  <a:pt x="1265759" y="56921"/>
                </a:lnTo>
                <a:lnTo>
                  <a:pt x="1225982" y="111100"/>
                </a:lnTo>
                <a:lnTo>
                  <a:pt x="1156031" y="111100"/>
                </a:lnTo>
                <a:close/>
                <a:moveTo>
                  <a:pt x="4317568" y="0"/>
                </a:moveTo>
                <a:lnTo>
                  <a:pt x="4416324" y="0"/>
                </a:lnTo>
                <a:lnTo>
                  <a:pt x="4378605" y="194767"/>
                </a:lnTo>
                <a:lnTo>
                  <a:pt x="4379976" y="194767"/>
                </a:lnTo>
                <a:cubicBezTo>
                  <a:pt x="4410609" y="160934"/>
                  <a:pt x="4446270" y="144018"/>
                  <a:pt x="4486961" y="144018"/>
                </a:cubicBezTo>
                <a:cubicBezTo>
                  <a:pt x="4513022" y="144018"/>
                  <a:pt x="4533596" y="151905"/>
                  <a:pt x="4548683" y="167678"/>
                </a:cubicBezTo>
                <a:cubicBezTo>
                  <a:pt x="4563771" y="183452"/>
                  <a:pt x="4571314" y="205740"/>
                  <a:pt x="4571314" y="234544"/>
                </a:cubicBezTo>
                <a:cubicBezTo>
                  <a:pt x="4571314" y="251917"/>
                  <a:pt x="4569257" y="272034"/>
                  <a:pt x="4565142" y="294894"/>
                </a:cubicBezTo>
                <a:lnTo>
                  <a:pt x="4528795" y="486918"/>
                </a:lnTo>
                <a:lnTo>
                  <a:pt x="4430040" y="486918"/>
                </a:lnTo>
                <a:lnTo>
                  <a:pt x="4465015" y="303124"/>
                </a:lnTo>
                <a:cubicBezTo>
                  <a:pt x="4467759" y="289865"/>
                  <a:pt x="4469130" y="276149"/>
                  <a:pt x="4469130" y="261976"/>
                </a:cubicBezTo>
                <a:cubicBezTo>
                  <a:pt x="4469130" y="236372"/>
                  <a:pt x="4457929" y="223571"/>
                  <a:pt x="4435526" y="223571"/>
                </a:cubicBezTo>
                <a:cubicBezTo>
                  <a:pt x="4417695" y="223571"/>
                  <a:pt x="4401008" y="233629"/>
                  <a:pt x="4385463" y="253746"/>
                </a:cubicBezTo>
                <a:cubicBezTo>
                  <a:pt x="4369918" y="273863"/>
                  <a:pt x="4359174" y="300381"/>
                  <a:pt x="4353230" y="333299"/>
                </a:cubicBezTo>
                <a:lnTo>
                  <a:pt x="4323741" y="486918"/>
                </a:lnTo>
                <a:lnTo>
                  <a:pt x="4224985" y="486918"/>
                </a:lnTo>
                <a:close/>
                <a:moveTo>
                  <a:pt x="3955618" y="0"/>
                </a:moveTo>
                <a:lnTo>
                  <a:pt x="4053688" y="0"/>
                </a:lnTo>
                <a:lnTo>
                  <a:pt x="3998138" y="291465"/>
                </a:lnTo>
                <a:lnTo>
                  <a:pt x="3999509" y="291465"/>
                </a:lnTo>
                <a:cubicBezTo>
                  <a:pt x="4013225" y="274091"/>
                  <a:pt x="4023284" y="261518"/>
                  <a:pt x="4029685" y="253746"/>
                </a:cubicBezTo>
                <a:lnTo>
                  <a:pt x="4115410" y="151562"/>
                </a:lnTo>
                <a:lnTo>
                  <a:pt x="4237482" y="151562"/>
                </a:lnTo>
                <a:lnTo>
                  <a:pt x="4094836" y="290093"/>
                </a:lnTo>
                <a:lnTo>
                  <a:pt x="4188105" y="486918"/>
                </a:lnTo>
                <a:lnTo>
                  <a:pt x="4077691" y="486918"/>
                </a:lnTo>
                <a:lnTo>
                  <a:pt x="4018712" y="343586"/>
                </a:lnTo>
                <a:lnTo>
                  <a:pt x="3981679" y="379247"/>
                </a:lnTo>
                <a:lnTo>
                  <a:pt x="3961105" y="486918"/>
                </a:lnTo>
                <a:lnTo>
                  <a:pt x="3863035" y="486918"/>
                </a:lnTo>
                <a:close/>
                <a:moveTo>
                  <a:pt x="2205991" y="0"/>
                </a:moveTo>
                <a:lnTo>
                  <a:pt x="2304060" y="0"/>
                </a:lnTo>
                <a:lnTo>
                  <a:pt x="2293087" y="58979"/>
                </a:lnTo>
                <a:lnTo>
                  <a:pt x="2345894" y="58979"/>
                </a:lnTo>
                <a:lnTo>
                  <a:pt x="2334921" y="113157"/>
                </a:lnTo>
                <a:lnTo>
                  <a:pt x="2282114" y="113157"/>
                </a:lnTo>
                <a:lnTo>
                  <a:pt x="2236166" y="356616"/>
                </a:lnTo>
                <a:cubicBezTo>
                  <a:pt x="2227022" y="403708"/>
                  <a:pt x="2221764" y="447142"/>
                  <a:pt x="2220392" y="486918"/>
                </a:cubicBezTo>
                <a:lnTo>
                  <a:pt x="2129867" y="486918"/>
                </a:lnTo>
                <a:lnTo>
                  <a:pt x="2134667" y="432740"/>
                </a:lnTo>
                <a:lnTo>
                  <a:pt x="2133296" y="432740"/>
                </a:lnTo>
                <a:cubicBezTo>
                  <a:pt x="2105864" y="473888"/>
                  <a:pt x="2069059" y="494462"/>
                  <a:pt x="2022882" y="494462"/>
                </a:cubicBezTo>
                <a:cubicBezTo>
                  <a:pt x="1993164" y="494462"/>
                  <a:pt x="1968475" y="483146"/>
                  <a:pt x="1948816" y="460515"/>
                </a:cubicBezTo>
                <a:cubicBezTo>
                  <a:pt x="1929156" y="437883"/>
                  <a:pt x="1919326" y="406908"/>
                  <a:pt x="1919326" y="367589"/>
                </a:cubicBezTo>
                <a:cubicBezTo>
                  <a:pt x="1919326" y="307238"/>
                  <a:pt x="1939100" y="254775"/>
                  <a:pt x="1978648" y="210198"/>
                </a:cubicBezTo>
                <a:cubicBezTo>
                  <a:pt x="2018195" y="165621"/>
                  <a:pt x="2068831" y="143332"/>
                  <a:pt x="2130553" y="143332"/>
                </a:cubicBezTo>
                <a:cubicBezTo>
                  <a:pt x="2147012" y="143332"/>
                  <a:pt x="2162328" y="146075"/>
                  <a:pt x="2176501" y="151562"/>
                </a:cubicBezTo>
                <a:lnTo>
                  <a:pt x="2184045" y="113157"/>
                </a:lnTo>
                <a:lnTo>
                  <a:pt x="2055800" y="113157"/>
                </a:lnTo>
                <a:lnTo>
                  <a:pt x="2066773" y="58979"/>
                </a:lnTo>
                <a:lnTo>
                  <a:pt x="2194332" y="58979"/>
                </a:lnTo>
                <a:close/>
              </a:path>
            </a:pathLst>
          </a:custGeom>
          <a:solidFill>
            <a:srgbClr val="AF82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Freeform 6"/>
          <p:cNvSpPr/>
          <p:nvPr/>
        </p:nvSpPr>
        <p:spPr>
          <a:xfrm>
            <a:off x="2581208" y="2194560"/>
            <a:ext cx="3584459" cy="2360883"/>
          </a:xfrm>
          <a:custGeom>
            <a:avLst/>
            <a:gdLst/>
            <a:ahLst/>
            <a:cxnLst/>
            <a:rect l="l" t="t" r="r" b="b"/>
            <a:pathLst>
              <a:path w="2782966" h="1775012">
                <a:moveTo>
                  <a:pt x="929840" y="1537744"/>
                </a:moveTo>
                <a:cubicBezTo>
                  <a:pt x="926811" y="1540773"/>
                  <a:pt x="922604" y="1542288"/>
                  <a:pt x="917219" y="1542288"/>
                </a:cubicBezTo>
                <a:cubicBezTo>
                  <a:pt x="913854" y="1542288"/>
                  <a:pt x="910488" y="1541446"/>
                  <a:pt x="907123" y="1539764"/>
                </a:cubicBezTo>
                <a:cubicBezTo>
                  <a:pt x="903420" y="1543466"/>
                  <a:pt x="898877" y="1545317"/>
                  <a:pt x="893492" y="1545317"/>
                </a:cubicBezTo>
                <a:cubicBezTo>
                  <a:pt x="891810" y="1545317"/>
                  <a:pt x="889285" y="1544644"/>
                  <a:pt x="885920" y="1543297"/>
                </a:cubicBezTo>
                <a:cubicBezTo>
                  <a:pt x="880872" y="1548346"/>
                  <a:pt x="876328" y="1549860"/>
                  <a:pt x="872290" y="1547841"/>
                </a:cubicBezTo>
                <a:cubicBezTo>
                  <a:pt x="870270" y="1552552"/>
                  <a:pt x="867662" y="1555750"/>
                  <a:pt x="864465" y="1557432"/>
                </a:cubicBezTo>
                <a:cubicBezTo>
                  <a:pt x="861268" y="1559115"/>
                  <a:pt x="856808" y="1559957"/>
                  <a:pt x="851087" y="1559957"/>
                </a:cubicBezTo>
                <a:cubicBezTo>
                  <a:pt x="849741" y="1563659"/>
                  <a:pt x="847469" y="1566688"/>
                  <a:pt x="844272" y="1569043"/>
                </a:cubicBezTo>
                <a:cubicBezTo>
                  <a:pt x="841075" y="1571399"/>
                  <a:pt x="837793" y="1572241"/>
                  <a:pt x="834428" y="1571568"/>
                </a:cubicBezTo>
                <a:cubicBezTo>
                  <a:pt x="836110" y="1573923"/>
                  <a:pt x="836952" y="1576616"/>
                  <a:pt x="836952" y="1579645"/>
                </a:cubicBezTo>
                <a:cubicBezTo>
                  <a:pt x="836952" y="1584693"/>
                  <a:pt x="835437" y="1589236"/>
                  <a:pt x="832408" y="1593275"/>
                </a:cubicBezTo>
                <a:cubicBezTo>
                  <a:pt x="836447" y="1597314"/>
                  <a:pt x="838466" y="1601184"/>
                  <a:pt x="838466" y="1604886"/>
                </a:cubicBezTo>
                <a:cubicBezTo>
                  <a:pt x="838466" y="1607578"/>
                  <a:pt x="837793" y="1610944"/>
                  <a:pt x="836447" y="1614983"/>
                </a:cubicBezTo>
                <a:cubicBezTo>
                  <a:pt x="837793" y="1614983"/>
                  <a:pt x="839728" y="1615740"/>
                  <a:pt x="842253" y="1617254"/>
                </a:cubicBezTo>
                <a:cubicBezTo>
                  <a:pt x="844777" y="1618769"/>
                  <a:pt x="846207" y="1620367"/>
                  <a:pt x="846544" y="1622050"/>
                </a:cubicBezTo>
                <a:cubicBezTo>
                  <a:pt x="849236" y="1621040"/>
                  <a:pt x="852601" y="1620536"/>
                  <a:pt x="856640" y="1620536"/>
                </a:cubicBezTo>
                <a:cubicBezTo>
                  <a:pt x="864044" y="1620536"/>
                  <a:pt x="868924" y="1622218"/>
                  <a:pt x="871280" y="1625584"/>
                </a:cubicBezTo>
                <a:cubicBezTo>
                  <a:pt x="874982" y="1624238"/>
                  <a:pt x="878852" y="1623565"/>
                  <a:pt x="882891" y="1623565"/>
                </a:cubicBezTo>
                <a:cubicBezTo>
                  <a:pt x="889285" y="1623565"/>
                  <a:pt x="894334" y="1625416"/>
                  <a:pt x="898036" y="1629118"/>
                </a:cubicBezTo>
                <a:cubicBezTo>
                  <a:pt x="900728" y="1626425"/>
                  <a:pt x="905187" y="1624238"/>
                  <a:pt x="911414" y="1622555"/>
                </a:cubicBezTo>
                <a:cubicBezTo>
                  <a:pt x="917640" y="1620872"/>
                  <a:pt x="923277" y="1620031"/>
                  <a:pt x="928325" y="1620031"/>
                </a:cubicBezTo>
                <a:cubicBezTo>
                  <a:pt x="931354" y="1613973"/>
                  <a:pt x="936739" y="1610439"/>
                  <a:pt x="944480" y="1609430"/>
                </a:cubicBezTo>
                <a:cubicBezTo>
                  <a:pt x="945153" y="1607074"/>
                  <a:pt x="947004" y="1604045"/>
                  <a:pt x="950033" y="1600343"/>
                </a:cubicBezTo>
                <a:cubicBezTo>
                  <a:pt x="948686" y="1598323"/>
                  <a:pt x="947509" y="1595631"/>
                  <a:pt x="946499" y="1592265"/>
                </a:cubicBezTo>
                <a:cubicBezTo>
                  <a:pt x="945489" y="1588900"/>
                  <a:pt x="944984" y="1585534"/>
                  <a:pt x="944984" y="1582169"/>
                </a:cubicBezTo>
                <a:cubicBezTo>
                  <a:pt x="944984" y="1575101"/>
                  <a:pt x="946667" y="1569885"/>
                  <a:pt x="950033" y="1566519"/>
                </a:cubicBezTo>
                <a:cubicBezTo>
                  <a:pt x="946331" y="1561808"/>
                  <a:pt x="944480" y="1556255"/>
                  <a:pt x="944480" y="1549860"/>
                </a:cubicBezTo>
                <a:cubicBezTo>
                  <a:pt x="944480" y="1545485"/>
                  <a:pt x="945153" y="1541783"/>
                  <a:pt x="946499" y="1538754"/>
                </a:cubicBezTo>
                <a:cubicBezTo>
                  <a:pt x="943807" y="1540437"/>
                  <a:pt x="940778" y="1541278"/>
                  <a:pt x="937412" y="1541278"/>
                </a:cubicBezTo>
                <a:cubicBezTo>
                  <a:pt x="934383" y="1541278"/>
                  <a:pt x="931859" y="1540100"/>
                  <a:pt x="929840" y="1537744"/>
                </a:cubicBezTo>
                <a:close/>
                <a:moveTo>
                  <a:pt x="1758448" y="1445866"/>
                </a:moveTo>
                <a:cubicBezTo>
                  <a:pt x="1757102" y="1447549"/>
                  <a:pt x="1754241" y="1448979"/>
                  <a:pt x="1749866" y="1450157"/>
                </a:cubicBezTo>
                <a:cubicBezTo>
                  <a:pt x="1745491" y="1451335"/>
                  <a:pt x="1742125" y="1451756"/>
                  <a:pt x="1739769" y="1451419"/>
                </a:cubicBezTo>
                <a:cubicBezTo>
                  <a:pt x="1738760" y="1453102"/>
                  <a:pt x="1736404" y="1454785"/>
                  <a:pt x="1732702" y="1456468"/>
                </a:cubicBezTo>
                <a:cubicBezTo>
                  <a:pt x="1729000" y="1458150"/>
                  <a:pt x="1725129" y="1458655"/>
                  <a:pt x="1721091" y="1457982"/>
                </a:cubicBezTo>
                <a:cubicBezTo>
                  <a:pt x="1717725" y="1464376"/>
                  <a:pt x="1714192" y="1469593"/>
                  <a:pt x="1710490" y="1473632"/>
                </a:cubicBezTo>
                <a:cubicBezTo>
                  <a:pt x="1706788" y="1477670"/>
                  <a:pt x="1702076" y="1480699"/>
                  <a:pt x="1696354" y="1482718"/>
                </a:cubicBezTo>
                <a:cubicBezTo>
                  <a:pt x="1695681" y="1487430"/>
                  <a:pt x="1693578" y="1492647"/>
                  <a:pt x="1690044" y="1498368"/>
                </a:cubicBezTo>
                <a:cubicBezTo>
                  <a:pt x="1686510" y="1504089"/>
                  <a:pt x="1682892" y="1508464"/>
                  <a:pt x="1679190" y="1511493"/>
                </a:cubicBezTo>
                <a:lnTo>
                  <a:pt x="1681210" y="1511998"/>
                </a:lnTo>
                <a:cubicBezTo>
                  <a:pt x="1685921" y="1508633"/>
                  <a:pt x="1692316" y="1506950"/>
                  <a:pt x="1700393" y="1506950"/>
                </a:cubicBezTo>
                <a:cubicBezTo>
                  <a:pt x="1705105" y="1506950"/>
                  <a:pt x="1709564" y="1507455"/>
                  <a:pt x="1713771" y="1508464"/>
                </a:cubicBezTo>
                <a:cubicBezTo>
                  <a:pt x="1717978" y="1509474"/>
                  <a:pt x="1720923" y="1510652"/>
                  <a:pt x="1722605" y="1511998"/>
                </a:cubicBezTo>
                <a:cubicBezTo>
                  <a:pt x="1730683" y="1506950"/>
                  <a:pt x="1739601" y="1504426"/>
                  <a:pt x="1749361" y="1504426"/>
                </a:cubicBezTo>
                <a:cubicBezTo>
                  <a:pt x="1757438" y="1504426"/>
                  <a:pt x="1764506" y="1506950"/>
                  <a:pt x="1770564" y="1511998"/>
                </a:cubicBezTo>
                <a:cubicBezTo>
                  <a:pt x="1773929" y="1507286"/>
                  <a:pt x="1782175" y="1504931"/>
                  <a:pt x="1795300" y="1504931"/>
                </a:cubicBezTo>
                <a:cubicBezTo>
                  <a:pt x="1802704" y="1504931"/>
                  <a:pt x="1808426" y="1505604"/>
                  <a:pt x="1812464" y="1506950"/>
                </a:cubicBezTo>
                <a:cubicBezTo>
                  <a:pt x="1809772" y="1505604"/>
                  <a:pt x="1807332" y="1502659"/>
                  <a:pt x="1805144" y="1498116"/>
                </a:cubicBezTo>
                <a:cubicBezTo>
                  <a:pt x="1802957" y="1493572"/>
                  <a:pt x="1801863" y="1489281"/>
                  <a:pt x="1801863" y="1485242"/>
                </a:cubicBezTo>
                <a:cubicBezTo>
                  <a:pt x="1801863" y="1482550"/>
                  <a:pt x="1802368" y="1480531"/>
                  <a:pt x="1803377" y="1479185"/>
                </a:cubicBezTo>
                <a:cubicBezTo>
                  <a:pt x="1798666" y="1479521"/>
                  <a:pt x="1794711" y="1478259"/>
                  <a:pt x="1791514" y="1475398"/>
                </a:cubicBezTo>
                <a:cubicBezTo>
                  <a:pt x="1788317" y="1472538"/>
                  <a:pt x="1785456" y="1469256"/>
                  <a:pt x="1782932" y="1465554"/>
                </a:cubicBezTo>
                <a:cubicBezTo>
                  <a:pt x="1780408" y="1461852"/>
                  <a:pt x="1778473" y="1459160"/>
                  <a:pt x="1777126" y="1457477"/>
                </a:cubicBezTo>
                <a:cubicBezTo>
                  <a:pt x="1775444" y="1458487"/>
                  <a:pt x="1771994" y="1457561"/>
                  <a:pt x="1766778" y="1454701"/>
                </a:cubicBezTo>
                <a:cubicBezTo>
                  <a:pt x="1761561" y="1451840"/>
                  <a:pt x="1758785" y="1448895"/>
                  <a:pt x="1758448" y="1445866"/>
                </a:cubicBezTo>
                <a:close/>
                <a:moveTo>
                  <a:pt x="1272235" y="1438294"/>
                </a:moveTo>
                <a:cubicBezTo>
                  <a:pt x="1269879" y="1439640"/>
                  <a:pt x="1267018" y="1440313"/>
                  <a:pt x="1263653" y="1440313"/>
                </a:cubicBezTo>
                <a:cubicBezTo>
                  <a:pt x="1260624" y="1440313"/>
                  <a:pt x="1258604" y="1439808"/>
                  <a:pt x="1257595" y="1438799"/>
                </a:cubicBezTo>
                <a:cubicBezTo>
                  <a:pt x="1253893" y="1441154"/>
                  <a:pt x="1250191" y="1442332"/>
                  <a:pt x="1246489" y="1442332"/>
                </a:cubicBezTo>
                <a:cubicBezTo>
                  <a:pt x="1244469" y="1442332"/>
                  <a:pt x="1242955" y="1442164"/>
                  <a:pt x="1241945" y="1441828"/>
                </a:cubicBezTo>
                <a:cubicBezTo>
                  <a:pt x="1241609" y="1445193"/>
                  <a:pt x="1238327" y="1448054"/>
                  <a:pt x="1232101" y="1450410"/>
                </a:cubicBezTo>
                <a:cubicBezTo>
                  <a:pt x="1225875" y="1452765"/>
                  <a:pt x="1220406" y="1453607"/>
                  <a:pt x="1215694" y="1452934"/>
                </a:cubicBezTo>
                <a:cubicBezTo>
                  <a:pt x="1214348" y="1456636"/>
                  <a:pt x="1212750" y="1459412"/>
                  <a:pt x="1210899" y="1461263"/>
                </a:cubicBezTo>
                <a:cubicBezTo>
                  <a:pt x="1209048" y="1463114"/>
                  <a:pt x="1205934" y="1465554"/>
                  <a:pt x="1201559" y="1468583"/>
                </a:cubicBezTo>
                <a:cubicBezTo>
                  <a:pt x="1198530" y="1474978"/>
                  <a:pt x="1192136" y="1482045"/>
                  <a:pt x="1182376" y="1489786"/>
                </a:cubicBezTo>
                <a:cubicBezTo>
                  <a:pt x="1183386" y="1498200"/>
                  <a:pt x="1180188" y="1505772"/>
                  <a:pt x="1172784" y="1512503"/>
                </a:cubicBezTo>
                <a:cubicBezTo>
                  <a:pt x="1174467" y="1516542"/>
                  <a:pt x="1175308" y="1521253"/>
                  <a:pt x="1175308" y="1526638"/>
                </a:cubicBezTo>
                <a:cubicBezTo>
                  <a:pt x="1175308" y="1530677"/>
                  <a:pt x="1174635" y="1535052"/>
                  <a:pt x="1173289" y="1539764"/>
                </a:cubicBezTo>
                <a:cubicBezTo>
                  <a:pt x="1175308" y="1542119"/>
                  <a:pt x="1176907" y="1545317"/>
                  <a:pt x="1178085" y="1549355"/>
                </a:cubicBezTo>
                <a:cubicBezTo>
                  <a:pt x="1179263" y="1553394"/>
                  <a:pt x="1179852" y="1557432"/>
                  <a:pt x="1179852" y="1561471"/>
                </a:cubicBezTo>
                <a:cubicBezTo>
                  <a:pt x="1179852" y="1566519"/>
                  <a:pt x="1178842" y="1570895"/>
                  <a:pt x="1176823" y="1574596"/>
                </a:cubicBezTo>
                <a:cubicBezTo>
                  <a:pt x="1179179" y="1578299"/>
                  <a:pt x="1180020" y="1582337"/>
                  <a:pt x="1179347" y="1586712"/>
                </a:cubicBezTo>
                <a:cubicBezTo>
                  <a:pt x="1183722" y="1589741"/>
                  <a:pt x="1188013" y="1593359"/>
                  <a:pt x="1192220" y="1597566"/>
                </a:cubicBezTo>
                <a:cubicBezTo>
                  <a:pt x="1196427" y="1601773"/>
                  <a:pt x="1199035" y="1605896"/>
                  <a:pt x="1200045" y="1609934"/>
                </a:cubicBezTo>
                <a:cubicBezTo>
                  <a:pt x="1209468" y="1611617"/>
                  <a:pt x="1217041" y="1616665"/>
                  <a:pt x="1222762" y="1625079"/>
                </a:cubicBezTo>
                <a:cubicBezTo>
                  <a:pt x="1225791" y="1624069"/>
                  <a:pt x="1228820" y="1623565"/>
                  <a:pt x="1231849" y="1623565"/>
                </a:cubicBezTo>
                <a:cubicBezTo>
                  <a:pt x="1236224" y="1623565"/>
                  <a:pt x="1241272" y="1624743"/>
                  <a:pt x="1246994" y="1627098"/>
                </a:cubicBezTo>
                <a:cubicBezTo>
                  <a:pt x="1249686" y="1625416"/>
                  <a:pt x="1252715" y="1624574"/>
                  <a:pt x="1256080" y="1624574"/>
                </a:cubicBezTo>
                <a:cubicBezTo>
                  <a:pt x="1260456" y="1624574"/>
                  <a:pt x="1264999" y="1625752"/>
                  <a:pt x="1269711" y="1628108"/>
                </a:cubicBezTo>
                <a:cubicBezTo>
                  <a:pt x="1275432" y="1624069"/>
                  <a:pt x="1280817" y="1622050"/>
                  <a:pt x="1285865" y="1622050"/>
                </a:cubicBezTo>
                <a:cubicBezTo>
                  <a:pt x="1285865" y="1620704"/>
                  <a:pt x="1286370" y="1619021"/>
                  <a:pt x="1287380" y="1617002"/>
                </a:cubicBezTo>
                <a:cubicBezTo>
                  <a:pt x="1288389" y="1614983"/>
                  <a:pt x="1289567" y="1613300"/>
                  <a:pt x="1290913" y="1611954"/>
                </a:cubicBezTo>
                <a:cubicBezTo>
                  <a:pt x="1285865" y="1605559"/>
                  <a:pt x="1283341" y="1600174"/>
                  <a:pt x="1283341" y="1595799"/>
                </a:cubicBezTo>
                <a:cubicBezTo>
                  <a:pt x="1283341" y="1592434"/>
                  <a:pt x="1284519" y="1588563"/>
                  <a:pt x="1286875" y="1584188"/>
                </a:cubicBezTo>
                <a:cubicBezTo>
                  <a:pt x="1285192" y="1580823"/>
                  <a:pt x="1284351" y="1577457"/>
                  <a:pt x="1284351" y="1574092"/>
                </a:cubicBezTo>
                <a:cubicBezTo>
                  <a:pt x="1284351" y="1570726"/>
                  <a:pt x="1285192" y="1567361"/>
                  <a:pt x="1286875" y="1563995"/>
                </a:cubicBezTo>
                <a:cubicBezTo>
                  <a:pt x="1284855" y="1560293"/>
                  <a:pt x="1283846" y="1555918"/>
                  <a:pt x="1283846" y="1550870"/>
                </a:cubicBezTo>
                <a:cubicBezTo>
                  <a:pt x="1283846" y="1544139"/>
                  <a:pt x="1285024" y="1538081"/>
                  <a:pt x="1287380" y="1532696"/>
                </a:cubicBezTo>
                <a:cubicBezTo>
                  <a:pt x="1285360" y="1528994"/>
                  <a:pt x="1284351" y="1525292"/>
                  <a:pt x="1284351" y="1521590"/>
                </a:cubicBezTo>
                <a:cubicBezTo>
                  <a:pt x="1284351" y="1516878"/>
                  <a:pt x="1285697" y="1512671"/>
                  <a:pt x="1288389" y="1508969"/>
                </a:cubicBezTo>
                <a:cubicBezTo>
                  <a:pt x="1286706" y="1505604"/>
                  <a:pt x="1285865" y="1501565"/>
                  <a:pt x="1285865" y="1496854"/>
                </a:cubicBezTo>
                <a:cubicBezTo>
                  <a:pt x="1285865" y="1490459"/>
                  <a:pt x="1288389" y="1481877"/>
                  <a:pt x="1293438" y="1471107"/>
                </a:cubicBezTo>
                <a:cubicBezTo>
                  <a:pt x="1292091" y="1469425"/>
                  <a:pt x="1291418" y="1464208"/>
                  <a:pt x="1291418" y="1455458"/>
                </a:cubicBezTo>
                <a:cubicBezTo>
                  <a:pt x="1291418" y="1447717"/>
                  <a:pt x="1291923" y="1442837"/>
                  <a:pt x="1292933" y="1440818"/>
                </a:cubicBezTo>
                <a:cubicBezTo>
                  <a:pt x="1290240" y="1441491"/>
                  <a:pt x="1287884" y="1441828"/>
                  <a:pt x="1285865" y="1441828"/>
                </a:cubicBezTo>
                <a:cubicBezTo>
                  <a:pt x="1279471" y="1441828"/>
                  <a:pt x="1274927" y="1440650"/>
                  <a:pt x="1272235" y="1438294"/>
                </a:cubicBezTo>
                <a:close/>
                <a:moveTo>
                  <a:pt x="918734" y="1404471"/>
                </a:moveTo>
                <a:cubicBezTo>
                  <a:pt x="927147" y="1404471"/>
                  <a:pt x="934636" y="1406490"/>
                  <a:pt x="941198" y="1410528"/>
                </a:cubicBezTo>
                <a:cubicBezTo>
                  <a:pt x="947761" y="1414567"/>
                  <a:pt x="951547" y="1419952"/>
                  <a:pt x="952557" y="1426683"/>
                </a:cubicBezTo>
                <a:cubicBezTo>
                  <a:pt x="958615" y="1428702"/>
                  <a:pt x="963242" y="1431815"/>
                  <a:pt x="966439" y="1436022"/>
                </a:cubicBezTo>
                <a:cubicBezTo>
                  <a:pt x="969637" y="1440229"/>
                  <a:pt x="971572" y="1446034"/>
                  <a:pt x="972245" y="1453438"/>
                </a:cubicBezTo>
                <a:cubicBezTo>
                  <a:pt x="976620" y="1457814"/>
                  <a:pt x="979817" y="1462946"/>
                  <a:pt x="981837" y="1468836"/>
                </a:cubicBezTo>
                <a:cubicBezTo>
                  <a:pt x="983856" y="1474725"/>
                  <a:pt x="984866" y="1480699"/>
                  <a:pt x="984866" y="1486757"/>
                </a:cubicBezTo>
                <a:cubicBezTo>
                  <a:pt x="984866" y="1494498"/>
                  <a:pt x="983519" y="1500724"/>
                  <a:pt x="980827" y="1505436"/>
                </a:cubicBezTo>
                <a:cubicBezTo>
                  <a:pt x="983183" y="1508801"/>
                  <a:pt x="985202" y="1513849"/>
                  <a:pt x="986885" y="1520580"/>
                </a:cubicBezTo>
                <a:cubicBezTo>
                  <a:pt x="988568" y="1527311"/>
                  <a:pt x="989409" y="1533874"/>
                  <a:pt x="989409" y="1540268"/>
                </a:cubicBezTo>
                <a:cubicBezTo>
                  <a:pt x="989409" y="1542961"/>
                  <a:pt x="989073" y="1546326"/>
                  <a:pt x="988399" y="1550365"/>
                </a:cubicBezTo>
                <a:cubicBezTo>
                  <a:pt x="990755" y="1555413"/>
                  <a:pt x="991933" y="1558779"/>
                  <a:pt x="991933" y="1560461"/>
                </a:cubicBezTo>
                <a:cubicBezTo>
                  <a:pt x="991933" y="1561471"/>
                  <a:pt x="991428" y="1563827"/>
                  <a:pt x="990419" y="1567529"/>
                </a:cubicBezTo>
                <a:cubicBezTo>
                  <a:pt x="990755" y="1568875"/>
                  <a:pt x="991092" y="1570474"/>
                  <a:pt x="991428" y="1572325"/>
                </a:cubicBezTo>
                <a:cubicBezTo>
                  <a:pt x="991765" y="1574176"/>
                  <a:pt x="991933" y="1576448"/>
                  <a:pt x="991933" y="1579140"/>
                </a:cubicBezTo>
                <a:cubicBezTo>
                  <a:pt x="991933" y="1584188"/>
                  <a:pt x="990082" y="1588732"/>
                  <a:pt x="986380" y="1592770"/>
                </a:cubicBezTo>
                <a:cubicBezTo>
                  <a:pt x="987726" y="1596472"/>
                  <a:pt x="988399" y="1601016"/>
                  <a:pt x="988399" y="1606400"/>
                </a:cubicBezTo>
                <a:cubicBezTo>
                  <a:pt x="988399" y="1613468"/>
                  <a:pt x="986717" y="1619189"/>
                  <a:pt x="983351" y="1623565"/>
                </a:cubicBezTo>
                <a:cubicBezTo>
                  <a:pt x="984024" y="1624911"/>
                  <a:pt x="984361" y="1627098"/>
                  <a:pt x="984361" y="1630127"/>
                </a:cubicBezTo>
                <a:cubicBezTo>
                  <a:pt x="984361" y="1637195"/>
                  <a:pt x="981500" y="1643084"/>
                  <a:pt x="975779" y="1647796"/>
                </a:cubicBezTo>
                <a:cubicBezTo>
                  <a:pt x="974433" y="1652508"/>
                  <a:pt x="971908" y="1656126"/>
                  <a:pt x="968206" y="1658650"/>
                </a:cubicBezTo>
                <a:cubicBezTo>
                  <a:pt x="964504" y="1661174"/>
                  <a:pt x="960466" y="1662436"/>
                  <a:pt x="956091" y="1662436"/>
                </a:cubicBezTo>
                <a:cubicBezTo>
                  <a:pt x="951715" y="1662436"/>
                  <a:pt x="948182" y="1661090"/>
                  <a:pt x="945489" y="1658397"/>
                </a:cubicBezTo>
                <a:cubicBezTo>
                  <a:pt x="936739" y="1662100"/>
                  <a:pt x="929671" y="1663951"/>
                  <a:pt x="924287" y="1663951"/>
                </a:cubicBezTo>
                <a:cubicBezTo>
                  <a:pt x="921594" y="1663951"/>
                  <a:pt x="919575" y="1663782"/>
                  <a:pt x="918229" y="1663446"/>
                </a:cubicBezTo>
                <a:cubicBezTo>
                  <a:pt x="909478" y="1666138"/>
                  <a:pt x="902074" y="1667484"/>
                  <a:pt x="896016" y="1667484"/>
                </a:cubicBezTo>
                <a:cubicBezTo>
                  <a:pt x="891641" y="1667484"/>
                  <a:pt x="885583" y="1666643"/>
                  <a:pt x="877843" y="1664960"/>
                </a:cubicBezTo>
                <a:cubicBezTo>
                  <a:pt x="873131" y="1667653"/>
                  <a:pt x="868588" y="1668999"/>
                  <a:pt x="864212" y="1668999"/>
                </a:cubicBezTo>
                <a:cubicBezTo>
                  <a:pt x="860174" y="1668999"/>
                  <a:pt x="856472" y="1667821"/>
                  <a:pt x="853106" y="1665465"/>
                </a:cubicBezTo>
                <a:cubicBezTo>
                  <a:pt x="851424" y="1665802"/>
                  <a:pt x="848899" y="1665970"/>
                  <a:pt x="845534" y="1665970"/>
                </a:cubicBezTo>
                <a:cubicBezTo>
                  <a:pt x="832408" y="1665970"/>
                  <a:pt x="822312" y="1660080"/>
                  <a:pt x="815244" y="1648301"/>
                </a:cubicBezTo>
                <a:cubicBezTo>
                  <a:pt x="802455" y="1640897"/>
                  <a:pt x="796061" y="1629791"/>
                  <a:pt x="796061" y="1614983"/>
                </a:cubicBezTo>
                <a:cubicBezTo>
                  <a:pt x="796061" y="1611280"/>
                  <a:pt x="796229" y="1608420"/>
                  <a:pt x="796566" y="1606400"/>
                </a:cubicBezTo>
                <a:cubicBezTo>
                  <a:pt x="793537" y="1604381"/>
                  <a:pt x="792022" y="1600174"/>
                  <a:pt x="792022" y="1593780"/>
                </a:cubicBezTo>
                <a:cubicBezTo>
                  <a:pt x="792022" y="1589405"/>
                  <a:pt x="792864" y="1585534"/>
                  <a:pt x="794547" y="1582169"/>
                </a:cubicBezTo>
                <a:cubicBezTo>
                  <a:pt x="793200" y="1576111"/>
                  <a:pt x="792527" y="1572241"/>
                  <a:pt x="792527" y="1570558"/>
                </a:cubicBezTo>
                <a:cubicBezTo>
                  <a:pt x="792527" y="1560798"/>
                  <a:pt x="797239" y="1552048"/>
                  <a:pt x="806662" y="1544307"/>
                </a:cubicBezTo>
                <a:cubicBezTo>
                  <a:pt x="810364" y="1536566"/>
                  <a:pt x="814655" y="1531350"/>
                  <a:pt x="819535" y="1528657"/>
                </a:cubicBezTo>
                <a:cubicBezTo>
                  <a:pt x="824415" y="1525965"/>
                  <a:pt x="830557" y="1523946"/>
                  <a:pt x="837962" y="1522600"/>
                </a:cubicBezTo>
                <a:cubicBezTo>
                  <a:pt x="839981" y="1516878"/>
                  <a:pt x="844693" y="1513008"/>
                  <a:pt x="852097" y="1510989"/>
                </a:cubicBezTo>
                <a:cubicBezTo>
                  <a:pt x="859501" y="1508969"/>
                  <a:pt x="866737" y="1508296"/>
                  <a:pt x="873804" y="1508969"/>
                </a:cubicBezTo>
                <a:cubicBezTo>
                  <a:pt x="875823" y="1507623"/>
                  <a:pt x="878684" y="1506361"/>
                  <a:pt x="882386" y="1505183"/>
                </a:cubicBezTo>
                <a:cubicBezTo>
                  <a:pt x="886088" y="1504005"/>
                  <a:pt x="889790" y="1503416"/>
                  <a:pt x="893492" y="1503416"/>
                </a:cubicBezTo>
                <a:cubicBezTo>
                  <a:pt x="897531" y="1503416"/>
                  <a:pt x="901065" y="1504089"/>
                  <a:pt x="904094" y="1505436"/>
                </a:cubicBezTo>
                <a:cubicBezTo>
                  <a:pt x="904767" y="1504762"/>
                  <a:pt x="906449" y="1504426"/>
                  <a:pt x="909142" y="1504426"/>
                </a:cubicBezTo>
                <a:cubicBezTo>
                  <a:pt x="911161" y="1504426"/>
                  <a:pt x="913180" y="1504594"/>
                  <a:pt x="915200" y="1504931"/>
                </a:cubicBezTo>
                <a:cubicBezTo>
                  <a:pt x="917219" y="1505267"/>
                  <a:pt x="918565" y="1505772"/>
                  <a:pt x="919238" y="1506445"/>
                </a:cubicBezTo>
                <a:cubicBezTo>
                  <a:pt x="923950" y="1500387"/>
                  <a:pt x="929503" y="1497358"/>
                  <a:pt x="935898" y="1497358"/>
                </a:cubicBezTo>
                <a:cubicBezTo>
                  <a:pt x="937917" y="1497358"/>
                  <a:pt x="939936" y="1497863"/>
                  <a:pt x="941955" y="1498873"/>
                </a:cubicBezTo>
                <a:lnTo>
                  <a:pt x="941955" y="1497358"/>
                </a:lnTo>
                <a:cubicBezTo>
                  <a:pt x="941955" y="1491637"/>
                  <a:pt x="943133" y="1487598"/>
                  <a:pt x="945489" y="1485242"/>
                </a:cubicBezTo>
                <a:cubicBezTo>
                  <a:pt x="942124" y="1484233"/>
                  <a:pt x="938506" y="1481288"/>
                  <a:pt x="934636" y="1476408"/>
                </a:cubicBezTo>
                <a:cubicBezTo>
                  <a:pt x="930765" y="1471528"/>
                  <a:pt x="928494" y="1467069"/>
                  <a:pt x="927820" y="1463030"/>
                </a:cubicBezTo>
                <a:cubicBezTo>
                  <a:pt x="922436" y="1460674"/>
                  <a:pt x="918734" y="1456804"/>
                  <a:pt x="916714" y="1451419"/>
                </a:cubicBezTo>
                <a:cubicBezTo>
                  <a:pt x="912676" y="1454448"/>
                  <a:pt x="907964" y="1455963"/>
                  <a:pt x="902579" y="1455963"/>
                </a:cubicBezTo>
                <a:cubicBezTo>
                  <a:pt x="898877" y="1455963"/>
                  <a:pt x="895343" y="1454953"/>
                  <a:pt x="891978" y="1452934"/>
                </a:cubicBezTo>
                <a:cubicBezTo>
                  <a:pt x="886256" y="1454616"/>
                  <a:pt x="882554" y="1455290"/>
                  <a:pt x="880872" y="1454953"/>
                </a:cubicBezTo>
                <a:cubicBezTo>
                  <a:pt x="876160" y="1458319"/>
                  <a:pt x="870943" y="1460001"/>
                  <a:pt x="865222" y="1460001"/>
                </a:cubicBezTo>
                <a:cubicBezTo>
                  <a:pt x="860174" y="1466732"/>
                  <a:pt x="854284" y="1469761"/>
                  <a:pt x="847553" y="1469088"/>
                </a:cubicBezTo>
                <a:cubicBezTo>
                  <a:pt x="844524" y="1474473"/>
                  <a:pt x="840402" y="1479185"/>
                  <a:pt x="835185" y="1483223"/>
                </a:cubicBezTo>
                <a:cubicBezTo>
                  <a:pt x="829969" y="1487262"/>
                  <a:pt x="824668" y="1489281"/>
                  <a:pt x="819283" y="1489281"/>
                </a:cubicBezTo>
                <a:cubicBezTo>
                  <a:pt x="813225" y="1489281"/>
                  <a:pt x="808345" y="1486420"/>
                  <a:pt x="804643" y="1480699"/>
                </a:cubicBezTo>
                <a:cubicBezTo>
                  <a:pt x="801951" y="1476324"/>
                  <a:pt x="800604" y="1472117"/>
                  <a:pt x="800604" y="1468078"/>
                </a:cubicBezTo>
                <a:cubicBezTo>
                  <a:pt x="800604" y="1462021"/>
                  <a:pt x="802624" y="1456972"/>
                  <a:pt x="806662" y="1452934"/>
                </a:cubicBezTo>
                <a:cubicBezTo>
                  <a:pt x="807672" y="1447885"/>
                  <a:pt x="810028" y="1443090"/>
                  <a:pt x="813730" y="1438546"/>
                </a:cubicBezTo>
                <a:cubicBezTo>
                  <a:pt x="817432" y="1434003"/>
                  <a:pt x="821555" y="1430469"/>
                  <a:pt x="826098" y="1427945"/>
                </a:cubicBezTo>
                <a:cubicBezTo>
                  <a:pt x="830642" y="1425421"/>
                  <a:pt x="834260" y="1424495"/>
                  <a:pt x="836952" y="1425168"/>
                </a:cubicBezTo>
                <a:cubicBezTo>
                  <a:pt x="839308" y="1421466"/>
                  <a:pt x="844019" y="1418017"/>
                  <a:pt x="851087" y="1414819"/>
                </a:cubicBezTo>
                <a:cubicBezTo>
                  <a:pt x="858154" y="1411622"/>
                  <a:pt x="864717" y="1410024"/>
                  <a:pt x="870775" y="1410024"/>
                </a:cubicBezTo>
                <a:cubicBezTo>
                  <a:pt x="872121" y="1410024"/>
                  <a:pt x="874141" y="1410360"/>
                  <a:pt x="876833" y="1411033"/>
                </a:cubicBezTo>
                <a:cubicBezTo>
                  <a:pt x="880535" y="1406995"/>
                  <a:pt x="885415" y="1404975"/>
                  <a:pt x="891473" y="1404975"/>
                </a:cubicBezTo>
                <a:cubicBezTo>
                  <a:pt x="896185" y="1404975"/>
                  <a:pt x="899550" y="1406322"/>
                  <a:pt x="901569" y="1409014"/>
                </a:cubicBezTo>
                <a:cubicBezTo>
                  <a:pt x="905945" y="1405985"/>
                  <a:pt x="911666" y="1404471"/>
                  <a:pt x="918734" y="1404471"/>
                </a:cubicBezTo>
                <a:close/>
                <a:moveTo>
                  <a:pt x="1411919" y="1403461"/>
                </a:moveTo>
                <a:cubicBezTo>
                  <a:pt x="1417640" y="1403461"/>
                  <a:pt x="1422604" y="1405312"/>
                  <a:pt x="1426811" y="1409014"/>
                </a:cubicBezTo>
                <a:cubicBezTo>
                  <a:pt x="1431018" y="1412716"/>
                  <a:pt x="1433122" y="1418101"/>
                  <a:pt x="1433122" y="1425168"/>
                </a:cubicBezTo>
                <a:cubicBezTo>
                  <a:pt x="1433122" y="1430553"/>
                  <a:pt x="1431944" y="1436275"/>
                  <a:pt x="1429588" y="1442332"/>
                </a:cubicBezTo>
                <a:cubicBezTo>
                  <a:pt x="1434300" y="1446371"/>
                  <a:pt x="1436655" y="1451588"/>
                  <a:pt x="1436655" y="1457982"/>
                </a:cubicBezTo>
                <a:cubicBezTo>
                  <a:pt x="1436655" y="1462694"/>
                  <a:pt x="1435141" y="1466901"/>
                  <a:pt x="1432112" y="1470603"/>
                </a:cubicBezTo>
                <a:cubicBezTo>
                  <a:pt x="1434131" y="1474305"/>
                  <a:pt x="1435141" y="1479185"/>
                  <a:pt x="1435141" y="1485242"/>
                </a:cubicBezTo>
                <a:cubicBezTo>
                  <a:pt x="1435141" y="1491637"/>
                  <a:pt x="1434131" y="1496854"/>
                  <a:pt x="1432112" y="1500892"/>
                </a:cubicBezTo>
                <a:cubicBezTo>
                  <a:pt x="1435141" y="1504931"/>
                  <a:pt x="1436655" y="1511157"/>
                  <a:pt x="1436655" y="1519571"/>
                </a:cubicBezTo>
                <a:cubicBezTo>
                  <a:pt x="1436655" y="1525292"/>
                  <a:pt x="1436319" y="1529162"/>
                  <a:pt x="1435646" y="1531182"/>
                </a:cubicBezTo>
                <a:cubicBezTo>
                  <a:pt x="1438338" y="1534211"/>
                  <a:pt x="1439684" y="1538081"/>
                  <a:pt x="1439684" y="1542793"/>
                </a:cubicBezTo>
                <a:cubicBezTo>
                  <a:pt x="1439684" y="1545485"/>
                  <a:pt x="1439011" y="1548514"/>
                  <a:pt x="1437665" y="1551879"/>
                </a:cubicBezTo>
                <a:cubicBezTo>
                  <a:pt x="1441031" y="1555582"/>
                  <a:pt x="1442713" y="1560630"/>
                  <a:pt x="1442713" y="1567024"/>
                </a:cubicBezTo>
                <a:cubicBezTo>
                  <a:pt x="1442713" y="1569043"/>
                  <a:pt x="1442377" y="1571063"/>
                  <a:pt x="1441704" y="1573082"/>
                </a:cubicBezTo>
                <a:cubicBezTo>
                  <a:pt x="1443050" y="1574092"/>
                  <a:pt x="1444228" y="1575859"/>
                  <a:pt x="1445237" y="1578383"/>
                </a:cubicBezTo>
                <a:cubicBezTo>
                  <a:pt x="1446247" y="1580907"/>
                  <a:pt x="1446752" y="1583515"/>
                  <a:pt x="1446752" y="1586208"/>
                </a:cubicBezTo>
                <a:cubicBezTo>
                  <a:pt x="1446752" y="1589573"/>
                  <a:pt x="1445910" y="1592434"/>
                  <a:pt x="1444228" y="1594790"/>
                </a:cubicBezTo>
                <a:cubicBezTo>
                  <a:pt x="1446920" y="1595126"/>
                  <a:pt x="1448771" y="1596893"/>
                  <a:pt x="1449781" y="1600090"/>
                </a:cubicBezTo>
                <a:cubicBezTo>
                  <a:pt x="1450790" y="1603287"/>
                  <a:pt x="1450959" y="1606400"/>
                  <a:pt x="1450286" y="1609430"/>
                </a:cubicBezTo>
                <a:lnTo>
                  <a:pt x="1450790" y="1609430"/>
                </a:lnTo>
                <a:cubicBezTo>
                  <a:pt x="1453146" y="1609430"/>
                  <a:pt x="1455250" y="1610692"/>
                  <a:pt x="1457101" y="1613216"/>
                </a:cubicBezTo>
                <a:cubicBezTo>
                  <a:pt x="1458952" y="1615740"/>
                  <a:pt x="1459541" y="1618011"/>
                  <a:pt x="1458868" y="1620031"/>
                </a:cubicBezTo>
                <a:cubicBezTo>
                  <a:pt x="1459877" y="1619358"/>
                  <a:pt x="1461392" y="1619021"/>
                  <a:pt x="1463411" y="1619021"/>
                </a:cubicBezTo>
                <a:cubicBezTo>
                  <a:pt x="1466103" y="1619021"/>
                  <a:pt x="1468543" y="1619610"/>
                  <a:pt x="1470731" y="1620788"/>
                </a:cubicBezTo>
                <a:cubicBezTo>
                  <a:pt x="1472919" y="1621966"/>
                  <a:pt x="1474517" y="1623396"/>
                  <a:pt x="1475527" y="1625079"/>
                </a:cubicBezTo>
                <a:cubicBezTo>
                  <a:pt x="1482258" y="1621377"/>
                  <a:pt x="1488652" y="1619526"/>
                  <a:pt x="1494710" y="1619526"/>
                </a:cubicBezTo>
                <a:cubicBezTo>
                  <a:pt x="1497739" y="1619526"/>
                  <a:pt x="1500432" y="1620031"/>
                  <a:pt x="1502787" y="1621040"/>
                </a:cubicBezTo>
                <a:cubicBezTo>
                  <a:pt x="1505816" y="1618685"/>
                  <a:pt x="1509771" y="1616581"/>
                  <a:pt x="1514651" y="1614730"/>
                </a:cubicBezTo>
                <a:cubicBezTo>
                  <a:pt x="1519531" y="1612879"/>
                  <a:pt x="1523822" y="1611954"/>
                  <a:pt x="1527524" y="1611954"/>
                </a:cubicBezTo>
                <a:cubicBezTo>
                  <a:pt x="1529207" y="1611954"/>
                  <a:pt x="1530721" y="1612290"/>
                  <a:pt x="1532067" y="1612963"/>
                </a:cubicBezTo>
                <a:cubicBezTo>
                  <a:pt x="1529711" y="1609261"/>
                  <a:pt x="1528533" y="1604549"/>
                  <a:pt x="1528533" y="1598828"/>
                </a:cubicBezTo>
                <a:cubicBezTo>
                  <a:pt x="1528533" y="1592434"/>
                  <a:pt x="1530553" y="1588395"/>
                  <a:pt x="1534591" y="1586712"/>
                </a:cubicBezTo>
                <a:cubicBezTo>
                  <a:pt x="1532236" y="1584020"/>
                  <a:pt x="1531058" y="1578299"/>
                  <a:pt x="1531058" y="1569548"/>
                </a:cubicBezTo>
                <a:cubicBezTo>
                  <a:pt x="1531058" y="1559115"/>
                  <a:pt x="1533245" y="1551711"/>
                  <a:pt x="1537620" y="1547336"/>
                </a:cubicBezTo>
                <a:cubicBezTo>
                  <a:pt x="1534591" y="1542288"/>
                  <a:pt x="1533077" y="1536735"/>
                  <a:pt x="1533077" y="1530677"/>
                </a:cubicBezTo>
                <a:cubicBezTo>
                  <a:pt x="1533077" y="1525292"/>
                  <a:pt x="1534087" y="1521590"/>
                  <a:pt x="1536106" y="1519571"/>
                </a:cubicBezTo>
                <a:cubicBezTo>
                  <a:pt x="1534087" y="1516878"/>
                  <a:pt x="1533077" y="1513513"/>
                  <a:pt x="1533077" y="1509474"/>
                </a:cubicBezTo>
                <a:cubicBezTo>
                  <a:pt x="1533077" y="1505436"/>
                  <a:pt x="1533834" y="1501145"/>
                  <a:pt x="1535349" y="1496601"/>
                </a:cubicBezTo>
                <a:cubicBezTo>
                  <a:pt x="1536863" y="1492058"/>
                  <a:pt x="1538798" y="1488440"/>
                  <a:pt x="1541154" y="1485747"/>
                </a:cubicBezTo>
                <a:cubicBezTo>
                  <a:pt x="1536779" y="1482718"/>
                  <a:pt x="1534591" y="1476156"/>
                  <a:pt x="1534591" y="1466059"/>
                </a:cubicBezTo>
                <a:cubicBezTo>
                  <a:pt x="1534591" y="1459665"/>
                  <a:pt x="1535096" y="1454448"/>
                  <a:pt x="1536106" y="1450410"/>
                </a:cubicBezTo>
                <a:cubicBezTo>
                  <a:pt x="1533077" y="1443679"/>
                  <a:pt x="1531563" y="1437957"/>
                  <a:pt x="1531563" y="1433246"/>
                </a:cubicBezTo>
                <a:cubicBezTo>
                  <a:pt x="1531563" y="1427188"/>
                  <a:pt x="1533582" y="1422308"/>
                  <a:pt x="1537620" y="1418606"/>
                </a:cubicBezTo>
                <a:cubicBezTo>
                  <a:pt x="1541659" y="1414904"/>
                  <a:pt x="1546371" y="1413053"/>
                  <a:pt x="1551755" y="1413053"/>
                </a:cubicBezTo>
                <a:cubicBezTo>
                  <a:pt x="1558150" y="1413053"/>
                  <a:pt x="1563619" y="1415577"/>
                  <a:pt x="1568162" y="1420625"/>
                </a:cubicBezTo>
                <a:cubicBezTo>
                  <a:pt x="1572706" y="1425673"/>
                  <a:pt x="1574809" y="1432909"/>
                  <a:pt x="1574473" y="1442332"/>
                </a:cubicBezTo>
                <a:cubicBezTo>
                  <a:pt x="1576155" y="1444015"/>
                  <a:pt x="1577586" y="1446623"/>
                  <a:pt x="1578764" y="1450157"/>
                </a:cubicBezTo>
                <a:cubicBezTo>
                  <a:pt x="1579942" y="1453691"/>
                  <a:pt x="1580530" y="1457309"/>
                  <a:pt x="1580530" y="1461011"/>
                </a:cubicBezTo>
                <a:cubicBezTo>
                  <a:pt x="1580530" y="1468415"/>
                  <a:pt x="1578679" y="1473632"/>
                  <a:pt x="1574977" y="1476660"/>
                </a:cubicBezTo>
                <a:cubicBezTo>
                  <a:pt x="1581035" y="1484065"/>
                  <a:pt x="1584064" y="1491300"/>
                  <a:pt x="1584064" y="1498368"/>
                </a:cubicBezTo>
                <a:cubicBezTo>
                  <a:pt x="1584064" y="1503080"/>
                  <a:pt x="1582718" y="1506950"/>
                  <a:pt x="1580026" y="1509979"/>
                </a:cubicBezTo>
                <a:cubicBezTo>
                  <a:pt x="1582718" y="1513681"/>
                  <a:pt x="1584064" y="1517720"/>
                  <a:pt x="1584064" y="1522095"/>
                </a:cubicBezTo>
                <a:cubicBezTo>
                  <a:pt x="1584064" y="1526470"/>
                  <a:pt x="1582886" y="1531013"/>
                  <a:pt x="1580530" y="1535725"/>
                </a:cubicBezTo>
                <a:cubicBezTo>
                  <a:pt x="1582550" y="1538754"/>
                  <a:pt x="1583559" y="1542119"/>
                  <a:pt x="1583559" y="1545821"/>
                </a:cubicBezTo>
                <a:cubicBezTo>
                  <a:pt x="1583559" y="1551879"/>
                  <a:pt x="1581035" y="1557096"/>
                  <a:pt x="1575987" y="1561471"/>
                </a:cubicBezTo>
                <a:cubicBezTo>
                  <a:pt x="1579352" y="1565173"/>
                  <a:pt x="1581035" y="1569548"/>
                  <a:pt x="1581035" y="1574596"/>
                </a:cubicBezTo>
                <a:cubicBezTo>
                  <a:pt x="1581035" y="1579981"/>
                  <a:pt x="1578848" y="1586039"/>
                  <a:pt x="1574473" y="1592770"/>
                </a:cubicBezTo>
                <a:cubicBezTo>
                  <a:pt x="1577838" y="1594790"/>
                  <a:pt x="1579521" y="1598996"/>
                  <a:pt x="1579521" y="1605391"/>
                </a:cubicBezTo>
                <a:cubicBezTo>
                  <a:pt x="1579521" y="1611785"/>
                  <a:pt x="1578175" y="1618348"/>
                  <a:pt x="1575482" y="1625079"/>
                </a:cubicBezTo>
                <a:cubicBezTo>
                  <a:pt x="1578175" y="1628781"/>
                  <a:pt x="1579521" y="1633661"/>
                  <a:pt x="1579521" y="1639719"/>
                </a:cubicBezTo>
                <a:cubicBezTo>
                  <a:pt x="1579521" y="1643421"/>
                  <a:pt x="1578848" y="1646450"/>
                  <a:pt x="1577502" y="1648806"/>
                </a:cubicBezTo>
                <a:cubicBezTo>
                  <a:pt x="1578175" y="1652171"/>
                  <a:pt x="1578511" y="1654695"/>
                  <a:pt x="1578511" y="1656378"/>
                </a:cubicBezTo>
                <a:cubicBezTo>
                  <a:pt x="1578511" y="1662773"/>
                  <a:pt x="1576576" y="1667737"/>
                  <a:pt x="1572706" y="1671271"/>
                </a:cubicBezTo>
                <a:cubicBezTo>
                  <a:pt x="1568835" y="1674804"/>
                  <a:pt x="1564208" y="1676571"/>
                  <a:pt x="1558823" y="1676571"/>
                </a:cubicBezTo>
                <a:cubicBezTo>
                  <a:pt x="1554111" y="1676571"/>
                  <a:pt x="1549904" y="1674973"/>
                  <a:pt x="1546202" y="1671775"/>
                </a:cubicBezTo>
                <a:cubicBezTo>
                  <a:pt x="1542500" y="1668578"/>
                  <a:pt x="1540313" y="1663951"/>
                  <a:pt x="1539640" y="1657893"/>
                </a:cubicBezTo>
                <a:cubicBezTo>
                  <a:pt x="1539303" y="1657556"/>
                  <a:pt x="1538882" y="1656967"/>
                  <a:pt x="1538378" y="1656126"/>
                </a:cubicBezTo>
                <a:cubicBezTo>
                  <a:pt x="1537873" y="1655284"/>
                  <a:pt x="1537452" y="1654527"/>
                  <a:pt x="1537116" y="1653854"/>
                </a:cubicBezTo>
                <a:cubicBezTo>
                  <a:pt x="1531394" y="1657220"/>
                  <a:pt x="1526178" y="1658902"/>
                  <a:pt x="1521466" y="1658902"/>
                </a:cubicBezTo>
                <a:cubicBezTo>
                  <a:pt x="1519783" y="1658902"/>
                  <a:pt x="1518437" y="1658734"/>
                  <a:pt x="1517427" y="1658397"/>
                </a:cubicBezTo>
                <a:cubicBezTo>
                  <a:pt x="1513052" y="1661427"/>
                  <a:pt x="1508845" y="1662941"/>
                  <a:pt x="1504807" y="1662941"/>
                </a:cubicBezTo>
                <a:cubicBezTo>
                  <a:pt x="1501441" y="1662941"/>
                  <a:pt x="1498244" y="1662268"/>
                  <a:pt x="1495215" y="1660922"/>
                </a:cubicBezTo>
                <a:cubicBezTo>
                  <a:pt x="1493869" y="1663277"/>
                  <a:pt x="1491765" y="1665128"/>
                  <a:pt x="1488905" y="1666475"/>
                </a:cubicBezTo>
                <a:cubicBezTo>
                  <a:pt x="1486044" y="1667821"/>
                  <a:pt x="1482931" y="1668494"/>
                  <a:pt x="1479566" y="1668494"/>
                </a:cubicBezTo>
                <a:cubicBezTo>
                  <a:pt x="1477546" y="1668494"/>
                  <a:pt x="1476032" y="1668326"/>
                  <a:pt x="1475022" y="1667989"/>
                </a:cubicBezTo>
                <a:cubicBezTo>
                  <a:pt x="1471320" y="1669335"/>
                  <a:pt x="1467786" y="1670008"/>
                  <a:pt x="1464421" y="1670008"/>
                </a:cubicBezTo>
                <a:cubicBezTo>
                  <a:pt x="1459709" y="1670008"/>
                  <a:pt x="1455839" y="1668326"/>
                  <a:pt x="1452810" y="1664960"/>
                </a:cubicBezTo>
                <a:cubicBezTo>
                  <a:pt x="1449108" y="1665297"/>
                  <a:pt x="1444985" y="1663698"/>
                  <a:pt x="1440441" y="1660164"/>
                </a:cubicBezTo>
                <a:cubicBezTo>
                  <a:pt x="1435898" y="1656631"/>
                  <a:pt x="1433122" y="1653181"/>
                  <a:pt x="1432112" y="1649815"/>
                </a:cubicBezTo>
                <a:cubicBezTo>
                  <a:pt x="1428073" y="1648806"/>
                  <a:pt x="1424455" y="1646534"/>
                  <a:pt x="1421258" y="1643000"/>
                </a:cubicBezTo>
                <a:cubicBezTo>
                  <a:pt x="1418061" y="1639467"/>
                  <a:pt x="1415958" y="1635007"/>
                  <a:pt x="1414948" y="1629622"/>
                </a:cubicBezTo>
                <a:cubicBezTo>
                  <a:pt x="1410909" y="1628613"/>
                  <a:pt x="1407628" y="1625836"/>
                  <a:pt x="1405104" y="1621293"/>
                </a:cubicBezTo>
                <a:cubicBezTo>
                  <a:pt x="1402580" y="1616749"/>
                  <a:pt x="1401318" y="1611449"/>
                  <a:pt x="1401318" y="1605391"/>
                </a:cubicBezTo>
                <a:cubicBezTo>
                  <a:pt x="1401318" y="1601689"/>
                  <a:pt x="1401822" y="1598155"/>
                  <a:pt x="1402832" y="1594790"/>
                </a:cubicBezTo>
                <a:cubicBezTo>
                  <a:pt x="1400476" y="1591087"/>
                  <a:pt x="1399635" y="1586376"/>
                  <a:pt x="1400308" y="1580654"/>
                </a:cubicBezTo>
                <a:cubicBezTo>
                  <a:pt x="1395596" y="1576616"/>
                  <a:pt x="1393240" y="1571904"/>
                  <a:pt x="1393240" y="1566519"/>
                </a:cubicBezTo>
                <a:cubicBezTo>
                  <a:pt x="1393240" y="1563827"/>
                  <a:pt x="1393745" y="1561303"/>
                  <a:pt x="1394755" y="1558947"/>
                </a:cubicBezTo>
                <a:cubicBezTo>
                  <a:pt x="1392736" y="1555918"/>
                  <a:pt x="1391726" y="1552384"/>
                  <a:pt x="1391726" y="1548346"/>
                </a:cubicBezTo>
                <a:cubicBezTo>
                  <a:pt x="1391726" y="1543297"/>
                  <a:pt x="1393240" y="1538754"/>
                  <a:pt x="1396269" y="1534715"/>
                </a:cubicBezTo>
                <a:cubicBezTo>
                  <a:pt x="1391558" y="1530677"/>
                  <a:pt x="1389202" y="1525629"/>
                  <a:pt x="1389202" y="1519571"/>
                </a:cubicBezTo>
                <a:cubicBezTo>
                  <a:pt x="1389202" y="1515869"/>
                  <a:pt x="1390211" y="1512671"/>
                  <a:pt x="1392231" y="1509979"/>
                </a:cubicBezTo>
                <a:cubicBezTo>
                  <a:pt x="1389202" y="1505604"/>
                  <a:pt x="1387687" y="1500387"/>
                  <a:pt x="1387687" y="1494329"/>
                </a:cubicBezTo>
                <a:cubicBezTo>
                  <a:pt x="1387687" y="1489618"/>
                  <a:pt x="1388697" y="1486084"/>
                  <a:pt x="1390716" y="1483728"/>
                </a:cubicBezTo>
                <a:cubicBezTo>
                  <a:pt x="1387351" y="1481036"/>
                  <a:pt x="1385668" y="1476997"/>
                  <a:pt x="1385668" y="1471612"/>
                </a:cubicBezTo>
                <a:cubicBezTo>
                  <a:pt x="1385668" y="1468247"/>
                  <a:pt x="1386678" y="1464545"/>
                  <a:pt x="1388697" y="1460506"/>
                </a:cubicBezTo>
                <a:cubicBezTo>
                  <a:pt x="1387014" y="1457814"/>
                  <a:pt x="1386173" y="1453943"/>
                  <a:pt x="1386173" y="1448895"/>
                </a:cubicBezTo>
                <a:cubicBezTo>
                  <a:pt x="1386173" y="1441491"/>
                  <a:pt x="1388192" y="1435770"/>
                  <a:pt x="1392231" y="1431731"/>
                </a:cubicBezTo>
                <a:cubicBezTo>
                  <a:pt x="1391221" y="1428702"/>
                  <a:pt x="1390716" y="1425841"/>
                  <a:pt x="1390716" y="1423149"/>
                </a:cubicBezTo>
                <a:cubicBezTo>
                  <a:pt x="1390716" y="1417091"/>
                  <a:pt x="1392820" y="1412295"/>
                  <a:pt x="1397027" y="1408762"/>
                </a:cubicBezTo>
                <a:cubicBezTo>
                  <a:pt x="1401234" y="1405228"/>
                  <a:pt x="1406198" y="1403461"/>
                  <a:pt x="1411919" y="1403461"/>
                </a:cubicBezTo>
                <a:close/>
                <a:moveTo>
                  <a:pt x="1751380" y="1401441"/>
                </a:moveTo>
                <a:cubicBezTo>
                  <a:pt x="1753063" y="1401441"/>
                  <a:pt x="1755251" y="1401778"/>
                  <a:pt x="1757943" y="1402451"/>
                </a:cubicBezTo>
                <a:lnTo>
                  <a:pt x="1762487" y="1401946"/>
                </a:lnTo>
                <a:cubicBezTo>
                  <a:pt x="1766525" y="1401946"/>
                  <a:pt x="1769975" y="1402704"/>
                  <a:pt x="1772835" y="1404218"/>
                </a:cubicBezTo>
                <a:cubicBezTo>
                  <a:pt x="1775696" y="1405733"/>
                  <a:pt x="1776958" y="1407499"/>
                  <a:pt x="1776622" y="1409519"/>
                </a:cubicBezTo>
                <a:cubicBezTo>
                  <a:pt x="1784026" y="1410192"/>
                  <a:pt x="1790252" y="1411875"/>
                  <a:pt x="1795300" y="1414567"/>
                </a:cubicBezTo>
                <a:cubicBezTo>
                  <a:pt x="1800348" y="1417259"/>
                  <a:pt x="1803377" y="1422139"/>
                  <a:pt x="1804387" y="1429207"/>
                </a:cubicBezTo>
                <a:cubicBezTo>
                  <a:pt x="1808762" y="1428197"/>
                  <a:pt x="1814315" y="1429291"/>
                  <a:pt x="1821046" y="1432488"/>
                </a:cubicBezTo>
                <a:cubicBezTo>
                  <a:pt x="1827777" y="1435685"/>
                  <a:pt x="1833583" y="1440566"/>
                  <a:pt x="1838463" y="1447128"/>
                </a:cubicBezTo>
                <a:cubicBezTo>
                  <a:pt x="1843343" y="1453691"/>
                  <a:pt x="1845783" y="1461347"/>
                  <a:pt x="1845783" y="1470098"/>
                </a:cubicBezTo>
                <a:cubicBezTo>
                  <a:pt x="1845783" y="1472117"/>
                  <a:pt x="1845446" y="1475146"/>
                  <a:pt x="1844773" y="1479185"/>
                </a:cubicBezTo>
                <a:cubicBezTo>
                  <a:pt x="1848475" y="1480867"/>
                  <a:pt x="1851925" y="1484906"/>
                  <a:pt x="1855122" y="1491300"/>
                </a:cubicBezTo>
                <a:cubicBezTo>
                  <a:pt x="1858319" y="1497695"/>
                  <a:pt x="1859918" y="1504258"/>
                  <a:pt x="1859918" y="1510989"/>
                </a:cubicBezTo>
                <a:cubicBezTo>
                  <a:pt x="1859918" y="1522431"/>
                  <a:pt x="1854870" y="1530172"/>
                  <a:pt x="1844773" y="1534211"/>
                </a:cubicBezTo>
                <a:cubicBezTo>
                  <a:pt x="1842081" y="1538922"/>
                  <a:pt x="1838463" y="1542624"/>
                  <a:pt x="1833919" y="1545317"/>
                </a:cubicBezTo>
                <a:cubicBezTo>
                  <a:pt x="1829376" y="1548009"/>
                  <a:pt x="1824412" y="1549355"/>
                  <a:pt x="1819027" y="1549355"/>
                </a:cubicBezTo>
                <a:cubicBezTo>
                  <a:pt x="1814652" y="1549355"/>
                  <a:pt x="1810108" y="1548346"/>
                  <a:pt x="1805397" y="1546326"/>
                </a:cubicBezTo>
                <a:cubicBezTo>
                  <a:pt x="1802704" y="1548009"/>
                  <a:pt x="1799002" y="1549524"/>
                  <a:pt x="1794291" y="1550870"/>
                </a:cubicBezTo>
                <a:cubicBezTo>
                  <a:pt x="1789579" y="1552216"/>
                  <a:pt x="1784867" y="1552889"/>
                  <a:pt x="1780155" y="1552889"/>
                </a:cubicBezTo>
                <a:cubicBezTo>
                  <a:pt x="1772078" y="1552889"/>
                  <a:pt x="1766525" y="1551206"/>
                  <a:pt x="1763496" y="1547841"/>
                </a:cubicBezTo>
                <a:cubicBezTo>
                  <a:pt x="1760131" y="1550533"/>
                  <a:pt x="1754746" y="1551879"/>
                  <a:pt x="1747342" y="1551879"/>
                </a:cubicBezTo>
                <a:cubicBezTo>
                  <a:pt x="1741957" y="1551879"/>
                  <a:pt x="1737077" y="1550870"/>
                  <a:pt x="1732702" y="1548851"/>
                </a:cubicBezTo>
                <a:cubicBezTo>
                  <a:pt x="1727990" y="1551206"/>
                  <a:pt x="1722605" y="1552384"/>
                  <a:pt x="1716547" y="1552384"/>
                </a:cubicBezTo>
                <a:cubicBezTo>
                  <a:pt x="1710826" y="1552384"/>
                  <a:pt x="1706114" y="1551543"/>
                  <a:pt x="1702412" y="1549860"/>
                </a:cubicBezTo>
                <a:cubicBezTo>
                  <a:pt x="1699047" y="1552889"/>
                  <a:pt x="1692148" y="1554404"/>
                  <a:pt x="1681715" y="1554404"/>
                </a:cubicBezTo>
                <a:cubicBezTo>
                  <a:pt x="1675993" y="1554404"/>
                  <a:pt x="1672123" y="1553899"/>
                  <a:pt x="1670104" y="1552889"/>
                </a:cubicBezTo>
                <a:cubicBezTo>
                  <a:pt x="1671113" y="1562649"/>
                  <a:pt x="1669767" y="1569885"/>
                  <a:pt x="1666065" y="1574596"/>
                </a:cubicBezTo>
                <a:cubicBezTo>
                  <a:pt x="1672459" y="1580991"/>
                  <a:pt x="1674984" y="1587890"/>
                  <a:pt x="1673637" y="1595294"/>
                </a:cubicBezTo>
                <a:cubicBezTo>
                  <a:pt x="1673974" y="1595631"/>
                  <a:pt x="1675825" y="1596977"/>
                  <a:pt x="1679190" y="1599333"/>
                </a:cubicBezTo>
                <a:cubicBezTo>
                  <a:pt x="1682556" y="1601689"/>
                  <a:pt x="1684912" y="1605559"/>
                  <a:pt x="1686258" y="1610944"/>
                </a:cubicBezTo>
                <a:cubicBezTo>
                  <a:pt x="1689960" y="1610944"/>
                  <a:pt x="1693410" y="1612458"/>
                  <a:pt x="1696607" y="1615487"/>
                </a:cubicBezTo>
                <a:cubicBezTo>
                  <a:pt x="1699804" y="1618516"/>
                  <a:pt x="1701739" y="1621545"/>
                  <a:pt x="1702412" y="1624574"/>
                </a:cubicBezTo>
                <a:cubicBezTo>
                  <a:pt x="1703759" y="1623228"/>
                  <a:pt x="1706451" y="1622555"/>
                  <a:pt x="1710490" y="1622555"/>
                </a:cubicBezTo>
                <a:cubicBezTo>
                  <a:pt x="1713519" y="1622555"/>
                  <a:pt x="1716211" y="1623060"/>
                  <a:pt x="1718567" y="1624069"/>
                </a:cubicBezTo>
                <a:cubicBezTo>
                  <a:pt x="1720923" y="1625079"/>
                  <a:pt x="1722269" y="1626257"/>
                  <a:pt x="1722605" y="1627603"/>
                </a:cubicBezTo>
                <a:cubicBezTo>
                  <a:pt x="1724961" y="1626257"/>
                  <a:pt x="1727654" y="1625584"/>
                  <a:pt x="1730683" y="1625584"/>
                </a:cubicBezTo>
                <a:cubicBezTo>
                  <a:pt x="1735058" y="1625584"/>
                  <a:pt x="1739096" y="1627098"/>
                  <a:pt x="1742798" y="1630127"/>
                </a:cubicBezTo>
                <a:cubicBezTo>
                  <a:pt x="1746164" y="1629454"/>
                  <a:pt x="1748688" y="1629118"/>
                  <a:pt x="1750371" y="1629118"/>
                </a:cubicBezTo>
                <a:cubicBezTo>
                  <a:pt x="1753736" y="1629118"/>
                  <a:pt x="1756597" y="1629622"/>
                  <a:pt x="1758953" y="1630632"/>
                </a:cubicBezTo>
                <a:cubicBezTo>
                  <a:pt x="1759962" y="1627940"/>
                  <a:pt x="1762655" y="1625331"/>
                  <a:pt x="1767030" y="1622807"/>
                </a:cubicBezTo>
                <a:cubicBezTo>
                  <a:pt x="1771405" y="1620283"/>
                  <a:pt x="1775949" y="1619189"/>
                  <a:pt x="1780660" y="1619526"/>
                </a:cubicBezTo>
                <a:cubicBezTo>
                  <a:pt x="1783353" y="1616161"/>
                  <a:pt x="1787055" y="1613468"/>
                  <a:pt x="1791766" y="1611449"/>
                </a:cubicBezTo>
                <a:cubicBezTo>
                  <a:pt x="1796478" y="1609430"/>
                  <a:pt x="1801190" y="1608420"/>
                  <a:pt x="1805901" y="1608420"/>
                </a:cubicBezTo>
                <a:cubicBezTo>
                  <a:pt x="1814988" y="1608420"/>
                  <a:pt x="1821551" y="1612122"/>
                  <a:pt x="1825590" y="1619526"/>
                </a:cubicBezTo>
                <a:cubicBezTo>
                  <a:pt x="1826936" y="1622218"/>
                  <a:pt x="1827609" y="1625416"/>
                  <a:pt x="1827609" y="1629118"/>
                </a:cubicBezTo>
                <a:cubicBezTo>
                  <a:pt x="1827609" y="1637195"/>
                  <a:pt x="1823907" y="1643589"/>
                  <a:pt x="1816503" y="1648301"/>
                </a:cubicBezTo>
                <a:cubicBezTo>
                  <a:pt x="1814820" y="1649311"/>
                  <a:pt x="1811959" y="1651078"/>
                  <a:pt x="1807921" y="1653602"/>
                </a:cubicBezTo>
                <a:cubicBezTo>
                  <a:pt x="1803882" y="1656126"/>
                  <a:pt x="1800180" y="1658061"/>
                  <a:pt x="1796815" y="1659407"/>
                </a:cubicBezTo>
                <a:cubicBezTo>
                  <a:pt x="1793449" y="1660753"/>
                  <a:pt x="1790420" y="1661427"/>
                  <a:pt x="1787728" y="1661427"/>
                </a:cubicBezTo>
                <a:cubicBezTo>
                  <a:pt x="1782680" y="1667484"/>
                  <a:pt x="1775780" y="1670513"/>
                  <a:pt x="1767030" y="1670513"/>
                </a:cubicBezTo>
                <a:cubicBezTo>
                  <a:pt x="1762991" y="1670513"/>
                  <a:pt x="1759962" y="1670177"/>
                  <a:pt x="1757943" y="1669504"/>
                </a:cubicBezTo>
                <a:cubicBezTo>
                  <a:pt x="1753904" y="1672869"/>
                  <a:pt x="1748015" y="1674552"/>
                  <a:pt x="1740274" y="1674552"/>
                </a:cubicBezTo>
                <a:cubicBezTo>
                  <a:pt x="1733207" y="1674552"/>
                  <a:pt x="1728327" y="1673206"/>
                  <a:pt x="1725634" y="1670513"/>
                </a:cubicBezTo>
                <a:cubicBezTo>
                  <a:pt x="1723278" y="1671523"/>
                  <a:pt x="1720923" y="1672028"/>
                  <a:pt x="1718567" y="1672028"/>
                </a:cubicBezTo>
                <a:cubicBezTo>
                  <a:pt x="1713855" y="1672028"/>
                  <a:pt x="1709480" y="1670345"/>
                  <a:pt x="1705441" y="1666980"/>
                </a:cubicBezTo>
                <a:cubicBezTo>
                  <a:pt x="1688277" y="1667989"/>
                  <a:pt x="1676666" y="1662604"/>
                  <a:pt x="1670608" y="1650825"/>
                </a:cubicBezTo>
                <a:cubicBezTo>
                  <a:pt x="1665897" y="1650825"/>
                  <a:pt x="1660596" y="1647880"/>
                  <a:pt x="1654706" y="1641991"/>
                </a:cubicBezTo>
                <a:cubicBezTo>
                  <a:pt x="1648817" y="1636101"/>
                  <a:pt x="1645535" y="1630969"/>
                  <a:pt x="1644862" y="1626593"/>
                </a:cubicBezTo>
                <a:cubicBezTo>
                  <a:pt x="1637122" y="1623565"/>
                  <a:pt x="1632242" y="1618011"/>
                  <a:pt x="1630222" y="1609934"/>
                </a:cubicBezTo>
                <a:cubicBezTo>
                  <a:pt x="1629886" y="1607242"/>
                  <a:pt x="1629886" y="1604718"/>
                  <a:pt x="1630222" y="1602362"/>
                </a:cubicBezTo>
                <a:cubicBezTo>
                  <a:pt x="1628876" y="1602025"/>
                  <a:pt x="1627782" y="1600595"/>
                  <a:pt x="1626941" y="1598071"/>
                </a:cubicBezTo>
                <a:cubicBezTo>
                  <a:pt x="1626100" y="1595547"/>
                  <a:pt x="1625679" y="1592939"/>
                  <a:pt x="1625679" y="1590246"/>
                </a:cubicBezTo>
                <a:cubicBezTo>
                  <a:pt x="1625679" y="1588227"/>
                  <a:pt x="1625847" y="1586881"/>
                  <a:pt x="1626184" y="1586208"/>
                </a:cubicBezTo>
                <a:cubicBezTo>
                  <a:pt x="1623491" y="1578130"/>
                  <a:pt x="1622145" y="1570726"/>
                  <a:pt x="1622145" y="1563995"/>
                </a:cubicBezTo>
                <a:cubicBezTo>
                  <a:pt x="1622145" y="1557264"/>
                  <a:pt x="1623491" y="1551206"/>
                  <a:pt x="1626184" y="1545821"/>
                </a:cubicBezTo>
                <a:cubicBezTo>
                  <a:pt x="1624165" y="1542119"/>
                  <a:pt x="1623155" y="1538081"/>
                  <a:pt x="1623155" y="1533706"/>
                </a:cubicBezTo>
                <a:cubicBezTo>
                  <a:pt x="1623155" y="1528321"/>
                  <a:pt x="1624333" y="1522936"/>
                  <a:pt x="1626689" y="1517551"/>
                </a:cubicBezTo>
                <a:cubicBezTo>
                  <a:pt x="1629045" y="1512167"/>
                  <a:pt x="1631232" y="1508633"/>
                  <a:pt x="1633251" y="1506950"/>
                </a:cubicBezTo>
                <a:cubicBezTo>
                  <a:pt x="1632578" y="1505267"/>
                  <a:pt x="1633083" y="1502322"/>
                  <a:pt x="1634766" y="1498116"/>
                </a:cubicBezTo>
                <a:cubicBezTo>
                  <a:pt x="1636449" y="1493909"/>
                  <a:pt x="1638720" y="1490038"/>
                  <a:pt x="1641581" y="1486505"/>
                </a:cubicBezTo>
                <a:cubicBezTo>
                  <a:pt x="1644442" y="1482971"/>
                  <a:pt x="1647386" y="1480867"/>
                  <a:pt x="1650415" y="1480194"/>
                </a:cubicBezTo>
                <a:lnTo>
                  <a:pt x="1649911" y="1474641"/>
                </a:lnTo>
                <a:cubicBezTo>
                  <a:pt x="1649911" y="1461516"/>
                  <a:pt x="1656978" y="1453270"/>
                  <a:pt x="1671113" y="1449905"/>
                </a:cubicBezTo>
                <a:cubicBezTo>
                  <a:pt x="1671113" y="1444183"/>
                  <a:pt x="1674479" y="1438630"/>
                  <a:pt x="1681210" y="1433246"/>
                </a:cubicBezTo>
                <a:cubicBezTo>
                  <a:pt x="1687941" y="1427861"/>
                  <a:pt x="1693830" y="1425505"/>
                  <a:pt x="1698879" y="1426178"/>
                </a:cubicBezTo>
                <a:cubicBezTo>
                  <a:pt x="1699552" y="1422476"/>
                  <a:pt x="1702833" y="1419531"/>
                  <a:pt x="1708723" y="1417344"/>
                </a:cubicBezTo>
                <a:cubicBezTo>
                  <a:pt x="1714612" y="1415156"/>
                  <a:pt x="1719072" y="1414567"/>
                  <a:pt x="1722101" y="1415577"/>
                </a:cubicBezTo>
                <a:cubicBezTo>
                  <a:pt x="1724793" y="1411202"/>
                  <a:pt x="1730178" y="1408172"/>
                  <a:pt x="1738255" y="1406490"/>
                </a:cubicBezTo>
                <a:cubicBezTo>
                  <a:pt x="1741284" y="1403124"/>
                  <a:pt x="1745659" y="1401441"/>
                  <a:pt x="1751380" y="1401441"/>
                </a:cubicBezTo>
                <a:close/>
                <a:moveTo>
                  <a:pt x="1313630" y="1394879"/>
                </a:moveTo>
                <a:cubicBezTo>
                  <a:pt x="1317669" y="1394879"/>
                  <a:pt x="1321287" y="1396141"/>
                  <a:pt x="1324484" y="1398665"/>
                </a:cubicBezTo>
                <a:cubicBezTo>
                  <a:pt x="1327682" y="1401189"/>
                  <a:pt x="1330121" y="1404975"/>
                  <a:pt x="1331804" y="1410024"/>
                </a:cubicBezTo>
                <a:cubicBezTo>
                  <a:pt x="1332477" y="1412716"/>
                  <a:pt x="1332814" y="1414399"/>
                  <a:pt x="1332814" y="1415072"/>
                </a:cubicBezTo>
                <a:cubicBezTo>
                  <a:pt x="1332814" y="1417091"/>
                  <a:pt x="1332477" y="1419279"/>
                  <a:pt x="1331804" y="1421635"/>
                </a:cubicBezTo>
                <a:cubicBezTo>
                  <a:pt x="1331131" y="1423990"/>
                  <a:pt x="1330963" y="1426178"/>
                  <a:pt x="1331299" y="1428197"/>
                </a:cubicBezTo>
                <a:cubicBezTo>
                  <a:pt x="1331299" y="1431226"/>
                  <a:pt x="1331552" y="1434255"/>
                  <a:pt x="1332057" y="1437284"/>
                </a:cubicBezTo>
                <a:cubicBezTo>
                  <a:pt x="1332561" y="1440313"/>
                  <a:pt x="1332814" y="1443342"/>
                  <a:pt x="1332814" y="1446371"/>
                </a:cubicBezTo>
                <a:cubicBezTo>
                  <a:pt x="1332814" y="1449400"/>
                  <a:pt x="1332309" y="1452429"/>
                  <a:pt x="1331299" y="1455458"/>
                </a:cubicBezTo>
                <a:cubicBezTo>
                  <a:pt x="1334328" y="1458823"/>
                  <a:pt x="1335843" y="1463535"/>
                  <a:pt x="1335843" y="1469593"/>
                </a:cubicBezTo>
                <a:cubicBezTo>
                  <a:pt x="1335843" y="1473968"/>
                  <a:pt x="1334917" y="1478343"/>
                  <a:pt x="1333066" y="1482718"/>
                </a:cubicBezTo>
                <a:cubicBezTo>
                  <a:pt x="1331215" y="1487094"/>
                  <a:pt x="1328943" y="1490796"/>
                  <a:pt x="1326251" y="1493825"/>
                </a:cubicBezTo>
                <a:cubicBezTo>
                  <a:pt x="1331973" y="1497863"/>
                  <a:pt x="1334833" y="1503585"/>
                  <a:pt x="1334833" y="1510989"/>
                </a:cubicBezTo>
                <a:cubicBezTo>
                  <a:pt x="1334833" y="1516373"/>
                  <a:pt x="1332982" y="1521253"/>
                  <a:pt x="1329280" y="1525629"/>
                </a:cubicBezTo>
                <a:cubicBezTo>
                  <a:pt x="1329953" y="1527311"/>
                  <a:pt x="1330290" y="1529331"/>
                  <a:pt x="1330290" y="1531686"/>
                </a:cubicBezTo>
                <a:cubicBezTo>
                  <a:pt x="1330290" y="1534042"/>
                  <a:pt x="1329448" y="1536903"/>
                  <a:pt x="1327766" y="1540268"/>
                </a:cubicBezTo>
                <a:cubicBezTo>
                  <a:pt x="1326083" y="1543634"/>
                  <a:pt x="1324905" y="1546326"/>
                  <a:pt x="1324232" y="1548346"/>
                </a:cubicBezTo>
                <a:cubicBezTo>
                  <a:pt x="1328270" y="1552384"/>
                  <a:pt x="1330290" y="1557432"/>
                  <a:pt x="1330290" y="1563490"/>
                </a:cubicBezTo>
                <a:cubicBezTo>
                  <a:pt x="1330290" y="1567865"/>
                  <a:pt x="1329448" y="1571399"/>
                  <a:pt x="1327766" y="1574092"/>
                </a:cubicBezTo>
                <a:cubicBezTo>
                  <a:pt x="1329448" y="1576784"/>
                  <a:pt x="1330795" y="1580318"/>
                  <a:pt x="1331804" y="1584693"/>
                </a:cubicBezTo>
                <a:cubicBezTo>
                  <a:pt x="1332814" y="1589068"/>
                  <a:pt x="1333319" y="1593443"/>
                  <a:pt x="1333319" y="1597818"/>
                </a:cubicBezTo>
                <a:cubicBezTo>
                  <a:pt x="1333319" y="1603203"/>
                  <a:pt x="1332645" y="1607747"/>
                  <a:pt x="1331299" y="1611449"/>
                </a:cubicBezTo>
                <a:cubicBezTo>
                  <a:pt x="1334328" y="1611112"/>
                  <a:pt x="1337526" y="1613131"/>
                  <a:pt x="1340891" y="1617507"/>
                </a:cubicBezTo>
                <a:cubicBezTo>
                  <a:pt x="1344257" y="1621882"/>
                  <a:pt x="1345939" y="1626425"/>
                  <a:pt x="1345939" y="1631137"/>
                </a:cubicBezTo>
                <a:cubicBezTo>
                  <a:pt x="1345939" y="1633156"/>
                  <a:pt x="1345771" y="1634671"/>
                  <a:pt x="1345434" y="1635680"/>
                </a:cubicBezTo>
                <a:cubicBezTo>
                  <a:pt x="1347117" y="1641738"/>
                  <a:pt x="1345266" y="1646618"/>
                  <a:pt x="1339881" y="1650320"/>
                </a:cubicBezTo>
                <a:cubicBezTo>
                  <a:pt x="1334497" y="1654022"/>
                  <a:pt x="1329448" y="1655873"/>
                  <a:pt x="1324737" y="1655873"/>
                </a:cubicBezTo>
                <a:cubicBezTo>
                  <a:pt x="1326083" y="1663277"/>
                  <a:pt x="1326756" y="1668157"/>
                  <a:pt x="1326756" y="1670513"/>
                </a:cubicBezTo>
                <a:cubicBezTo>
                  <a:pt x="1326756" y="1673206"/>
                  <a:pt x="1326251" y="1676403"/>
                  <a:pt x="1325241" y="1680105"/>
                </a:cubicBezTo>
                <a:cubicBezTo>
                  <a:pt x="1327261" y="1684817"/>
                  <a:pt x="1328270" y="1691211"/>
                  <a:pt x="1328270" y="1699288"/>
                </a:cubicBezTo>
                <a:cubicBezTo>
                  <a:pt x="1328270" y="1707702"/>
                  <a:pt x="1327429" y="1713592"/>
                  <a:pt x="1325746" y="1716957"/>
                </a:cubicBezTo>
                <a:cubicBezTo>
                  <a:pt x="1329112" y="1722679"/>
                  <a:pt x="1330795" y="1730587"/>
                  <a:pt x="1330795" y="1740684"/>
                </a:cubicBezTo>
                <a:cubicBezTo>
                  <a:pt x="1330795" y="1749098"/>
                  <a:pt x="1329364" y="1756502"/>
                  <a:pt x="1326504" y="1762896"/>
                </a:cubicBezTo>
                <a:cubicBezTo>
                  <a:pt x="1323643" y="1769291"/>
                  <a:pt x="1319183" y="1772993"/>
                  <a:pt x="1313126" y="1774002"/>
                </a:cubicBezTo>
                <a:cubicBezTo>
                  <a:pt x="1310433" y="1774676"/>
                  <a:pt x="1308582" y="1775012"/>
                  <a:pt x="1307573" y="1775012"/>
                </a:cubicBezTo>
                <a:cubicBezTo>
                  <a:pt x="1302188" y="1775012"/>
                  <a:pt x="1297897" y="1772488"/>
                  <a:pt x="1294700" y="1767440"/>
                </a:cubicBezTo>
                <a:cubicBezTo>
                  <a:pt x="1291502" y="1762391"/>
                  <a:pt x="1289904" y="1756333"/>
                  <a:pt x="1289904" y="1749266"/>
                </a:cubicBezTo>
                <a:cubicBezTo>
                  <a:pt x="1289904" y="1744891"/>
                  <a:pt x="1290240" y="1741525"/>
                  <a:pt x="1290913" y="1739169"/>
                </a:cubicBezTo>
                <a:cubicBezTo>
                  <a:pt x="1288221" y="1737150"/>
                  <a:pt x="1286117" y="1733869"/>
                  <a:pt x="1284603" y="1729325"/>
                </a:cubicBezTo>
                <a:cubicBezTo>
                  <a:pt x="1283089" y="1724782"/>
                  <a:pt x="1282331" y="1720323"/>
                  <a:pt x="1282331" y="1715948"/>
                </a:cubicBezTo>
                <a:cubicBezTo>
                  <a:pt x="1282331" y="1708880"/>
                  <a:pt x="1284014" y="1703663"/>
                  <a:pt x="1287380" y="1700298"/>
                </a:cubicBezTo>
                <a:cubicBezTo>
                  <a:pt x="1286033" y="1694913"/>
                  <a:pt x="1285360" y="1688687"/>
                  <a:pt x="1285360" y="1681619"/>
                </a:cubicBezTo>
                <a:cubicBezTo>
                  <a:pt x="1285360" y="1676908"/>
                  <a:pt x="1285865" y="1672869"/>
                  <a:pt x="1286875" y="1669504"/>
                </a:cubicBezTo>
                <a:cubicBezTo>
                  <a:pt x="1283509" y="1671859"/>
                  <a:pt x="1280312" y="1673037"/>
                  <a:pt x="1277283" y="1673037"/>
                </a:cubicBezTo>
                <a:cubicBezTo>
                  <a:pt x="1275264" y="1673037"/>
                  <a:pt x="1272908" y="1672196"/>
                  <a:pt x="1270216" y="1670513"/>
                </a:cubicBezTo>
                <a:cubicBezTo>
                  <a:pt x="1265840" y="1674552"/>
                  <a:pt x="1260792" y="1676571"/>
                  <a:pt x="1255071" y="1676571"/>
                </a:cubicBezTo>
                <a:cubicBezTo>
                  <a:pt x="1249686" y="1676571"/>
                  <a:pt x="1244469" y="1674888"/>
                  <a:pt x="1239421" y="1671523"/>
                </a:cubicBezTo>
                <a:cubicBezTo>
                  <a:pt x="1238412" y="1671859"/>
                  <a:pt x="1236897" y="1672028"/>
                  <a:pt x="1234878" y="1672028"/>
                </a:cubicBezTo>
                <a:cubicBezTo>
                  <a:pt x="1228820" y="1672028"/>
                  <a:pt x="1222173" y="1670513"/>
                  <a:pt x="1214937" y="1667484"/>
                </a:cubicBezTo>
                <a:cubicBezTo>
                  <a:pt x="1207701" y="1664455"/>
                  <a:pt x="1202569" y="1660585"/>
                  <a:pt x="1199540" y="1655873"/>
                </a:cubicBezTo>
                <a:cubicBezTo>
                  <a:pt x="1183722" y="1652171"/>
                  <a:pt x="1173289" y="1643758"/>
                  <a:pt x="1168241" y="1630632"/>
                </a:cubicBezTo>
                <a:cubicBezTo>
                  <a:pt x="1162856" y="1629622"/>
                  <a:pt x="1158060" y="1627519"/>
                  <a:pt x="1153853" y="1624322"/>
                </a:cubicBezTo>
                <a:cubicBezTo>
                  <a:pt x="1149646" y="1621125"/>
                  <a:pt x="1147038" y="1616834"/>
                  <a:pt x="1146029" y="1611449"/>
                </a:cubicBezTo>
                <a:cubicBezTo>
                  <a:pt x="1141317" y="1605727"/>
                  <a:pt x="1138961" y="1599333"/>
                  <a:pt x="1138961" y="1592265"/>
                </a:cubicBezTo>
                <a:cubicBezTo>
                  <a:pt x="1138961" y="1589573"/>
                  <a:pt x="1139466" y="1587049"/>
                  <a:pt x="1140475" y="1584693"/>
                </a:cubicBezTo>
                <a:cubicBezTo>
                  <a:pt x="1137447" y="1579645"/>
                  <a:pt x="1135932" y="1574765"/>
                  <a:pt x="1135932" y="1570053"/>
                </a:cubicBezTo>
                <a:cubicBezTo>
                  <a:pt x="1135932" y="1565005"/>
                  <a:pt x="1137110" y="1560461"/>
                  <a:pt x="1139466" y="1556423"/>
                </a:cubicBezTo>
                <a:cubicBezTo>
                  <a:pt x="1136100" y="1553057"/>
                  <a:pt x="1134418" y="1547504"/>
                  <a:pt x="1134418" y="1539764"/>
                </a:cubicBezTo>
                <a:cubicBezTo>
                  <a:pt x="1134418" y="1534379"/>
                  <a:pt x="1135091" y="1530172"/>
                  <a:pt x="1136437" y="1527143"/>
                </a:cubicBezTo>
                <a:cubicBezTo>
                  <a:pt x="1134418" y="1521085"/>
                  <a:pt x="1133408" y="1516037"/>
                  <a:pt x="1133408" y="1511998"/>
                </a:cubicBezTo>
                <a:cubicBezTo>
                  <a:pt x="1133408" y="1505940"/>
                  <a:pt x="1135091" y="1500219"/>
                  <a:pt x="1138456" y="1494834"/>
                </a:cubicBezTo>
                <a:cubicBezTo>
                  <a:pt x="1138120" y="1493488"/>
                  <a:pt x="1137951" y="1491469"/>
                  <a:pt x="1137951" y="1488776"/>
                </a:cubicBezTo>
                <a:cubicBezTo>
                  <a:pt x="1137951" y="1482382"/>
                  <a:pt x="1140644" y="1475146"/>
                  <a:pt x="1146029" y="1467069"/>
                </a:cubicBezTo>
                <a:cubicBezTo>
                  <a:pt x="1147711" y="1464040"/>
                  <a:pt x="1149478" y="1461684"/>
                  <a:pt x="1151329" y="1460001"/>
                </a:cubicBezTo>
                <a:cubicBezTo>
                  <a:pt x="1153180" y="1458319"/>
                  <a:pt x="1155452" y="1457309"/>
                  <a:pt x="1158144" y="1456972"/>
                </a:cubicBezTo>
                <a:cubicBezTo>
                  <a:pt x="1158818" y="1452934"/>
                  <a:pt x="1161678" y="1449063"/>
                  <a:pt x="1166726" y="1445361"/>
                </a:cubicBezTo>
                <a:cubicBezTo>
                  <a:pt x="1167063" y="1441659"/>
                  <a:pt x="1169082" y="1437789"/>
                  <a:pt x="1172784" y="1433750"/>
                </a:cubicBezTo>
                <a:cubicBezTo>
                  <a:pt x="1176486" y="1429712"/>
                  <a:pt x="1181198" y="1427524"/>
                  <a:pt x="1186919" y="1427188"/>
                </a:cubicBezTo>
                <a:cubicBezTo>
                  <a:pt x="1189948" y="1419110"/>
                  <a:pt x="1197016" y="1412884"/>
                  <a:pt x="1208122" y="1408509"/>
                </a:cubicBezTo>
                <a:cubicBezTo>
                  <a:pt x="1212834" y="1406490"/>
                  <a:pt x="1218387" y="1405480"/>
                  <a:pt x="1224781" y="1405480"/>
                </a:cubicBezTo>
                <a:cubicBezTo>
                  <a:pt x="1226464" y="1403124"/>
                  <a:pt x="1230839" y="1400937"/>
                  <a:pt x="1237907" y="1398917"/>
                </a:cubicBezTo>
                <a:cubicBezTo>
                  <a:pt x="1245647" y="1397235"/>
                  <a:pt x="1252715" y="1396393"/>
                  <a:pt x="1259109" y="1396393"/>
                </a:cubicBezTo>
                <a:cubicBezTo>
                  <a:pt x="1272571" y="1396393"/>
                  <a:pt x="1285024" y="1399759"/>
                  <a:pt x="1296466" y="1406490"/>
                </a:cubicBezTo>
                <a:cubicBezTo>
                  <a:pt x="1300505" y="1398749"/>
                  <a:pt x="1306226" y="1394879"/>
                  <a:pt x="1313630" y="1394879"/>
                </a:cubicBezTo>
                <a:close/>
                <a:moveTo>
                  <a:pt x="638308" y="1390335"/>
                </a:moveTo>
                <a:cubicBezTo>
                  <a:pt x="643356" y="1390335"/>
                  <a:pt x="647815" y="1392775"/>
                  <a:pt x="651686" y="1397655"/>
                </a:cubicBezTo>
                <a:cubicBezTo>
                  <a:pt x="655556" y="1402535"/>
                  <a:pt x="657491" y="1409519"/>
                  <a:pt x="657491" y="1418606"/>
                </a:cubicBezTo>
                <a:cubicBezTo>
                  <a:pt x="657491" y="1422308"/>
                  <a:pt x="657323" y="1425337"/>
                  <a:pt x="656987" y="1427693"/>
                </a:cubicBezTo>
                <a:cubicBezTo>
                  <a:pt x="658333" y="1427019"/>
                  <a:pt x="659679" y="1425926"/>
                  <a:pt x="661025" y="1424411"/>
                </a:cubicBezTo>
                <a:cubicBezTo>
                  <a:pt x="662371" y="1422897"/>
                  <a:pt x="664054" y="1421803"/>
                  <a:pt x="666073" y="1421130"/>
                </a:cubicBezTo>
                <a:cubicBezTo>
                  <a:pt x="668093" y="1420457"/>
                  <a:pt x="671122" y="1420120"/>
                  <a:pt x="675160" y="1420120"/>
                </a:cubicBezTo>
                <a:cubicBezTo>
                  <a:pt x="675833" y="1418437"/>
                  <a:pt x="678105" y="1416755"/>
                  <a:pt x="681975" y="1415072"/>
                </a:cubicBezTo>
                <a:cubicBezTo>
                  <a:pt x="685846" y="1413389"/>
                  <a:pt x="689632" y="1412548"/>
                  <a:pt x="693334" y="1412548"/>
                </a:cubicBezTo>
                <a:cubicBezTo>
                  <a:pt x="696026" y="1412548"/>
                  <a:pt x="697877" y="1412884"/>
                  <a:pt x="698887" y="1413557"/>
                </a:cubicBezTo>
                <a:cubicBezTo>
                  <a:pt x="701579" y="1412211"/>
                  <a:pt x="704272" y="1411538"/>
                  <a:pt x="706964" y="1411538"/>
                </a:cubicBezTo>
                <a:cubicBezTo>
                  <a:pt x="711003" y="1411538"/>
                  <a:pt x="715378" y="1414399"/>
                  <a:pt x="720090" y="1420120"/>
                </a:cubicBezTo>
                <a:cubicBezTo>
                  <a:pt x="728167" y="1419447"/>
                  <a:pt x="734056" y="1421298"/>
                  <a:pt x="737758" y="1425673"/>
                </a:cubicBezTo>
                <a:cubicBezTo>
                  <a:pt x="743143" y="1425337"/>
                  <a:pt x="747855" y="1426010"/>
                  <a:pt x="751894" y="1427693"/>
                </a:cubicBezTo>
                <a:cubicBezTo>
                  <a:pt x="755932" y="1429375"/>
                  <a:pt x="759129" y="1432909"/>
                  <a:pt x="761485" y="1438294"/>
                </a:cubicBezTo>
                <a:cubicBezTo>
                  <a:pt x="767880" y="1442332"/>
                  <a:pt x="771077" y="1447717"/>
                  <a:pt x="771077" y="1454448"/>
                </a:cubicBezTo>
                <a:cubicBezTo>
                  <a:pt x="771077" y="1460170"/>
                  <a:pt x="768637" y="1465470"/>
                  <a:pt x="763757" y="1470350"/>
                </a:cubicBezTo>
                <a:cubicBezTo>
                  <a:pt x="758877" y="1475230"/>
                  <a:pt x="753576" y="1477670"/>
                  <a:pt x="747855" y="1477670"/>
                </a:cubicBezTo>
                <a:cubicBezTo>
                  <a:pt x="741461" y="1477670"/>
                  <a:pt x="736076" y="1474305"/>
                  <a:pt x="731701" y="1467574"/>
                </a:cubicBezTo>
                <a:cubicBezTo>
                  <a:pt x="727999" y="1467574"/>
                  <a:pt x="725138" y="1467237"/>
                  <a:pt x="723119" y="1466564"/>
                </a:cubicBezTo>
                <a:cubicBezTo>
                  <a:pt x="721099" y="1465891"/>
                  <a:pt x="719080" y="1464376"/>
                  <a:pt x="717061" y="1462021"/>
                </a:cubicBezTo>
                <a:cubicBezTo>
                  <a:pt x="715041" y="1462694"/>
                  <a:pt x="713359" y="1463030"/>
                  <a:pt x="712012" y="1463030"/>
                </a:cubicBezTo>
                <a:cubicBezTo>
                  <a:pt x="708983" y="1463030"/>
                  <a:pt x="705786" y="1462189"/>
                  <a:pt x="702421" y="1460506"/>
                </a:cubicBezTo>
                <a:cubicBezTo>
                  <a:pt x="697709" y="1463535"/>
                  <a:pt x="692661" y="1464881"/>
                  <a:pt x="687276" y="1464545"/>
                </a:cubicBezTo>
                <a:cubicBezTo>
                  <a:pt x="685257" y="1469256"/>
                  <a:pt x="680040" y="1471612"/>
                  <a:pt x="671626" y="1471612"/>
                </a:cubicBezTo>
                <a:cubicBezTo>
                  <a:pt x="671963" y="1472622"/>
                  <a:pt x="672131" y="1474305"/>
                  <a:pt x="672131" y="1476660"/>
                </a:cubicBezTo>
                <a:cubicBezTo>
                  <a:pt x="672131" y="1481036"/>
                  <a:pt x="671206" y="1485327"/>
                  <a:pt x="669355" y="1489534"/>
                </a:cubicBezTo>
                <a:cubicBezTo>
                  <a:pt x="667504" y="1493740"/>
                  <a:pt x="665232" y="1496854"/>
                  <a:pt x="662540" y="1498873"/>
                </a:cubicBezTo>
                <a:cubicBezTo>
                  <a:pt x="665232" y="1505267"/>
                  <a:pt x="666578" y="1511662"/>
                  <a:pt x="666578" y="1518056"/>
                </a:cubicBezTo>
                <a:cubicBezTo>
                  <a:pt x="666578" y="1523777"/>
                  <a:pt x="665232" y="1528153"/>
                  <a:pt x="662540" y="1531182"/>
                </a:cubicBezTo>
                <a:cubicBezTo>
                  <a:pt x="663549" y="1532528"/>
                  <a:pt x="664643" y="1534211"/>
                  <a:pt x="665821" y="1536230"/>
                </a:cubicBezTo>
                <a:cubicBezTo>
                  <a:pt x="666999" y="1538249"/>
                  <a:pt x="667924" y="1540100"/>
                  <a:pt x="668598" y="1541783"/>
                </a:cubicBezTo>
                <a:cubicBezTo>
                  <a:pt x="669271" y="1544475"/>
                  <a:pt x="669607" y="1546495"/>
                  <a:pt x="669607" y="1547841"/>
                </a:cubicBezTo>
                <a:cubicBezTo>
                  <a:pt x="669607" y="1550197"/>
                  <a:pt x="668766" y="1553394"/>
                  <a:pt x="667083" y="1557432"/>
                </a:cubicBezTo>
                <a:cubicBezTo>
                  <a:pt x="668766" y="1561471"/>
                  <a:pt x="669607" y="1564500"/>
                  <a:pt x="669607" y="1566519"/>
                </a:cubicBezTo>
                <a:cubicBezTo>
                  <a:pt x="669607" y="1569212"/>
                  <a:pt x="668429" y="1572914"/>
                  <a:pt x="666073" y="1577626"/>
                </a:cubicBezTo>
                <a:cubicBezTo>
                  <a:pt x="668093" y="1580991"/>
                  <a:pt x="669102" y="1584693"/>
                  <a:pt x="669102" y="1588732"/>
                </a:cubicBezTo>
                <a:cubicBezTo>
                  <a:pt x="669102" y="1593443"/>
                  <a:pt x="667924" y="1597482"/>
                  <a:pt x="665569" y="1600847"/>
                </a:cubicBezTo>
                <a:cubicBezTo>
                  <a:pt x="667924" y="1606232"/>
                  <a:pt x="669102" y="1611785"/>
                  <a:pt x="669102" y="1617507"/>
                </a:cubicBezTo>
                <a:cubicBezTo>
                  <a:pt x="669102" y="1621882"/>
                  <a:pt x="668093" y="1625920"/>
                  <a:pt x="666073" y="1629622"/>
                </a:cubicBezTo>
                <a:cubicBezTo>
                  <a:pt x="667756" y="1632988"/>
                  <a:pt x="668598" y="1636353"/>
                  <a:pt x="668598" y="1639719"/>
                </a:cubicBezTo>
                <a:cubicBezTo>
                  <a:pt x="668598" y="1644431"/>
                  <a:pt x="667083" y="1648806"/>
                  <a:pt x="664054" y="1652844"/>
                </a:cubicBezTo>
                <a:cubicBezTo>
                  <a:pt x="665400" y="1660249"/>
                  <a:pt x="663970" y="1666054"/>
                  <a:pt x="659763" y="1670261"/>
                </a:cubicBezTo>
                <a:cubicBezTo>
                  <a:pt x="655556" y="1674468"/>
                  <a:pt x="650424" y="1676571"/>
                  <a:pt x="644366" y="1676571"/>
                </a:cubicBezTo>
                <a:cubicBezTo>
                  <a:pt x="638981" y="1676571"/>
                  <a:pt x="634269" y="1674804"/>
                  <a:pt x="630231" y="1671271"/>
                </a:cubicBezTo>
                <a:cubicBezTo>
                  <a:pt x="626192" y="1667737"/>
                  <a:pt x="624173" y="1662773"/>
                  <a:pt x="624173" y="1656378"/>
                </a:cubicBezTo>
                <a:cubicBezTo>
                  <a:pt x="624173" y="1652340"/>
                  <a:pt x="625182" y="1647796"/>
                  <a:pt x="627202" y="1642748"/>
                </a:cubicBezTo>
                <a:cubicBezTo>
                  <a:pt x="625182" y="1638036"/>
                  <a:pt x="624173" y="1633156"/>
                  <a:pt x="624173" y="1628108"/>
                </a:cubicBezTo>
                <a:cubicBezTo>
                  <a:pt x="624173" y="1624069"/>
                  <a:pt x="625014" y="1620704"/>
                  <a:pt x="626697" y="1618011"/>
                </a:cubicBezTo>
                <a:cubicBezTo>
                  <a:pt x="624678" y="1616665"/>
                  <a:pt x="623163" y="1614646"/>
                  <a:pt x="622154" y="1611954"/>
                </a:cubicBezTo>
                <a:cubicBezTo>
                  <a:pt x="621144" y="1609261"/>
                  <a:pt x="620639" y="1606232"/>
                  <a:pt x="620639" y="1602867"/>
                </a:cubicBezTo>
                <a:cubicBezTo>
                  <a:pt x="620639" y="1599501"/>
                  <a:pt x="621312" y="1595799"/>
                  <a:pt x="622658" y="1591761"/>
                </a:cubicBezTo>
                <a:cubicBezTo>
                  <a:pt x="619629" y="1588059"/>
                  <a:pt x="618115" y="1583683"/>
                  <a:pt x="618115" y="1578635"/>
                </a:cubicBezTo>
                <a:cubicBezTo>
                  <a:pt x="618115" y="1572241"/>
                  <a:pt x="620471" y="1567024"/>
                  <a:pt x="625182" y="1562986"/>
                </a:cubicBezTo>
                <a:cubicBezTo>
                  <a:pt x="624846" y="1561976"/>
                  <a:pt x="624678" y="1560293"/>
                  <a:pt x="624678" y="1557937"/>
                </a:cubicBezTo>
                <a:cubicBezTo>
                  <a:pt x="624678" y="1554572"/>
                  <a:pt x="625014" y="1552216"/>
                  <a:pt x="625687" y="1550870"/>
                </a:cubicBezTo>
                <a:cubicBezTo>
                  <a:pt x="621985" y="1546158"/>
                  <a:pt x="620134" y="1539427"/>
                  <a:pt x="620134" y="1530677"/>
                </a:cubicBezTo>
                <a:cubicBezTo>
                  <a:pt x="620134" y="1524619"/>
                  <a:pt x="621312" y="1519907"/>
                  <a:pt x="623668" y="1516542"/>
                </a:cubicBezTo>
                <a:cubicBezTo>
                  <a:pt x="621312" y="1514522"/>
                  <a:pt x="619293" y="1511746"/>
                  <a:pt x="617610" y="1508212"/>
                </a:cubicBezTo>
                <a:cubicBezTo>
                  <a:pt x="615927" y="1504678"/>
                  <a:pt x="615086" y="1501060"/>
                  <a:pt x="615086" y="1497358"/>
                </a:cubicBezTo>
                <a:cubicBezTo>
                  <a:pt x="615086" y="1493320"/>
                  <a:pt x="616264" y="1489449"/>
                  <a:pt x="618620" y="1485747"/>
                </a:cubicBezTo>
                <a:cubicBezTo>
                  <a:pt x="616937" y="1481709"/>
                  <a:pt x="616096" y="1478175"/>
                  <a:pt x="616096" y="1475146"/>
                </a:cubicBezTo>
                <a:cubicBezTo>
                  <a:pt x="616096" y="1470098"/>
                  <a:pt x="617610" y="1465386"/>
                  <a:pt x="620639" y="1461011"/>
                </a:cubicBezTo>
                <a:cubicBezTo>
                  <a:pt x="616601" y="1456972"/>
                  <a:pt x="614581" y="1452765"/>
                  <a:pt x="614581" y="1448390"/>
                </a:cubicBezTo>
                <a:cubicBezTo>
                  <a:pt x="614581" y="1445025"/>
                  <a:pt x="615759" y="1440481"/>
                  <a:pt x="618115" y="1434760"/>
                </a:cubicBezTo>
                <a:cubicBezTo>
                  <a:pt x="615759" y="1430048"/>
                  <a:pt x="614581" y="1425000"/>
                  <a:pt x="614581" y="1419615"/>
                </a:cubicBezTo>
                <a:cubicBezTo>
                  <a:pt x="614581" y="1412548"/>
                  <a:pt x="617105" y="1408172"/>
                  <a:pt x="622154" y="1406490"/>
                </a:cubicBezTo>
                <a:cubicBezTo>
                  <a:pt x="622490" y="1401778"/>
                  <a:pt x="624173" y="1397908"/>
                  <a:pt x="627202" y="1394879"/>
                </a:cubicBezTo>
                <a:cubicBezTo>
                  <a:pt x="630231" y="1391850"/>
                  <a:pt x="633933" y="1390335"/>
                  <a:pt x="638308" y="1390335"/>
                </a:cubicBezTo>
                <a:close/>
                <a:moveTo>
                  <a:pt x="1975675" y="1315621"/>
                </a:moveTo>
                <a:cubicBezTo>
                  <a:pt x="1980387" y="1315621"/>
                  <a:pt x="1984762" y="1317220"/>
                  <a:pt x="1988801" y="1320417"/>
                </a:cubicBezTo>
                <a:cubicBezTo>
                  <a:pt x="1992839" y="1323614"/>
                  <a:pt x="1994858" y="1327737"/>
                  <a:pt x="1994858" y="1332785"/>
                </a:cubicBezTo>
                <a:cubicBezTo>
                  <a:pt x="1994858" y="1336151"/>
                  <a:pt x="1993512" y="1340021"/>
                  <a:pt x="1990820" y="1344396"/>
                </a:cubicBezTo>
                <a:cubicBezTo>
                  <a:pt x="1994185" y="1347425"/>
                  <a:pt x="1995868" y="1352474"/>
                  <a:pt x="1995868" y="1359541"/>
                </a:cubicBezTo>
                <a:cubicBezTo>
                  <a:pt x="1995868" y="1362570"/>
                  <a:pt x="1995447" y="1365683"/>
                  <a:pt x="1994606" y="1368880"/>
                </a:cubicBezTo>
                <a:cubicBezTo>
                  <a:pt x="1993765" y="1372078"/>
                  <a:pt x="1992671" y="1374518"/>
                  <a:pt x="1991325" y="1376200"/>
                </a:cubicBezTo>
                <a:cubicBezTo>
                  <a:pt x="1993344" y="1377547"/>
                  <a:pt x="1994354" y="1380239"/>
                  <a:pt x="1994354" y="1384278"/>
                </a:cubicBezTo>
                <a:cubicBezTo>
                  <a:pt x="1994354" y="1387643"/>
                  <a:pt x="1993512" y="1392186"/>
                  <a:pt x="1991829" y="1397908"/>
                </a:cubicBezTo>
                <a:cubicBezTo>
                  <a:pt x="1994858" y="1396898"/>
                  <a:pt x="1998056" y="1396393"/>
                  <a:pt x="2001421" y="1396393"/>
                </a:cubicBezTo>
                <a:cubicBezTo>
                  <a:pt x="2006469" y="1396393"/>
                  <a:pt x="2010340" y="1397571"/>
                  <a:pt x="2013032" y="1399927"/>
                </a:cubicBezTo>
                <a:cubicBezTo>
                  <a:pt x="2016398" y="1398244"/>
                  <a:pt x="2019090" y="1397403"/>
                  <a:pt x="2021109" y="1397403"/>
                </a:cubicBezTo>
                <a:cubicBezTo>
                  <a:pt x="2024475" y="1397403"/>
                  <a:pt x="2027167" y="1398749"/>
                  <a:pt x="2029187" y="1401441"/>
                </a:cubicBezTo>
                <a:cubicBezTo>
                  <a:pt x="2031542" y="1399759"/>
                  <a:pt x="2034403" y="1398917"/>
                  <a:pt x="2037768" y="1398917"/>
                </a:cubicBezTo>
                <a:cubicBezTo>
                  <a:pt x="2042480" y="1398917"/>
                  <a:pt x="2046182" y="1400768"/>
                  <a:pt x="2048875" y="1404471"/>
                </a:cubicBezTo>
                <a:cubicBezTo>
                  <a:pt x="2055269" y="1404471"/>
                  <a:pt x="2060065" y="1405901"/>
                  <a:pt x="2063262" y="1408762"/>
                </a:cubicBezTo>
                <a:cubicBezTo>
                  <a:pt x="2066459" y="1411622"/>
                  <a:pt x="2068058" y="1415240"/>
                  <a:pt x="2068058" y="1419615"/>
                </a:cubicBezTo>
                <a:cubicBezTo>
                  <a:pt x="2068058" y="1425000"/>
                  <a:pt x="2065955" y="1430132"/>
                  <a:pt x="2061748" y="1435012"/>
                </a:cubicBezTo>
                <a:cubicBezTo>
                  <a:pt x="2057541" y="1439892"/>
                  <a:pt x="2052745" y="1442332"/>
                  <a:pt x="2047360" y="1442332"/>
                </a:cubicBezTo>
                <a:cubicBezTo>
                  <a:pt x="2044331" y="1442332"/>
                  <a:pt x="2041302" y="1441323"/>
                  <a:pt x="2038273" y="1439303"/>
                </a:cubicBezTo>
                <a:cubicBezTo>
                  <a:pt x="2034908" y="1441996"/>
                  <a:pt x="2030533" y="1443342"/>
                  <a:pt x="2025148" y="1443342"/>
                </a:cubicBezTo>
                <a:cubicBezTo>
                  <a:pt x="2020100" y="1443342"/>
                  <a:pt x="2015893" y="1442164"/>
                  <a:pt x="2012527" y="1439808"/>
                </a:cubicBezTo>
                <a:cubicBezTo>
                  <a:pt x="2008152" y="1441491"/>
                  <a:pt x="2004955" y="1442332"/>
                  <a:pt x="2002936" y="1442332"/>
                </a:cubicBezTo>
                <a:cubicBezTo>
                  <a:pt x="2000243" y="1442332"/>
                  <a:pt x="1997046" y="1441154"/>
                  <a:pt x="1993344" y="1438799"/>
                </a:cubicBezTo>
                <a:cubicBezTo>
                  <a:pt x="1996373" y="1442837"/>
                  <a:pt x="1997887" y="1447212"/>
                  <a:pt x="1997887" y="1451924"/>
                </a:cubicBezTo>
                <a:cubicBezTo>
                  <a:pt x="1997887" y="1456972"/>
                  <a:pt x="1995868" y="1461516"/>
                  <a:pt x="1991829" y="1465554"/>
                </a:cubicBezTo>
                <a:cubicBezTo>
                  <a:pt x="1994858" y="1469593"/>
                  <a:pt x="1996373" y="1474641"/>
                  <a:pt x="1996373" y="1480699"/>
                </a:cubicBezTo>
                <a:cubicBezTo>
                  <a:pt x="1996373" y="1486084"/>
                  <a:pt x="1994858" y="1491132"/>
                  <a:pt x="1991829" y="1495844"/>
                </a:cubicBezTo>
                <a:cubicBezTo>
                  <a:pt x="1995868" y="1498536"/>
                  <a:pt x="1997887" y="1502911"/>
                  <a:pt x="1997887" y="1508969"/>
                </a:cubicBezTo>
                <a:cubicBezTo>
                  <a:pt x="1997887" y="1514018"/>
                  <a:pt x="1996373" y="1518393"/>
                  <a:pt x="1993344" y="1522095"/>
                </a:cubicBezTo>
                <a:cubicBezTo>
                  <a:pt x="1996709" y="1525797"/>
                  <a:pt x="1998392" y="1532360"/>
                  <a:pt x="1998392" y="1541783"/>
                </a:cubicBezTo>
                <a:cubicBezTo>
                  <a:pt x="1998392" y="1545821"/>
                  <a:pt x="1997887" y="1549187"/>
                  <a:pt x="1996878" y="1551879"/>
                </a:cubicBezTo>
                <a:cubicBezTo>
                  <a:pt x="1999233" y="1555245"/>
                  <a:pt x="2000411" y="1558779"/>
                  <a:pt x="2000411" y="1562481"/>
                </a:cubicBezTo>
                <a:cubicBezTo>
                  <a:pt x="2000411" y="1564500"/>
                  <a:pt x="1999991" y="1567108"/>
                  <a:pt x="1999149" y="1570305"/>
                </a:cubicBezTo>
                <a:cubicBezTo>
                  <a:pt x="1998308" y="1573503"/>
                  <a:pt x="1997719" y="1576111"/>
                  <a:pt x="1997383" y="1578130"/>
                </a:cubicBezTo>
                <a:cubicBezTo>
                  <a:pt x="2001421" y="1582842"/>
                  <a:pt x="2003440" y="1587385"/>
                  <a:pt x="2003440" y="1591761"/>
                </a:cubicBezTo>
                <a:cubicBezTo>
                  <a:pt x="2009162" y="1596136"/>
                  <a:pt x="2012023" y="1601352"/>
                  <a:pt x="2012023" y="1607410"/>
                </a:cubicBezTo>
                <a:cubicBezTo>
                  <a:pt x="2018753" y="1611112"/>
                  <a:pt x="2022119" y="1617338"/>
                  <a:pt x="2022119" y="1626089"/>
                </a:cubicBezTo>
                <a:cubicBezTo>
                  <a:pt x="2022792" y="1627098"/>
                  <a:pt x="2023465" y="1627771"/>
                  <a:pt x="2024138" y="1628108"/>
                </a:cubicBezTo>
                <a:cubicBezTo>
                  <a:pt x="2024811" y="1628445"/>
                  <a:pt x="2025316" y="1628781"/>
                  <a:pt x="2025653" y="1629118"/>
                </a:cubicBezTo>
                <a:lnTo>
                  <a:pt x="2029187" y="1628613"/>
                </a:lnTo>
                <a:cubicBezTo>
                  <a:pt x="2034235" y="1628613"/>
                  <a:pt x="2038273" y="1630127"/>
                  <a:pt x="2041302" y="1633156"/>
                </a:cubicBezTo>
                <a:cubicBezTo>
                  <a:pt x="2043995" y="1632483"/>
                  <a:pt x="2046182" y="1632147"/>
                  <a:pt x="2047865" y="1632147"/>
                </a:cubicBezTo>
                <a:cubicBezTo>
                  <a:pt x="2048875" y="1632147"/>
                  <a:pt x="2050726" y="1632483"/>
                  <a:pt x="2053418" y="1633156"/>
                </a:cubicBezTo>
                <a:cubicBezTo>
                  <a:pt x="2053755" y="1631474"/>
                  <a:pt x="2054680" y="1630296"/>
                  <a:pt x="2056195" y="1629622"/>
                </a:cubicBezTo>
                <a:cubicBezTo>
                  <a:pt x="2057709" y="1628949"/>
                  <a:pt x="2059476" y="1628445"/>
                  <a:pt x="2061495" y="1628108"/>
                </a:cubicBezTo>
                <a:cubicBezTo>
                  <a:pt x="2062841" y="1627771"/>
                  <a:pt x="2064524" y="1627603"/>
                  <a:pt x="2066544" y="1627603"/>
                </a:cubicBezTo>
                <a:cubicBezTo>
                  <a:pt x="2072265" y="1627603"/>
                  <a:pt x="2076893" y="1629707"/>
                  <a:pt x="2080426" y="1633914"/>
                </a:cubicBezTo>
                <a:cubicBezTo>
                  <a:pt x="2083960" y="1638120"/>
                  <a:pt x="2085727" y="1643084"/>
                  <a:pt x="2085727" y="1648806"/>
                </a:cubicBezTo>
                <a:cubicBezTo>
                  <a:pt x="2085727" y="1653181"/>
                  <a:pt x="2084549" y="1656967"/>
                  <a:pt x="2082193" y="1660164"/>
                </a:cubicBezTo>
                <a:cubicBezTo>
                  <a:pt x="2079837" y="1663362"/>
                  <a:pt x="2076303" y="1665633"/>
                  <a:pt x="2071592" y="1666980"/>
                </a:cubicBezTo>
                <a:cubicBezTo>
                  <a:pt x="2064524" y="1673037"/>
                  <a:pt x="2056111" y="1675562"/>
                  <a:pt x="2046351" y="1674552"/>
                </a:cubicBezTo>
                <a:cubicBezTo>
                  <a:pt x="2043658" y="1676908"/>
                  <a:pt x="2040124" y="1678086"/>
                  <a:pt x="2035749" y="1678086"/>
                </a:cubicBezTo>
                <a:cubicBezTo>
                  <a:pt x="2029691" y="1678086"/>
                  <a:pt x="2024138" y="1675898"/>
                  <a:pt x="2019090" y="1671523"/>
                </a:cubicBezTo>
                <a:cubicBezTo>
                  <a:pt x="2015724" y="1670850"/>
                  <a:pt x="2011686" y="1669083"/>
                  <a:pt x="2006974" y="1666222"/>
                </a:cubicBezTo>
                <a:cubicBezTo>
                  <a:pt x="2002263" y="1663362"/>
                  <a:pt x="1999907" y="1660753"/>
                  <a:pt x="1999907" y="1658397"/>
                </a:cubicBezTo>
                <a:cubicBezTo>
                  <a:pt x="1995195" y="1657724"/>
                  <a:pt x="1990399" y="1655032"/>
                  <a:pt x="1985519" y="1650320"/>
                </a:cubicBezTo>
                <a:cubicBezTo>
                  <a:pt x="1980639" y="1645609"/>
                  <a:pt x="1978872" y="1639887"/>
                  <a:pt x="1980219" y="1633156"/>
                </a:cubicBezTo>
                <a:cubicBezTo>
                  <a:pt x="1976516" y="1629118"/>
                  <a:pt x="1974329" y="1624911"/>
                  <a:pt x="1973656" y="1620536"/>
                </a:cubicBezTo>
                <a:cubicBezTo>
                  <a:pt x="1969617" y="1618516"/>
                  <a:pt x="1966672" y="1615487"/>
                  <a:pt x="1964821" y="1611449"/>
                </a:cubicBezTo>
                <a:cubicBezTo>
                  <a:pt x="1962970" y="1607410"/>
                  <a:pt x="1962381" y="1603203"/>
                  <a:pt x="1963054" y="1598828"/>
                </a:cubicBezTo>
                <a:cubicBezTo>
                  <a:pt x="1958679" y="1594790"/>
                  <a:pt x="1956492" y="1588732"/>
                  <a:pt x="1956492" y="1580654"/>
                </a:cubicBezTo>
                <a:cubicBezTo>
                  <a:pt x="1956492" y="1577626"/>
                  <a:pt x="1956828" y="1573755"/>
                  <a:pt x="1957501" y="1569043"/>
                </a:cubicBezTo>
                <a:cubicBezTo>
                  <a:pt x="1952790" y="1565341"/>
                  <a:pt x="1950434" y="1560293"/>
                  <a:pt x="1950434" y="1553899"/>
                </a:cubicBezTo>
                <a:cubicBezTo>
                  <a:pt x="1950434" y="1548177"/>
                  <a:pt x="1952285" y="1543466"/>
                  <a:pt x="1955987" y="1539764"/>
                </a:cubicBezTo>
                <a:cubicBezTo>
                  <a:pt x="1951948" y="1535725"/>
                  <a:pt x="1949929" y="1530508"/>
                  <a:pt x="1949929" y="1524114"/>
                </a:cubicBezTo>
                <a:cubicBezTo>
                  <a:pt x="1949929" y="1521758"/>
                  <a:pt x="1950602" y="1518898"/>
                  <a:pt x="1951948" y="1515532"/>
                </a:cubicBezTo>
                <a:cubicBezTo>
                  <a:pt x="1949929" y="1511493"/>
                  <a:pt x="1948919" y="1507455"/>
                  <a:pt x="1948919" y="1503416"/>
                </a:cubicBezTo>
                <a:cubicBezTo>
                  <a:pt x="1948919" y="1498031"/>
                  <a:pt x="1950434" y="1493825"/>
                  <a:pt x="1953463" y="1490796"/>
                </a:cubicBezTo>
                <a:cubicBezTo>
                  <a:pt x="1951444" y="1486757"/>
                  <a:pt x="1950434" y="1482382"/>
                  <a:pt x="1950434" y="1477670"/>
                </a:cubicBezTo>
                <a:cubicBezTo>
                  <a:pt x="1950434" y="1473632"/>
                  <a:pt x="1951023" y="1470014"/>
                  <a:pt x="1952201" y="1466816"/>
                </a:cubicBezTo>
                <a:cubicBezTo>
                  <a:pt x="1953379" y="1463619"/>
                  <a:pt x="1954809" y="1461179"/>
                  <a:pt x="1956492" y="1459496"/>
                </a:cubicBezTo>
                <a:cubicBezTo>
                  <a:pt x="1952790" y="1455121"/>
                  <a:pt x="1950939" y="1450410"/>
                  <a:pt x="1950939" y="1445361"/>
                </a:cubicBezTo>
                <a:cubicBezTo>
                  <a:pt x="1950939" y="1442669"/>
                  <a:pt x="1951444" y="1439808"/>
                  <a:pt x="1952453" y="1436779"/>
                </a:cubicBezTo>
                <a:cubicBezTo>
                  <a:pt x="1949424" y="1437789"/>
                  <a:pt x="1946059" y="1438294"/>
                  <a:pt x="1942357" y="1438294"/>
                </a:cubicBezTo>
                <a:cubicBezTo>
                  <a:pt x="1936635" y="1438294"/>
                  <a:pt x="1932428" y="1437116"/>
                  <a:pt x="1929736" y="1434760"/>
                </a:cubicBezTo>
                <a:cubicBezTo>
                  <a:pt x="1925697" y="1435770"/>
                  <a:pt x="1922164" y="1436275"/>
                  <a:pt x="1919135" y="1436275"/>
                </a:cubicBezTo>
                <a:cubicBezTo>
                  <a:pt x="1913077" y="1436275"/>
                  <a:pt x="1906850" y="1434423"/>
                  <a:pt x="1900456" y="1430721"/>
                </a:cubicBezTo>
                <a:cubicBezTo>
                  <a:pt x="1897091" y="1432741"/>
                  <a:pt x="1893557" y="1433750"/>
                  <a:pt x="1889855" y="1433750"/>
                </a:cubicBezTo>
                <a:cubicBezTo>
                  <a:pt x="1884470" y="1433750"/>
                  <a:pt x="1880011" y="1431479"/>
                  <a:pt x="1876477" y="1426935"/>
                </a:cubicBezTo>
                <a:cubicBezTo>
                  <a:pt x="1872943" y="1422392"/>
                  <a:pt x="1871176" y="1417259"/>
                  <a:pt x="1871176" y="1411538"/>
                </a:cubicBezTo>
                <a:cubicBezTo>
                  <a:pt x="1871176" y="1406490"/>
                  <a:pt x="1872775" y="1402199"/>
                  <a:pt x="1875972" y="1398665"/>
                </a:cubicBezTo>
                <a:cubicBezTo>
                  <a:pt x="1879169" y="1395131"/>
                  <a:pt x="1883797" y="1393196"/>
                  <a:pt x="1889855" y="1392860"/>
                </a:cubicBezTo>
                <a:cubicBezTo>
                  <a:pt x="1893893" y="1391177"/>
                  <a:pt x="1897595" y="1390335"/>
                  <a:pt x="1900961" y="1390335"/>
                </a:cubicBezTo>
                <a:cubicBezTo>
                  <a:pt x="1907692" y="1390335"/>
                  <a:pt x="1913582" y="1392018"/>
                  <a:pt x="1918630" y="1395384"/>
                </a:cubicBezTo>
                <a:cubicBezTo>
                  <a:pt x="1923005" y="1393701"/>
                  <a:pt x="1927885" y="1392860"/>
                  <a:pt x="1933270" y="1392860"/>
                </a:cubicBezTo>
                <a:cubicBezTo>
                  <a:pt x="1937981" y="1392860"/>
                  <a:pt x="1941684" y="1393701"/>
                  <a:pt x="1944376" y="1395384"/>
                </a:cubicBezTo>
                <a:cubicBezTo>
                  <a:pt x="1944712" y="1394037"/>
                  <a:pt x="1946143" y="1392775"/>
                  <a:pt x="1948667" y="1391597"/>
                </a:cubicBezTo>
                <a:cubicBezTo>
                  <a:pt x="1951191" y="1390419"/>
                  <a:pt x="1953294" y="1389999"/>
                  <a:pt x="1954977" y="1390335"/>
                </a:cubicBezTo>
                <a:cubicBezTo>
                  <a:pt x="1953631" y="1387306"/>
                  <a:pt x="1952958" y="1383268"/>
                  <a:pt x="1952958" y="1378220"/>
                </a:cubicBezTo>
                <a:cubicBezTo>
                  <a:pt x="1952958" y="1372162"/>
                  <a:pt x="1954304" y="1368965"/>
                  <a:pt x="1956997" y="1368628"/>
                </a:cubicBezTo>
                <a:cubicBezTo>
                  <a:pt x="1954641" y="1365262"/>
                  <a:pt x="1953463" y="1360383"/>
                  <a:pt x="1953463" y="1353988"/>
                </a:cubicBezTo>
                <a:cubicBezTo>
                  <a:pt x="1953463" y="1345238"/>
                  <a:pt x="1955650" y="1339180"/>
                  <a:pt x="1960026" y="1335814"/>
                </a:cubicBezTo>
                <a:cubicBezTo>
                  <a:pt x="1959689" y="1329083"/>
                  <a:pt x="1961035" y="1324035"/>
                  <a:pt x="1964064" y="1320670"/>
                </a:cubicBezTo>
                <a:cubicBezTo>
                  <a:pt x="1967093" y="1317304"/>
                  <a:pt x="1970963" y="1315621"/>
                  <a:pt x="1975675" y="1315621"/>
                </a:cubicBezTo>
                <a:close/>
                <a:moveTo>
                  <a:pt x="866737" y="1292904"/>
                </a:moveTo>
                <a:cubicBezTo>
                  <a:pt x="873804" y="1292904"/>
                  <a:pt x="881545" y="1297784"/>
                  <a:pt x="889959" y="1307544"/>
                </a:cubicBezTo>
                <a:cubicBezTo>
                  <a:pt x="893997" y="1308890"/>
                  <a:pt x="898372" y="1311835"/>
                  <a:pt x="903084" y="1316379"/>
                </a:cubicBezTo>
                <a:cubicBezTo>
                  <a:pt x="907796" y="1320922"/>
                  <a:pt x="911161" y="1325381"/>
                  <a:pt x="913180" y="1329756"/>
                </a:cubicBezTo>
                <a:cubicBezTo>
                  <a:pt x="917219" y="1330766"/>
                  <a:pt x="921342" y="1332701"/>
                  <a:pt x="925549" y="1335562"/>
                </a:cubicBezTo>
                <a:cubicBezTo>
                  <a:pt x="929756" y="1338423"/>
                  <a:pt x="932532" y="1341536"/>
                  <a:pt x="933878" y="1344901"/>
                </a:cubicBezTo>
                <a:cubicBezTo>
                  <a:pt x="938590" y="1350623"/>
                  <a:pt x="940946" y="1355839"/>
                  <a:pt x="940946" y="1360551"/>
                </a:cubicBezTo>
                <a:cubicBezTo>
                  <a:pt x="940946" y="1364926"/>
                  <a:pt x="938590" y="1368796"/>
                  <a:pt x="933878" y="1372162"/>
                </a:cubicBezTo>
                <a:cubicBezTo>
                  <a:pt x="930176" y="1374854"/>
                  <a:pt x="926642" y="1376200"/>
                  <a:pt x="923277" y="1376200"/>
                </a:cubicBezTo>
                <a:cubicBezTo>
                  <a:pt x="920585" y="1376200"/>
                  <a:pt x="917724" y="1375359"/>
                  <a:pt x="914695" y="1373676"/>
                </a:cubicBezTo>
                <a:cubicBezTo>
                  <a:pt x="911666" y="1371993"/>
                  <a:pt x="908637" y="1370142"/>
                  <a:pt x="905608" y="1368123"/>
                </a:cubicBezTo>
                <a:cubicBezTo>
                  <a:pt x="900223" y="1368123"/>
                  <a:pt x="894838" y="1366861"/>
                  <a:pt x="889454" y="1364337"/>
                </a:cubicBezTo>
                <a:cubicBezTo>
                  <a:pt x="884069" y="1361813"/>
                  <a:pt x="880872" y="1357858"/>
                  <a:pt x="879862" y="1352474"/>
                </a:cubicBezTo>
                <a:cubicBezTo>
                  <a:pt x="874141" y="1350791"/>
                  <a:pt x="870186" y="1348183"/>
                  <a:pt x="867999" y="1344649"/>
                </a:cubicBezTo>
                <a:cubicBezTo>
                  <a:pt x="865811" y="1341115"/>
                  <a:pt x="864381" y="1336656"/>
                  <a:pt x="863708" y="1331271"/>
                </a:cubicBezTo>
                <a:cubicBezTo>
                  <a:pt x="856640" y="1324203"/>
                  <a:pt x="853106" y="1316631"/>
                  <a:pt x="853106" y="1308554"/>
                </a:cubicBezTo>
                <a:cubicBezTo>
                  <a:pt x="853106" y="1303842"/>
                  <a:pt x="854368" y="1300056"/>
                  <a:pt x="856892" y="1297195"/>
                </a:cubicBezTo>
                <a:cubicBezTo>
                  <a:pt x="859417" y="1294335"/>
                  <a:pt x="862698" y="1292904"/>
                  <a:pt x="866737" y="1292904"/>
                </a:cubicBezTo>
                <a:close/>
                <a:moveTo>
                  <a:pt x="1779146" y="1288361"/>
                </a:moveTo>
                <a:cubicBezTo>
                  <a:pt x="1783857" y="1288361"/>
                  <a:pt x="1787980" y="1290380"/>
                  <a:pt x="1791514" y="1294419"/>
                </a:cubicBezTo>
                <a:cubicBezTo>
                  <a:pt x="1795048" y="1298457"/>
                  <a:pt x="1796815" y="1302832"/>
                  <a:pt x="1796815" y="1307544"/>
                </a:cubicBezTo>
                <a:cubicBezTo>
                  <a:pt x="1796815" y="1313939"/>
                  <a:pt x="1793281" y="1318314"/>
                  <a:pt x="1786213" y="1320670"/>
                </a:cubicBezTo>
                <a:cubicBezTo>
                  <a:pt x="1785877" y="1325045"/>
                  <a:pt x="1783184" y="1328410"/>
                  <a:pt x="1778136" y="1330766"/>
                </a:cubicBezTo>
                <a:cubicBezTo>
                  <a:pt x="1777800" y="1335141"/>
                  <a:pt x="1775612" y="1339601"/>
                  <a:pt x="1771573" y="1344144"/>
                </a:cubicBezTo>
                <a:cubicBezTo>
                  <a:pt x="1767535" y="1348687"/>
                  <a:pt x="1763328" y="1351296"/>
                  <a:pt x="1758953" y="1351969"/>
                </a:cubicBezTo>
                <a:cubicBezTo>
                  <a:pt x="1758280" y="1356680"/>
                  <a:pt x="1755756" y="1361729"/>
                  <a:pt x="1751380" y="1367114"/>
                </a:cubicBezTo>
                <a:cubicBezTo>
                  <a:pt x="1747005" y="1372498"/>
                  <a:pt x="1742798" y="1375359"/>
                  <a:pt x="1738760" y="1375696"/>
                </a:cubicBezTo>
                <a:cubicBezTo>
                  <a:pt x="1734385" y="1379734"/>
                  <a:pt x="1730010" y="1381753"/>
                  <a:pt x="1725634" y="1381753"/>
                </a:cubicBezTo>
                <a:cubicBezTo>
                  <a:pt x="1721259" y="1381753"/>
                  <a:pt x="1717389" y="1380071"/>
                  <a:pt x="1714023" y="1376705"/>
                </a:cubicBezTo>
                <a:cubicBezTo>
                  <a:pt x="1710658" y="1373340"/>
                  <a:pt x="1708975" y="1369301"/>
                  <a:pt x="1708975" y="1364589"/>
                </a:cubicBezTo>
                <a:cubicBezTo>
                  <a:pt x="1708975" y="1357858"/>
                  <a:pt x="1712677" y="1352137"/>
                  <a:pt x="1720081" y="1347425"/>
                </a:cubicBezTo>
                <a:cubicBezTo>
                  <a:pt x="1720418" y="1345406"/>
                  <a:pt x="1721932" y="1342714"/>
                  <a:pt x="1724625" y="1339348"/>
                </a:cubicBezTo>
                <a:cubicBezTo>
                  <a:pt x="1724625" y="1334300"/>
                  <a:pt x="1725887" y="1329925"/>
                  <a:pt x="1728411" y="1326223"/>
                </a:cubicBezTo>
                <a:cubicBezTo>
                  <a:pt x="1730935" y="1322521"/>
                  <a:pt x="1735226" y="1320501"/>
                  <a:pt x="1741284" y="1320165"/>
                </a:cubicBezTo>
                <a:cubicBezTo>
                  <a:pt x="1740947" y="1316126"/>
                  <a:pt x="1742041" y="1312424"/>
                  <a:pt x="1744565" y="1309059"/>
                </a:cubicBezTo>
                <a:cubicBezTo>
                  <a:pt x="1747089" y="1305693"/>
                  <a:pt x="1750371" y="1303505"/>
                  <a:pt x="1754409" y="1302496"/>
                </a:cubicBezTo>
                <a:cubicBezTo>
                  <a:pt x="1755419" y="1299467"/>
                  <a:pt x="1757354" y="1296859"/>
                  <a:pt x="1760215" y="1294671"/>
                </a:cubicBezTo>
                <a:cubicBezTo>
                  <a:pt x="1763076" y="1292483"/>
                  <a:pt x="1766189" y="1291390"/>
                  <a:pt x="1769554" y="1291390"/>
                </a:cubicBezTo>
                <a:cubicBezTo>
                  <a:pt x="1772583" y="1289370"/>
                  <a:pt x="1775780" y="1288361"/>
                  <a:pt x="1779146" y="1288361"/>
                </a:cubicBezTo>
                <a:close/>
                <a:moveTo>
                  <a:pt x="2396623" y="836266"/>
                </a:moveTo>
                <a:cubicBezTo>
                  <a:pt x="2395277" y="837949"/>
                  <a:pt x="2392416" y="839379"/>
                  <a:pt x="2388041" y="840557"/>
                </a:cubicBezTo>
                <a:cubicBezTo>
                  <a:pt x="2383666" y="841735"/>
                  <a:pt x="2380300" y="842156"/>
                  <a:pt x="2377944" y="841819"/>
                </a:cubicBezTo>
                <a:cubicBezTo>
                  <a:pt x="2376935" y="843502"/>
                  <a:pt x="2374579" y="845185"/>
                  <a:pt x="2370877" y="846867"/>
                </a:cubicBezTo>
                <a:cubicBezTo>
                  <a:pt x="2367175" y="848550"/>
                  <a:pt x="2363305" y="849055"/>
                  <a:pt x="2359266" y="848382"/>
                </a:cubicBezTo>
                <a:cubicBezTo>
                  <a:pt x="2355900" y="854776"/>
                  <a:pt x="2352367" y="859993"/>
                  <a:pt x="2348665" y="864032"/>
                </a:cubicBezTo>
                <a:cubicBezTo>
                  <a:pt x="2344962" y="868070"/>
                  <a:pt x="2340251" y="871099"/>
                  <a:pt x="2334530" y="873118"/>
                </a:cubicBezTo>
                <a:cubicBezTo>
                  <a:pt x="2333856" y="877830"/>
                  <a:pt x="2331753" y="883047"/>
                  <a:pt x="2328219" y="888768"/>
                </a:cubicBezTo>
                <a:cubicBezTo>
                  <a:pt x="2324685" y="894489"/>
                  <a:pt x="2321067" y="898864"/>
                  <a:pt x="2317366" y="901893"/>
                </a:cubicBezTo>
                <a:lnTo>
                  <a:pt x="2319385" y="902398"/>
                </a:lnTo>
                <a:cubicBezTo>
                  <a:pt x="2324096" y="899033"/>
                  <a:pt x="2330491" y="897350"/>
                  <a:pt x="2338568" y="897350"/>
                </a:cubicBezTo>
                <a:cubicBezTo>
                  <a:pt x="2343280" y="897350"/>
                  <a:pt x="2347739" y="897855"/>
                  <a:pt x="2351946" y="898864"/>
                </a:cubicBezTo>
                <a:cubicBezTo>
                  <a:pt x="2356153" y="899874"/>
                  <a:pt x="2359098" y="901052"/>
                  <a:pt x="2360780" y="902398"/>
                </a:cubicBezTo>
                <a:cubicBezTo>
                  <a:pt x="2368858" y="897350"/>
                  <a:pt x="2377776" y="894826"/>
                  <a:pt x="2387536" y="894826"/>
                </a:cubicBezTo>
                <a:cubicBezTo>
                  <a:pt x="2395613" y="894826"/>
                  <a:pt x="2402681" y="897350"/>
                  <a:pt x="2408739" y="902398"/>
                </a:cubicBezTo>
                <a:cubicBezTo>
                  <a:pt x="2412104" y="897687"/>
                  <a:pt x="2420350" y="895331"/>
                  <a:pt x="2433475" y="895331"/>
                </a:cubicBezTo>
                <a:cubicBezTo>
                  <a:pt x="2440879" y="895331"/>
                  <a:pt x="2446601" y="896004"/>
                  <a:pt x="2450639" y="897350"/>
                </a:cubicBezTo>
                <a:cubicBezTo>
                  <a:pt x="2447947" y="896004"/>
                  <a:pt x="2445507" y="893059"/>
                  <a:pt x="2443319" y="888516"/>
                </a:cubicBezTo>
                <a:cubicBezTo>
                  <a:pt x="2441132" y="883972"/>
                  <a:pt x="2440038" y="879681"/>
                  <a:pt x="2440038" y="875643"/>
                </a:cubicBezTo>
                <a:cubicBezTo>
                  <a:pt x="2440038" y="872950"/>
                  <a:pt x="2440543" y="870931"/>
                  <a:pt x="2441552" y="869585"/>
                </a:cubicBezTo>
                <a:cubicBezTo>
                  <a:pt x="2436840" y="869921"/>
                  <a:pt x="2432886" y="868659"/>
                  <a:pt x="2429689" y="865798"/>
                </a:cubicBezTo>
                <a:cubicBezTo>
                  <a:pt x="2426492" y="862938"/>
                  <a:pt x="2423631" y="859656"/>
                  <a:pt x="2421107" y="855954"/>
                </a:cubicBezTo>
                <a:cubicBezTo>
                  <a:pt x="2418583" y="852252"/>
                  <a:pt x="2416648" y="849560"/>
                  <a:pt x="2415301" y="847877"/>
                </a:cubicBezTo>
                <a:cubicBezTo>
                  <a:pt x="2413619" y="848887"/>
                  <a:pt x="2410169" y="847961"/>
                  <a:pt x="2404953" y="845101"/>
                </a:cubicBezTo>
                <a:cubicBezTo>
                  <a:pt x="2399736" y="842240"/>
                  <a:pt x="2396959" y="839295"/>
                  <a:pt x="2396623" y="836266"/>
                </a:cubicBezTo>
                <a:close/>
                <a:moveTo>
                  <a:pt x="901198" y="836266"/>
                </a:moveTo>
                <a:cubicBezTo>
                  <a:pt x="899852" y="837949"/>
                  <a:pt x="896991" y="839379"/>
                  <a:pt x="892616" y="840557"/>
                </a:cubicBezTo>
                <a:cubicBezTo>
                  <a:pt x="888241" y="841735"/>
                  <a:pt x="884875" y="842156"/>
                  <a:pt x="882519" y="841819"/>
                </a:cubicBezTo>
                <a:cubicBezTo>
                  <a:pt x="881510" y="843502"/>
                  <a:pt x="879154" y="845185"/>
                  <a:pt x="875452" y="846867"/>
                </a:cubicBezTo>
                <a:cubicBezTo>
                  <a:pt x="871750" y="848550"/>
                  <a:pt x="867880" y="849055"/>
                  <a:pt x="863841" y="848382"/>
                </a:cubicBezTo>
                <a:cubicBezTo>
                  <a:pt x="860476" y="854776"/>
                  <a:pt x="856942" y="859993"/>
                  <a:pt x="853240" y="864032"/>
                </a:cubicBezTo>
                <a:cubicBezTo>
                  <a:pt x="849538" y="868070"/>
                  <a:pt x="844826" y="871099"/>
                  <a:pt x="839105" y="873118"/>
                </a:cubicBezTo>
                <a:cubicBezTo>
                  <a:pt x="838432" y="877830"/>
                  <a:pt x="836328" y="883047"/>
                  <a:pt x="832794" y="888768"/>
                </a:cubicBezTo>
                <a:cubicBezTo>
                  <a:pt x="829260" y="894489"/>
                  <a:pt x="825643" y="898864"/>
                  <a:pt x="821941" y="901893"/>
                </a:cubicBezTo>
                <a:lnTo>
                  <a:pt x="823960" y="902398"/>
                </a:lnTo>
                <a:cubicBezTo>
                  <a:pt x="828672" y="899033"/>
                  <a:pt x="835066" y="897350"/>
                  <a:pt x="843143" y="897350"/>
                </a:cubicBezTo>
                <a:cubicBezTo>
                  <a:pt x="847855" y="897350"/>
                  <a:pt x="852314" y="897855"/>
                  <a:pt x="856521" y="898864"/>
                </a:cubicBezTo>
                <a:cubicBezTo>
                  <a:pt x="860728" y="899874"/>
                  <a:pt x="863673" y="901052"/>
                  <a:pt x="865356" y="902398"/>
                </a:cubicBezTo>
                <a:cubicBezTo>
                  <a:pt x="873433" y="897350"/>
                  <a:pt x="882351" y="894826"/>
                  <a:pt x="892111" y="894826"/>
                </a:cubicBezTo>
                <a:cubicBezTo>
                  <a:pt x="900188" y="894826"/>
                  <a:pt x="907256" y="897350"/>
                  <a:pt x="913314" y="902398"/>
                </a:cubicBezTo>
                <a:cubicBezTo>
                  <a:pt x="916679" y="897687"/>
                  <a:pt x="924925" y="895331"/>
                  <a:pt x="938050" y="895331"/>
                </a:cubicBezTo>
                <a:cubicBezTo>
                  <a:pt x="945454" y="895331"/>
                  <a:pt x="951176" y="896004"/>
                  <a:pt x="955214" y="897350"/>
                </a:cubicBezTo>
                <a:cubicBezTo>
                  <a:pt x="952522" y="896004"/>
                  <a:pt x="950082" y="893059"/>
                  <a:pt x="947894" y="888516"/>
                </a:cubicBezTo>
                <a:cubicBezTo>
                  <a:pt x="945707" y="883972"/>
                  <a:pt x="944613" y="879681"/>
                  <a:pt x="944613" y="875643"/>
                </a:cubicBezTo>
                <a:cubicBezTo>
                  <a:pt x="944613" y="872950"/>
                  <a:pt x="945118" y="870931"/>
                  <a:pt x="946127" y="869585"/>
                </a:cubicBezTo>
                <a:cubicBezTo>
                  <a:pt x="941416" y="869921"/>
                  <a:pt x="937461" y="868659"/>
                  <a:pt x="934264" y="865798"/>
                </a:cubicBezTo>
                <a:cubicBezTo>
                  <a:pt x="931067" y="862938"/>
                  <a:pt x="928206" y="859656"/>
                  <a:pt x="925682" y="855954"/>
                </a:cubicBezTo>
                <a:cubicBezTo>
                  <a:pt x="923158" y="852252"/>
                  <a:pt x="921223" y="849560"/>
                  <a:pt x="919877" y="847877"/>
                </a:cubicBezTo>
                <a:cubicBezTo>
                  <a:pt x="918194" y="848887"/>
                  <a:pt x="914744" y="847961"/>
                  <a:pt x="909528" y="845101"/>
                </a:cubicBezTo>
                <a:cubicBezTo>
                  <a:pt x="904311" y="842240"/>
                  <a:pt x="901535" y="839295"/>
                  <a:pt x="901198" y="836266"/>
                </a:cubicBezTo>
                <a:close/>
                <a:moveTo>
                  <a:pt x="382676" y="827684"/>
                </a:moveTo>
                <a:cubicBezTo>
                  <a:pt x="381330" y="830377"/>
                  <a:pt x="377796" y="833406"/>
                  <a:pt x="372075" y="836771"/>
                </a:cubicBezTo>
                <a:cubicBezTo>
                  <a:pt x="366353" y="840136"/>
                  <a:pt x="361473" y="842156"/>
                  <a:pt x="357435" y="842829"/>
                </a:cubicBezTo>
                <a:cubicBezTo>
                  <a:pt x="357098" y="846194"/>
                  <a:pt x="355500" y="849223"/>
                  <a:pt x="352639" y="851916"/>
                </a:cubicBezTo>
                <a:cubicBezTo>
                  <a:pt x="349778" y="854608"/>
                  <a:pt x="346160" y="856627"/>
                  <a:pt x="341785" y="857974"/>
                </a:cubicBezTo>
                <a:cubicBezTo>
                  <a:pt x="341785" y="861003"/>
                  <a:pt x="340523" y="865041"/>
                  <a:pt x="337999" y="870089"/>
                </a:cubicBezTo>
                <a:cubicBezTo>
                  <a:pt x="335475" y="875138"/>
                  <a:pt x="332867" y="878671"/>
                  <a:pt x="330174" y="880691"/>
                </a:cubicBezTo>
                <a:lnTo>
                  <a:pt x="330679" y="888263"/>
                </a:lnTo>
                <a:cubicBezTo>
                  <a:pt x="330679" y="894658"/>
                  <a:pt x="329922" y="900547"/>
                  <a:pt x="328407" y="905932"/>
                </a:cubicBezTo>
                <a:cubicBezTo>
                  <a:pt x="326893" y="911317"/>
                  <a:pt x="324453" y="914514"/>
                  <a:pt x="321087" y="915524"/>
                </a:cubicBezTo>
                <a:cubicBezTo>
                  <a:pt x="323443" y="917543"/>
                  <a:pt x="325294" y="920656"/>
                  <a:pt x="326640" y="924863"/>
                </a:cubicBezTo>
                <a:cubicBezTo>
                  <a:pt x="327987" y="929070"/>
                  <a:pt x="328660" y="933529"/>
                  <a:pt x="328660" y="938241"/>
                </a:cubicBezTo>
                <a:cubicBezTo>
                  <a:pt x="328660" y="945645"/>
                  <a:pt x="327482" y="951534"/>
                  <a:pt x="325126" y="955910"/>
                </a:cubicBezTo>
                <a:cubicBezTo>
                  <a:pt x="327818" y="957256"/>
                  <a:pt x="330511" y="959864"/>
                  <a:pt x="333203" y="963734"/>
                </a:cubicBezTo>
                <a:cubicBezTo>
                  <a:pt x="335896" y="967605"/>
                  <a:pt x="337242" y="971896"/>
                  <a:pt x="337242" y="976607"/>
                </a:cubicBezTo>
                <a:cubicBezTo>
                  <a:pt x="337242" y="978963"/>
                  <a:pt x="336737" y="981656"/>
                  <a:pt x="335727" y="984685"/>
                </a:cubicBezTo>
                <a:cubicBezTo>
                  <a:pt x="337410" y="985694"/>
                  <a:pt x="339598" y="988892"/>
                  <a:pt x="342290" y="994276"/>
                </a:cubicBezTo>
                <a:cubicBezTo>
                  <a:pt x="344982" y="999661"/>
                  <a:pt x="346497" y="1003195"/>
                  <a:pt x="346833" y="1004878"/>
                </a:cubicBezTo>
                <a:cubicBezTo>
                  <a:pt x="351882" y="1005214"/>
                  <a:pt x="356846" y="1006224"/>
                  <a:pt x="361726" y="1007907"/>
                </a:cubicBezTo>
                <a:cubicBezTo>
                  <a:pt x="366606" y="1009589"/>
                  <a:pt x="370055" y="1012114"/>
                  <a:pt x="372075" y="1015479"/>
                </a:cubicBezTo>
                <a:cubicBezTo>
                  <a:pt x="377123" y="1012450"/>
                  <a:pt x="382003" y="1010936"/>
                  <a:pt x="386715" y="1010936"/>
                </a:cubicBezTo>
                <a:cubicBezTo>
                  <a:pt x="393109" y="1010936"/>
                  <a:pt x="399335" y="1013291"/>
                  <a:pt x="405393" y="1018003"/>
                </a:cubicBezTo>
                <a:cubicBezTo>
                  <a:pt x="408422" y="1014301"/>
                  <a:pt x="412966" y="1012450"/>
                  <a:pt x="419023" y="1012450"/>
                </a:cubicBezTo>
                <a:cubicBezTo>
                  <a:pt x="424072" y="1012450"/>
                  <a:pt x="427605" y="1013123"/>
                  <a:pt x="429625" y="1014469"/>
                </a:cubicBezTo>
                <a:cubicBezTo>
                  <a:pt x="430634" y="1013123"/>
                  <a:pt x="433243" y="1011020"/>
                  <a:pt x="437450" y="1008159"/>
                </a:cubicBezTo>
                <a:cubicBezTo>
                  <a:pt x="441656" y="1005298"/>
                  <a:pt x="445947" y="1003195"/>
                  <a:pt x="450323" y="1001849"/>
                </a:cubicBezTo>
                <a:cubicBezTo>
                  <a:pt x="446284" y="997810"/>
                  <a:pt x="444265" y="990238"/>
                  <a:pt x="444265" y="979132"/>
                </a:cubicBezTo>
                <a:cubicBezTo>
                  <a:pt x="444265" y="971728"/>
                  <a:pt x="445274" y="964997"/>
                  <a:pt x="447294" y="958939"/>
                </a:cubicBezTo>
                <a:cubicBezTo>
                  <a:pt x="444601" y="953554"/>
                  <a:pt x="443255" y="948506"/>
                  <a:pt x="443255" y="943794"/>
                </a:cubicBezTo>
                <a:cubicBezTo>
                  <a:pt x="443255" y="939419"/>
                  <a:pt x="444096" y="935885"/>
                  <a:pt x="445779" y="933193"/>
                </a:cubicBezTo>
                <a:cubicBezTo>
                  <a:pt x="444433" y="930837"/>
                  <a:pt x="443760" y="927639"/>
                  <a:pt x="443760" y="923601"/>
                </a:cubicBezTo>
                <a:cubicBezTo>
                  <a:pt x="443760" y="917879"/>
                  <a:pt x="444938" y="912831"/>
                  <a:pt x="447294" y="908456"/>
                </a:cubicBezTo>
                <a:cubicBezTo>
                  <a:pt x="445274" y="904754"/>
                  <a:pt x="444265" y="900211"/>
                  <a:pt x="444265" y="894826"/>
                </a:cubicBezTo>
                <a:cubicBezTo>
                  <a:pt x="444265" y="892470"/>
                  <a:pt x="444601" y="889946"/>
                  <a:pt x="445274" y="887253"/>
                </a:cubicBezTo>
                <a:cubicBezTo>
                  <a:pt x="442245" y="883215"/>
                  <a:pt x="440731" y="877494"/>
                  <a:pt x="440731" y="870089"/>
                </a:cubicBezTo>
                <a:cubicBezTo>
                  <a:pt x="440731" y="865041"/>
                  <a:pt x="441572" y="860498"/>
                  <a:pt x="443255" y="856459"/>
                </a:cubicBezTo>
                <a:cubicBezTo>
                  <a:pt x="441236" y="855113"/>
                  <a:pt x="439553" y="852673"/>
                  <a:pt x="438207" y="849139"/>
                </a:cubicBezTo>
                <a:cubicBezTo>
                  <a:pt x="436861" y="845605"/>
                  <a:pt x="436019" y="842324"/>
                  <a:pt x="435683" y="839295"/>
                </a:cubicBezTo>
                <a:cubicBezTo>
                  <a:pt x="431644" y="839632"/>
                  <a:pt x="427605" y="839043"/>
                  <a:pt x="423567" y="837528"/>
                </a:cubicBezTo>
                <a:cubicBezTo>
                  <a:pt x="419528" y="836014"/>
                  <a:pt x="416836" y="833910"/>
                  <a:pt x="415490" y="831218"/>
                </a:cubicBezTo>
                <a:cubicBezTo>
                  <a:pt x="411115" y="833574"/>
                  <a:pt x="406739" y="834752"/>
                  <a:pt x="402364" y="834752"/>
                </a:cubicBezTo>
                <a:cubicBezTo>
                  <a:pt x="395970" y="834752"/>
                  <a:pt x="389407" y="832396"/>
                  <a:pt x="382676" y="827684"/>
                </a:cubicBezTo>
                <a:close/>
                <a:moveTo>
                  <a:pt x="2205894" y="792851"/>
                </a:moveTo>
                <a:cubicBezTo>
                  <a:pt x="2221375" y="792851"/>
                  <a:pt x="2229116" y="802275"/>
                  <a:pt x="2229116" y="821121"/>
                </a:cubicBezTo>
                <a:cubicBezTo>
                  <a:pt x="2232145" y="823141"/>
                  <a:pt x="2234417" y="825917"/>
                  <a:pt x="2235931" y="829451"/>
                </a:cubicBezTo>
                <a:cubicBezTo>
                  <a:pt x="2237446" y="832985"/>
                  <a:pt x="2238203" y="836939"/>
                  <a:pt x="2238203" y="841314"/>
                </a:cubicBezTo>
                <a:cubicBezTo>
                  <a:pt x="2238203" y="848382"/>
                  <a:pt x="2236520" y="854440"/>
                  <a:pt x="2233155" y="859488"/>
                </a:cubicBezTo>
                <a:cubicBezTo>
                  <a:pt x="2234501" y="861507"/>
                  <a:pt x="2235595" y="864536"/>
                  <a:pt x="2236436" y="868575"/>
                </a:cubicBezTo>
                <a:cubicBezTo>
                  <a:pt x="2237278" y="872613"/>
                  <a:pt x="2237698" y="876652"/>
                  <a:pt x="2237698" y="880691"/>
                </a:cubicBezTo>
                <a:cubicBezTo>
                  <a:pt x="2237698" y="886076"/>
                  <a:pt x="2236857" y="889778"/>
                  <a:pt x="2235174" y="891797"/>
                </a:cubicBezTo>
                <a:cubicBezTo>
                  <a:pt x="2236520" y="893480"/>
                  <a:pt x="2237193" y="897013"/>
                  <a:pt x="2237193" y="902398"/>
                </a:cubicBezTo>
                <a:cubicBezTo>
                  <a:pt x="2237193" y="907446"/>
                  <a:pt x="2236604" y="912831"/>
                  <a:pt x="2235427" y="918553"/>
                </a:cubicBezTo>
                <a:cubicBezTo>
                  <a:pt x="2234249" y="924274"/>
                  <a:pt x="2232987" y="928144"/>
                  <a:pt x="2231641" y="930164"/>
                </a:cubicBezTo>
                <a:cubicBezTo>
                  <a:pt x="2234333" y="931173"/>
                  <a:pt x="2236436" y="934370"/>
                  <a:pt x="2237951" y="939755"/>
                </a:cubicBezTo>
                <a:cubicBezTo>
                  <a:pt x="2239465" y="945140"/>
                  <a:pt x="2240222" y="951030"/>
                  <a:pt x="2240222" y="957424"/>
                </a:cubicBezTo>
                <a:cubicBezTo>
                  <a:pt x="2240222" y="964828"/>
                  <a:pt x="2239045" y="969708"/>
                  <a:pt x="2236689" y="972064"/>
                </a:cubicBezTo>
                <a:cubicBezTo>
                  <a:pt x="2238708" y="977112"/>
                  <a:pt x="2239718" y="981992"/>
                  <a:pt x="2239718" y="986704"/>
                </a:cubicBezTo>
                <a:cubicBezTo>
                  <a:pt x="2239718" y="992762"/>
                  <a:pt x="2238203" y="997810"/>
                  <a:pt x="2235174" y="1001849"/>
                </a:cubicBezTo>
                <a:cubicBezTo>
                  <a:pt x="2237530" y="1007570"/>
                  <a:pt x="2238708" y="1014301"/>
                  <a:pt x="2238708" y="1022042"/>
                </a:cubicBezTo>
                <a:cubicBezTo>
                  <a:pt x="2238708" y="1028436"/>
                  <a:pt x="2237698" y="1033653"/>
                  <a:pt x="2235679" y="1037691"/>
                </a:cubicBezTo>
                <a:cubicBezTo>
                  <a:pt x="2236689" y="1040720"/>
                  <a:pt x="2237193" y="1043581"/>
                  <a:pt x="2237193" y="1046273"/>
                </a:cubicBezTo>
                <a:cubicBezTo>
                  <a:pt x="2237193" y="1052331"/>
                  <a:pt x="2235006" y="1057127"/>
                  <a:pt x="2230631" y="1060661"/>
                </a:cubicBezTo>
                <a:cubicBezTo>
                  <a:pt x="2226256" y="1064195"/>
                  <a:pt x="2221039" y="1065962"/>
                  <a:pt x="2214981" y="1065962"/>
                </a:cubicBezTo>
                <a:cubicBezTo>
                  <a:pt x="2209260" y="1065962"/>
                  <a:pt x="2204380" y="1064195"/>
                  <a:pt x="2200341" y="1060661"/>
                </a:cubicBezTo>
                <a:cubicBezTo>
                  <a:pt x="2196303" y="1057127"/>
                  <a:pt x="2194452" y="1052331"/>
                  <a:pt x="2194788" y="1046273"/>
                </a:cubicBezTo>
                <a:cubicBezTo>
                  <a:pt x="2193106" y="1044254"/>
                  <a:pt x="2191759" y="1041057"/>
                  <a:pt x="2190749" y="1036682"/>
                </a:cubicBezTo>
                <a:cubicBezTo>
                  <a:pt x="2189740" y="1032307"/>
                  <a:pt x="2189235" y="1027763"/>
                  <a:pt x="2189235" y="1023051"/>
                </a:cubicBezTo>
                <a:cubicBezTo>
                  <a:pt x="2189235" y="1014301"/>
                  <a:pt x="2191086" y="1008580"/>
                  <a:pt x="2194788" y="1005887"/>
                </a:cubicBezTo>
                <a:cubicBezTo>
                  <a:pt x="2192096" y="1001512"/>
                  <a:pt x="2190749" y="994949"/>
                  <a:pt x="2190749" y="986199"/>
                </a:cubicBezTo>
                <a:cubicBezTo>
                  <a:pt x="2190749" y="977449"/>
                  <a:pt x="2191928" y="971054"/>
                  <a:pt x="2194283" y="967016"/>
                </a:cubicBezTo>
                <a:cubicBezTo>
                  <a:pt x="2192937" y="965670"/>
                  <a:pt x="2191928" y="962472"/>
                  <a:pt x="2191254" y="957424"/>
                </a:cubicBezTo>
                <a:cubicBezTo>
                  <a:pt x="2190581" y="952376"/>
                  <a:pt x="2190245" y="946823"/>
                  <a:pt x="2190245" y="940765"/>
                </a:cubicBezTo>
                <a:cubicBezTo>
                  <a:pt x="2190245" y="935044"/>
                  <a:pt x="2190581" y="929911"/>
                  <a:pt x="2191254" y="925368"/>
                </a:cubicBezTo>
                <a:cubicBezTo>
                  <a:pt x="2191928" y="920824"/>
                  <a:pt x="2192937" y="917879"/>
                  <a:pt x="2194283" y="916533"/>
                </a:cubicBezTo>
                <a:cubicBezTo>
                  <a:pt x="2192264" y="914514"/>
                  <a:pt x="2191254" y="908961"/>
                  <a:pt x="2191254" y="899874"/>
                </a:cubicBezTo>
                <a:cubicBezTo>
                  <a:pt x="2191254" y="889441"/>
                  <a:pt x="2192432" y="881869"/>
                  <a:pt x="2194788" y="877157"/>
                </a:cubicBezTo>
                <a:cubicBezTo>
                  <a:pt x="2193106" y="874465"/>
                  <a:pt x="2191591" y="870931"/>
                  <a:pt x="2190245" y="866556"/>
                </a:cubicBezTo>
                <a:cubicBezTo>
                  <a:pt x="2188898" y="862180"/>
                  <a:pt x="2188225" y="858142"/>
                  <a:pt x="2188225" y="854440"/>
                </a:cubicBezTo>
                <a:cubicBezTo>
                  <a:pt x="2188225" y="851074"/>
                  <a:pt x="2188562" y="848718"/>
                  <a:pt x="2189235" y="847372"/>
                </a:cubicBezTo>
                <a:cubicBezTo>
                  <a:pt x="2186543" y="838622"/>
                  <a:pt x="2185196" y="831554"/>
                  <a:pt x="2185196" y="826170"/>
                </a:cubicBezTo>
                <a:cubicBezTo>
                  <a:pt x="2185196" y="820448"/>
                  <a:pt x="2186543" y="814559"/>
                  <a:pt x="2189235" y="808501"/>
                </a:cubicBezTo>
                <a:cubicBezTo>
                  <a:pt x="2188562" y="803453"/>
                  <a:pt x="2189740" y="799582"/>
                  <a:pt x="2192769" y="796890"/>
                </a:cubicBezTo>
                <a:cubicBezTo>
                  <a:pt x="2195798" y="794197"/>
                  <a:pt x="2200173" y="792851"/>
                  <a:pt x="2205894" y="792851"/>
                </a:cubicBezTo>
                <a:close/>
                <a:moveTo>
                  <a:pt x="2389556" y="791842"/>
                </a:moveTo>
                <a:cubicBezTo>
                  <a:pt x="2391238" y="791842"/>
                  <a:pt x="2393426" y="792178"/>
                  <a:pt x="2396118" y="792851"/>
                </a:cubicBezTo>
                <a:lnTo>
                  <a:pt x="2400662" y="792346"/>
                </a:lnTo>
                <a:cubicBezTo>
                  <a:pt x="2404700" y="792346"/>
                  <a:pt x="2408150" y="793104"/>
                  <a:pt x="2411010" y="794618"/>
                </a:cubicBezTo>
                <a:cubicBezTo>
                  <a:pt x="2413871" y="796133"/>
                  <a:pt x="2415133" y="797899"/>
                  <a:pt x="2414797" y="799919"/>
                </a:cubicBezTo>
                <a:cubicBezTo>
                  <a:pt x="2422201" y="800592"/>
                  <a:pt x="2428427" y="802275"/>
                  <a:pt x="2433475" y="804967"/>
                </a:cubicBezTo>
                <a:cubicBezTo>
                  <a:pt x="2438524" y="807659"/>
                  <a:pt x="2441552" y="812539"/>
                  <a:pt x="2442562" y="819607"/>
                </a:cubicBezTo>
                <a:cubicBezTo>
                  <a:pt x="2446937" y="818597"/>
                  <a:pt x="2452490" y="819691"/>
                  <a:pt x="2459221" y="822888"/>
                </a:cubicBezTo>
                <a:cubicBezTo>
                  <a:pt x="2465952" y="826086"/>
                  <a:pt x="2471758" y="830965"/>
                  <a:pt x="2476638" y="837528"/>
                </a:cubicBezTo>
                <a:cubicBezTo>
                  <a:pt x="2481518" y="844091"/>
                  <a:pt x="2483958" y="851747"/>
                  <a:pt x="2483958" y="860498"/>
                </a:cubicBezTo>
                <a:cubicBezTo>
                  <a:pt x="2483958" y="862517"/>
                  <a:pt x="2483621" y="865546"/>
                  <a:pt x="2482948" y="869585"/>
                </a:cubicBezTo>
                <a:cubicBezTo>
                  <a:pt x="2486650" y="871267"/>
                  <a:pt x="2490100" y="875306"/>
                  <a:pt x="2493297" y="881700"/>
                </a:cubicBezTo>
                <a:cubicBezTo>
                  <a:pt x="2496494" y="888095"/>
                  <a:pt x="2498093" y="894658"/>
                  <a:pt x="2498093" y="901389"/>
                </a:cubicBezTo>
                <a:cubicBezTo>
                  <a:pt x="2498093" y="912831"/>
                  <a:pt x="2493045" y="920572"/>
                  <a:pt x="2482948" y="924610"/>
                </a:cubicBezTo>
                <a:cubicBezTo>
                  <a:pt x="2480256" y="929322"/>
                  <a:pt x="2476638" y="933024"/>
                  <a:pt x="2472094" y="935717"/>
                </a:cubicBezTo>
                <a:cubicBezTo>
                  <a:pt x="2467551" y="938409"/>
                  <a:pt x="2462587" y="939755"/>
                  <a:pt x="2457202" y="939755"/>
                </a:cubicBezTo>
                <a:cubicBezTo>
                  <a:pt x="2452827" y="939755"/>
                  <a:pt x="2448283" y="938746"/>
                  <a:pt x="2443572" y="936726"/>
                </a:cubicBezTo>
                <a:cubicBezTo>
                  <a:pt x="2440879" y="938409"/>
                  <a:pt x="2437177" y="939924"/>
                  <a:pt x="2432465" y="941270"/>
                </a:cubicBezTo>
                <a:cubicBezTo>
                  <a:pt x="2427754" y="942616"/>
                  <a:pt x="2423042" y="943289"/>
                  <a:pt x="2418330" y="943289"/>
                </a:cubicBezTo>
                <a:cubicBezTo>
                  <a:pt x="2410253" y="943289"/>
                  <a:pt x="2404700" y="941606"/>
                  <a:pt x="2401671" y="938241"/>
                </a:cubicBezTo>
                <a:cubicBezTo>
                  <a:pt x="2398306" y="940933"/>
                  <a:pt x="2392921" y="942279"/>
                  <a:pt x="2385517" y="942279"/>
                </a:cubicBezTo>
                <a:cubicBezTo>
                  <a:pt x="2380132" y="942279"/>
                  <a:pt x="2375252" y="941270"/>
                  <a:pt x="2370877" y="939250"/>
                </a:cubicBezTo>
                <a:cubicBezTo>
                  <a:pt x="2366165" y="941606"/>
                  <a:pt x="2360780" y="942784"/>
                  <a:pt x="2354723" y="942784"/>
                </a:cubicBezTo>
                <a:cubicBezTo>
                  <a:pt x="2349001" y="942784"/>
                  <a:pt x="2344289" y="941943"/>
                  <a:pt x="2340587" y="940260"/>
                </a:cubicBezTo>
                <a:cubicBezTo>
                  <a:pt x="2337222" y="943289"/>
                  <a:pt x="2330323" y="944803"/>
                  <a:pt x="2319889" y="944803"/>
                </a:cubicBezTo>
                <a:cubicBezTo>
                  <a:pt x="2314168" y="944803"/>
                  <a:pt x="2310298" y="944299"/>
                  <a:pt x="2308279" y="943289"/>
                </a:cubicBezTo>
                <a:cubicBezTo>
                  <a:pt x="2309288" y="953049"/>
                  <a:pt x="2307942" y="960285"/>
                  <a:pt x="2304240" y="964997"/>
                </a:cubicBezTo>
                <a:cubicBezTo>
                  <a:pt x="2310635" y="971391"/>
                  <a:pt x="2313159" y="978290"/>
                  <a:pt x="2311812" y="985694"/>
                </a:cubicBezTo>
                <a:cubicBezTo>
                  <a:pt x="2312149" y="986031"/>
                  <a:pt x="2314000" y="987377"/>
                  <a:pt x="2317366" y="989733"/>
                </a:cubicBezTo>
                <a:cubicBezTo>
                  <a:pt x="2320731" y="992089"/>
                  <a:pt x="2323087" y="995959"/>
                  <a:pt x="2324433" y="1001344"/>
                </a:cubicBezTo>
                <a:cubicBezTo>
                  <a:pt x="2328135" y="1001344"/>
                  <a:pt x="2331585" y="1002858"/>
                  <a:pt x="2334782" y="1005887"/>
                </a:cubicBezTo>
                <a:cubicBezTo>
                  <a:pt x="2337979" y="1008916"/>
                  <a:pt x="2339914" y="1011945"/>
                  <a:pt x="2340587" y="1014974"/>
                </a:cubicBezTo>
                <a:cubicBezTo>
                  <a:pt x="2341933" y="1013628"/>
                  <a:pt x="2344626" y="1012955"/>
                  <a:pt x="2348665" y="1012955"/>
                </a:cubicBezTo>
                <a:cubicBezTo>
                  <a:pt x="2351694" y="1012955"/>
                  <a:pt x="2354386" y="1013460"/>
                  <a:pt x="2356742" y="1014469"/>
                </a:cubicBezTo>
                <a:cubicBezTo>
                  <a:pt x="2359098" y="1015479"/>
                  <a:pt x="2360444" y="1016657"/>
                  <a:pt x="2360780" y="1018003"/>
                </a:cubicBezTo>
                <a:cubicBezTo>
                  <a:pt x="2363136" y="1016657"/>
                  <a:pt x="2365829" y="1015984"/>
                  <a:pt x="2368858" y="1015984"/>
                </a:cubicBezTo>
                <a:cubicBezTo>
                  <a:pt x="2373233" y="1015984"/>
                  <a:pt x="2377271" y="1017498"/>
                  <a:pt x="2380974" y="1020527"/>
                </a:cubicBezTo>
                <a:cubicBezTo>
                  <a:pt x="2384339" y="1019854"/>
                  <a:pt x="2386863" y="1019518"/>
                  <a:pt x="2388546" y="1019518"/>
                </a:cubicBezTo>
                <a:cubicBezTo>
                  <a:pt x="2391911" y="1019518"/>
                  <a:pt x="2394772" y="1020022"/>
                  <a:pt x="2397128" y="1021032"/>
                </a:cubicBezTo>
                <a:cubicBezTo>
                  <a:pt x="2398138" y="1018340"/>
                  <a:pt x="2400830" y="1015731"/>
                  <a:pt x="2405205" y="1013207"/>
                </a:cubicBezTo>
                <a:cubicBezTo>
                  <a:pt x="2409580" y="1010683"/>
                  <a:pt x="2414124" y="1009589"/>
                  <a:pt x="2418835" y="1009926"/>
                </a:cubicBezTo>
                <a:cubicBezTo>
                  <a:pt x="2421527" y="1006560"/>
                  <a:pt x="2425230" y="1003868"/>
                  <a:pt x="2429941" y="1001849"/>
                </a:cubicBezTo>
                <a:cubicBezTo>
                  <a:pt x="2434653" y="999829"/>
                  <a:pt x="2439365" y="998820"/>
                  <a:pt x="2444076" y="998820"/>
                </a:cubicBezTo>
                <a:cubicBezTo>
                  <a:pt x="2453163" y="998820"/>
                  <a:pt x="2459726" y="1002522"/>
                  <a:pt x="2463765" y="1009926"/>
                </a:cubicBezTo>
                <a:cubicBezTo>
                  <a:pt x="2465111" y="1012618"/>
                  <a:pt x="2465784" y="1015816"/>
                  <a:pt x="2465784" y="1019518"/>
                </a:cubicBezTo>
                <a:cubicBezTo>
                  <a:pt x="2465784" y="1027595"/>
                  <a:pt x="2462082" y="1033989"/>
                  <a:pt x="2454678" y="1038701"/>
                </a:cubicBezTo>
                <a:cubicBezTo>
                  <a:pt x="2452995" y="1039711"/>
                  <a:pt x="2450134" y="1041477"/>
                  <a:pt x="2446096" y="1044002"/>
                </a:cubicBezTo>
                <a:cubicBezTo>
                  <a:pt x="2442057" y="1046526"/>
                  <a:pt x="2438355" y="1048461"/>
                  <a:pt x="2434990" y="1049807"/>
                </a:cubicBezTo>
                <a:cubicBezTo>
                  <a:pt x="2431624" y="1051153"/>
                  <a:pt x="2428595" y="1051826"/>
                  <a:pt x="2425903" y="1051826"/>
                </a:cubicBezTo>
                <a:cubicBezTo>
                  <a:pt x="2420855" y="1057884"/>
                  <a:pt x="2413955" y="1060913"/>
                  <a:pt x="2405205" y="1060913"/>
                </a:cubicBezTo>
                <a:cubicBezTo>
                  <a:pt x="2401167" y="1060913"/>
                  <a:pt x="2398138" y="1060577"/>
                  <a:pt x="2396118" y="1059904"/>
                </a:cubicBezTo>
                <a:cubicBezTo>
                  <a:pt x="2392080" y="1063269"/>
                  <a:pt x="2386190" y="1064952"/>
                  <a:pt x="2378449" y="1064952"/>
                </a:cubicBezTo>
                <a:cubicBezTo>
                  <a:pt x="2371382" y="1064952"/>
                  <a:pt x="2366501" y="1063606"/>
                  <a:pt x="2363809" y="1060913"/>
                </a:cubicBezTo>
                <a:cubicBezTo>
                  <a:pt x="2361453" y="1061923"/>
                  <a:pt x="2359098" y="1062428"/>
                  <a:pt x="2356742" y="1062428"/>
                </a:cubicBezTo>
                <a:cubicBezTo>
                  <a:pt x="2352030" y="1062428"/>
                  <a:pt x="2347655" y="1060745"/>
                  <a:pt x="2343616" y="1057380"/>
                </a:cubicBezTo>
                <a:cubicBezTo>
                  <a:pt x="2326452" y="1058389"/>
                  <a:pt x="2314841" y="1053004"/>
                  <a:pt x="2308783" y="1041225"/>
                </a:cubicBezTo>
                <a:cubicBezTo>
                  <a:pt x="2304072" y="1041225"/>
                  <a:pt x="2298771" y="1038280"/>
                  <a:pt x="2292882" y="1032391"/>
                </a:cubicBezTo>
                <a:cubicBezTo>
                  <a:pt x="2286992" y="1026501"/>
                  <a:pt x="2283710" y="1021369"/>
                  <a:pt x="2283037" y="1016994"/>
                </a:cubicBezTo>
                <a:cubicBezTo>
                  <a:pt x="2275297" y="1013965"/>
                  <a:pt x="2270417" y="1008411"/>
                  <a:pt x="2268398" y="1000334"/>
                </a:cubicBezTo>
                <a:cubicBezTo>
                  <a:pt x="2268061" y="997642"/>
                  <a:pt x="2268061" y="995118"/>
                  <a:pt x="2268398" y="992762"/>
                </a:cubicBezTo>
                <a:cubicBezTo>
                  <a:pt x="2267051" y="992425"/>
                  <a:pt x="2265957" y="990995"/>
                  <a:pt x="2265116" y="988471"/>
                </a:cubicBezTo>
                <a:cubicBezTo>
                  <a:pt x="2264275" y="985947"/>
                  <a:pt x="2263854" y="983338"/>
                  <a:pt x="2263854" y="980646"/>
                </a:cubicBezTo>
                <a:cubicBezTo>
                  <a:pt x="2263854" y="978627"/>
                  <a:pt x="2264022" y="977281"/>
                  <a:pt x="2264359" y="976607"/>
                </a:cubicBezTo>
                <a:cubicBezTo>
                  <a:pt x="2261666" y="968530"/>
                  <a:pt x="2260320" y="961126"/>
                  <a:pt x="2260320" y="954395"/>
                </a:cubicBezTo>
                <a:cubicBezTo>
                  <a:pt x="2260320" y="947664"/>
                  <a:pt x="2261666" y="941606"/>
                  <a:pt x="2264359" y="936221"/>
                </a:cubicBezTo>
                <a:cubicBezTo>
                  <a:pt x="2262340" y="932519"/>
                  <a:pt x="2261330" y="928481"/>
                  <a:pt x="2261330" y="924106"/>
                </a:cubicBezTo>
                <a:cubicBezTo>
                  <a:pt x="2261330" y="918721"/>
                  <a:pt x="2262508" y="913336"/>
                  <a:pt x="2264864" y="907951"/>
                </a:cubicBezTo>
                <a:cubicBezTo>
                  <a:pt x="2267219" y="902566"/>
                  <a:pt x="2269407" y="899033"/>
                  <a:pt x="2271426" y="897350"/>
                </a:cubicBezTo>
                <a:cubicBezTo>
                  <a:pt x="2270753" y="895667"/>
                  <a:pt x="2271258" y="892722"/>
                  <a:pt x="2272941" y="888516"/>
                </a:cubicBezTo>
                <a:cubicBezTo>
                  <a:pt x="2274623" y="884309"/>
                  <a:pt x="2276895" y="880438"/>
                  <a:pt x="2279756" y="876905"/>
                </a:cubicBezTo>
                <a:cubicBezTo>
                  <a:pt x="2282616" y="873371"/>
                  <a:pt x="2285562" y="871267"/>
                  <a:pt x="2288591" y="870594"/>
                </a:cubicBezTo>
                <a:lnTo>
                  <a:pt x="2288086" y="865041"/>
                </a:lnTo>
                <a:cubicBezTo>
                  <a:pt x="2288086" y="851916"/>
                  <a:pt x="2295153" y="843670"/>
                  <a:pt x="2309288" y="840305"/>
                </a:cubicBezTo>
                <a:cubicBezTo>
                  <a:pt x="2309288" y="834583"/>
                  <a:pt x="2312654" y="829030"/>
                  <a:pt x="2319385" y="823646"/>
                </a:cubicBezTo>
                <a:cubicBezTo>
                  <a:pt x="2326116" y="818261"/>
                  <a:pt x="2332005" y="815905"/>
                  <a:pt x="2337054" y="816578"/>
                </a:cubicBezTo>
                <a:cubicBezTo>
                  <a:pt x="2337726" y="812876"/>
                  <a:pt x="2341008" y="809931"/>
                  <a:pt x="2346898" y="807744"/>
                </a:cubicBezTo>
                <a:cubicBezTo>
                  <a:pt x="2352787" y="805556"/>
                  <a:pt x="2357247" y="804967"/>
                  <a:pt x="2360276" y="805977"/>
                </a:cubicBezTo>
                <a:cubicBezTo>
                  <a:pt x="2362968" y="801601"/>
                  <a:pt x="2368353" y="798573"/>
                  <a:pt x="2376430" y="796890"/>
                </a:cubicBezTo>
                <a:cubicBezTo>
                  <a:pt x="2379459" y="793524"/>
                  <a:pt x="2383834" y="791842"/>
                  <a:pt x="2389556" y="791842"/>
                </a:cubicBezTo>
                <a:close/>
                <a:moveTo>
                  <a:pt x="894130" y="791842"/>
                </a:moveTo>
                <a:cubicBezTo>
                  <a:pt x="895813" y="791842"/>
                  <a:pt x="898001" y="792178"/>
                  <a:pt x="900693" y="792851"/>
                </a:cubicBezTo>
                <a:lnTo>
                  <a:pt x="905237" y="792346"/>
                </a:lnTo>
                <a:cubicBezTo>
                  <a:pt x="909275" y="792346"/>
                  <a:pt x="912725" y="793104"/>
                  <a:pt x="915586" y="794618"/>
                </a:cubicBezTo>
                <a:cubicBezTo>
                  <a:pt x="918446" y="796133"/>
                  <a:pt x="919708" y="797899"/>
                  <a:pt x="919372" y="799919"/>
                </a:cubicBezTo>
                <a:cubicBezTo>
                  <a:pt x="926776" y="800592"/>
                  <a:pt x="933002" y="802275"/>
                  <a:pt x="938050" y="804967"/>
                </a:cubicBezTo>
                <a:cubicBezTo>
                  <a:pt x="943099" y="807659"/>
                  <a:pt x="946127" y="812539"/>
                  <a:pt x="947137" y="819607"/>
                </a:cubicBezTo>
                <a:cubicBezTo>
                  <a:pt x="951512" y="818597"/>
                  <a:pt x="957065" y="819691"/>
                  <a:pt x="963796" y="822888"/>
                </a:cubicBezTo>
                <a:cubicBezTo>
                  <a:pt x="970527" y="826086"/>
                  <a:pt x="976333" y="830965"/>
                  <a:pt x="981213" y="837528"/>
                </a:cubicBezTo>
                <a:cubicBezTo>
                  <a:pt x="986093" y="844091"/>
                  <a:pt x="988533" y="851747"/>
                  <a:pt x="988533" y="860498"/>
                </a:cubicBezTo>
                <a:cubicBezTo>
                  <a:pt x="988533" y="862517"/>
                  <a:pt x="988196" y="865546"/>
                  <a:pt x="987523" y="869585"/>
                </a:cubicBezTo>
                <a:cubicBezTo>
                  <a:pt x="991225" y="871267"/>
                  <a:pt x="994675" y="875306"/>
                  <a:pt x="997872" y="881700"/>
                </a:cubicBezTo>
                <a:cubicBezTo>
                  <a:pt x="1001069" y="888095"/>
                  <a:pt x="1002668" y="894658"/>
                  <a:pt x="1002668" y="901389"/>
                </a:cubicBezTo>
                <a:cubicBezTo>
                  <a:pt x="1002668" y="912831"/>
                  <a:pt x="997620" y="920572"/>
                  <a:pt x="987523" y="924610"/>
                </a:cubicBezTo>
                <a:cubicBezTo>
                  <a:pt x="984831" y="929322"/>
                  <a:pt x="981213" y="933024"/>
                  <a:pt x="976669" y="935717"/>
                </a:cubicBezTo>
                <a:cubicBezTo>
                  <a:pt x="972126" y="938409"/>
                  <a:pt x="967162" y="939755"/>
                  <a:pt x="961777" y="939755"/>
                </a:cubicBezTo>
                <a:cubicBezTo>
                  <a:pt x="957402" y="939755"/>
                  <a:pt x="952858" y="938746"/>
                  <a:pt x="948147" y="936726"/>
                </a:cubicBezTo>
                <a:cubicBezTo>
                  <a:pt x="945454" y="938409"/>
                  <a:pt x="941752" y="939924"/>
                  <a:pt x="937041" y="941270"/>
                </a:cubicBezTo>
                <a:cubicBezTo>
                  <a:pt x="932329" y="942616"/>
                  <a:pt x="927617" y="943289"/>
                  <a:pt x="922905" y="943289"/>
                </a:cubicBezTo>
                <a:cubicBezTo>
                  <a:pt x="914828" y="943289"/>
                  <a:pt x="909275" y="941606"/>
                  <a:pt x="906246" y="938241"/>
                </a:cubicBezTo>
                <a:cubicBezTo>
                  <a:pt x="902881" y="940933"/>
                  <a:pt x="897496" y="942279"/>
                  <a:pt x="890092" y="942279"/>
                </a:cubicBezTo>
                <a:cubicBezTo>
                  <a:pt x="884707" y="942279"/>
                  <a:pt x="879827" y="941270"/>
                  <a:pt x="875452" y="939250"/>
                </a:cubicBezTo>
                <a:cubicBezTo>
                  <a:pt x="870740" y="941606"/>
                  <a:pt x="865356" y="942784"/>
                  <a:pt x="859298" y="942784"/>
                </a:cubicBezTo>
                <a:cubicBezTo>
                  <a:pt x="853576" y="942784"/>
                  <a:pt x="848865" y="941943"/>
                  <a:pt x="845162" y="940260"/>
                </a:cubicBezTo>
                <a:cubicBezTo>
                  <a:pt x="841797" y="943289"/>
                  <a:pt x="834898" y="944803"/>
                  <a:pt x="824465" y="944803"/>
                </a:cubicBezTo>
                <a:cubicBezTo>
                  <a:pt x="818743" y="944803"/>
                  <a:pt x="814873" y="944299"/>
                  <a:pt x="812854" y="943289"/>
                </a:cubicBezTo>
                <a:cubicBezTo>
                  <a:pt x="813863" y="953049"/>
                  <a:pt x="812517" y="960285"/>
                  <a:pt x="808815" y="964997"/>
                </a:cubicBezTo>
                <a:cubicBezTo>
                  <a:pt x="815209" y="971391"/>
                  <a:pt x="817734" y="978290"/>
                  <a:pt x="816387" y="985694"/>
                </a:cubicBezTo>
                <a:cubicBezTo>
                  <a:pt x="816724" y="986031"/>
                  <a:pt x="818575" y="987377"/>
                  <a:pt x="821941" y="989733"/>
                </a:cubicBezTo>
                <a:cubicBezTo>
                  <a:pt x="825306" y="992089"/>
                  <a:pt x="827662" y="995959"/>
                  <a:pt x="829008" y="1001344"/>
                </a:cubicBezTo>
                <a:cubicBezTo>
                  <a:pt x="832710" y="1001344"/>
                  <a:pt x="836160" y="1002858"/>
                  <a:pt x="839357" y="1005887"/>
                </a:cubicBezTo>
                <a:cubicBezTo>
                  <a:pt x="842554" y="1008916"/>
                  <a:pt x="844489" y="1011945"/>
                  <a:pt x="845162" y="1014974"/>
                </a:cubicBezTo>
                <a:cubicBezTo>
                  <a:pt x="846509" y="1013628"/>
                  <a:pt x="849201" y="1012955"/>
                  <a:pt x="853240" y="1012955"/>
                </a:cubicBezTo>
                <a:cubicBezTo>
                  <a:pt x="856269" y="1012955"/>
                  <a:pt x="858961" y="1013460"/>
                  <a:pt x="861317" y="1014469"/>
                </a:cubicBezTo>
                <a:cubicBezTo>
                  <a:pt x="863673" y="1015479"/>
                  <a:pt x="865019" y="1016657"/>
                  <a:pt x="865356" y="1018003"/>
                </a:cubicBezTo>
                <a:cubicBezTo>
                  <a:pt x="867711" y="1016657"/>
                  <a:pt x="870404" y="1015984"/>
                  <a:pt x="873433" y="1015984"/>
                </a:cubicBezTo>
                <a:cubicBezTo>
                  <a:pt x="877808" y="1015984"/>
                  <a:pt x="881846" y="1017498"/>
                  <a:pt x="885548" y="1020527"/>
                </a:cubicBezTo>
                <a:cubicBezTo>
                  <a:pt x="888914" y="1019854"/>
                  <a:pt x="891438" y="1019518"/>
                  <a:pt x="893121" y="1019518"/>
                </a:cubicBezTo>
                <a:cubicBezTo>
                  <a:pt x="896486" y="1019518"/>
                  <a:pt x="899347" y="1020022"/>
                  <a:pt x="901703" y="1021032"/>
                </a:cubicBezTo>
                <a:cubicBezTo>
                  <a:pt x="902713" y="1018340"/>
                  <a:pt x="905405" y="1015731"/>
                  <a:pt x="909780" y="1013207"/>
                </a:cubicBezTo>
                <a:cubicBezTo>
                  <a:pt x="914155" y="1010683"/>
                  <a:pt x="918699" y="1009589"/>
                  <a:pt x="923410" y="1009926"/>
                </a:cubicBezTo>
                <a:cubicBezTo>
                  <a:pt x="926103" y="1006560"/>
                  <a:pt x="929805" y="1003868"/>
                  <a:pt x="934516" y="1001849"/>
                </a:cubicBezTo>
                <a:cubicBezTo>
                  <a:pt x="939228" y="999829"/>
                  <a:pt x="943940" y="998820"/>
                  <a:pt x="948652" y="998820"/>
                </a:cubicBezTo>
                <a:cubicBezTo>
                  <a:pt x="957738" y="998820"/>
                  <a:pt x="964301" y="1002522"/>
                  <a:pt x="968340" y="1009926"/>
                </a:cubicBezTo>
                <a:cubicBezTo>
                  <a:pt x="969686" y="1012618"/>
                  <a:pt x="970359" y="1015816"/>
                  <a:pt x="970359" y="1019518"/>
                </a:cubicBezTo>
                <a:cubicBezTo>
                  <a:pt x="970359" y="1027595"/>
                  <a:pt x="966657" y="1033989"/>
                  <a:pt x="959253" y="1038701"/>
                </a:cubicBezTo>
                <a:cubicBezTo>
                  <a:pt x="957570" y="1039711"/>
                  <a:pt x="954710" y="1041477"/>
                  <a:pt x="950671" y="1044002"/>
                </a:cubicBezTo>
                <a:cubicBezTo>
                  <a:pt x="946632" y="1046526"/>
                  <a:pt x="942930" y="1048461"/>
                  <a:pt x="939565" y="1049807"/>
                </a:cubicBezTo>
                <a:cubicBezTo>
                  <a:pt x="936199" y="1051153"/>
                  <a:pt x="933170" y="1051826"/>
                  <a:pt x="930478" y="1051826"/>
                </a:cubicBezTo>
                <a:cubicBezTo>
                  <a:pt x="925430" y="1057884"/>
                  <a:pt x="918530" y="1060913"/>
                  <a:pt x="909780" y="1060913"/>
                </a:cubicBezTo>
                <a:cubicBezTo>
                  <a:pt x="905741" y="1060913"/>
                  <a:pt x="902713" y="1060577"/>
                  <a:pt x="900693" y="1059904"/>
                </a:cubicBezTo>
                <a:cubicBezTo>
                  <a:pt x="896655" y="1063269"/>
                  <a:pt x="890765" y="1064952"/>
                  <a:pt x="883024" y="1064952"/>
                </a:cubicBezTo>
                <a:cubicBezTo>
                  <a:pt x="875957" y="1064952"/>
                  <a:pt x="871077" y="1063606"/>
                  <a:pt x="868384" y="1060913"/>
                </a:cubicBezTo>
                <a:cubicBezTo>
                  <a:pt x="866029" y="1061923"/>
                  <a:pt x="863673" y="1062428"/>
                  <a:pt x="861317" y="1062428"/>
                </a:cubicBezTo>
                <a:cubicBezTo>
                  <a:pt x="856605" y="1062428"/>
                  <a:pt x="852230" y="1060745"/>
                  <a:pt x="848191" y="1057380"/>
                </a:cubicBezTo>
                <a:cubicBezTo>
                  <a:pt x="831027" y="1058389"/>
                  <a:pt x="819416" y="1053004"/>
                  <a:pt x="813359" y="1041225"/>
                </a:cubicBezTo>
                <a:cubicBezTo>
                  <a:pt x="808647" y="1041225"/>
                  <a:pt x="803346" y="1038280"/>
                  <a:pt x="797456" y="1032391"/>
                </a:cubicBezTo>
                <a:cubicBezTo>
                  <a:pt x="791567" y="1026501"/>
                  <a:pt x="788286" y="1021369"/>
                  <a:pt x="787612" y="1016994"/>
                </a:cubicBezTo>
                <a:cubicBezTo>
                  <a:pt x="779872" y="1013965"/>
                  <a:pt x="774992" y="1008411"/>
                  <a:pt x="772972" y="1000334"/>
                </a:cubicBezTo>
                <a:cubicBezTo>
                  <a:pt x="772636" y="997642"/>
                  <a:pt x="772636" y="995118"/>
                  <a:pt x="772972" y="992762"/>
                </a:cubicBezTo>
                <a:cubicBezTo>
                  <a:pt x="771626" y="992425"/>
                  <a:pt x="770532" y="990995"/>
                  <a:pt x="769691" y="988471"/>
                </a:cubicBezTo>
                <a:cubicBezTo>
                  <a:pt x="768850" y="985947"/>
                  <a:pt x="768429" y="983338"/>
                  <a:pt x="768429" y="980646"/>
                </a:cubicBezTo>
                <a:cubicBezTo>
                  <a:pt x="768429" y="978627"/>
                  <a:pt x="768597" y="977281"/>
                  <a:pt x="768934" y="976607"/>
                </a:cubicBezTo>
                <a:cubicBezTo>
                  <a:pt x="766241" y="968530"/>
                  <a:pt x="764895" y="961126"/>
                  <a:pt x="764895" y="954395"/>
                </a:cubicBezTo>
                <a:cubicBezTo>
                  <a:pt x="764895" y="947664"/>
                  <a:pt x="766241" y="941606"/>
                  <a:pt x="768934" y="936221"/>
                </a:cubicBezTo>
                <a:cubicBezTo>
                  <a:pt x="766915" y="932519"/>
                  <a:pt x="765905" y="928481"/>
                  <a:pt x="765905" y="924106"/>
                </a:cubicBezTo>
                <a:cubicBezTo>
                  <a:pt x="765905" y="918721"/>
                  <a:pt x="767083" y="913336"/>
                  <a:pt x="769439" y="907951"/>
                </a:cubicBezTo>
                <a:cubicBezTo>
                  <a:pt x="771794" y="902566"/>
                  <a:pt x="773982" y="899033"/>
                  <a:pt x="776001" y="897350"/>
                </a:cubicBezTo>
                <a:cubicBezTo>
                  <a:pt x="775328" y="895667"/>
                  <a:pt x="775833" y="892722"/>
                  <a:pt x="777516" y="888516"/>
                </a:cubicBezTo>
                <a:cubicBezTo>
                  <a:pt x="779199" y="884309"/>
                  <a:pt x="781470" y="880438"/>
                  <a:pt x="784331" y="876905"/>
                </a:cubicBezTo>
                <a:cubicBezTo>
                  <a:pt x="787192" y="873371"/>
                  <a:pt x="790136" y="871267"/>
                  <a:pt x="793165" y="870594"/>
                </a:cubicBezTo>
                <a:lnTo>
                  <a:pt x="792661" y="865041"/>
                </a:lnTo>
                <a:cubicBezTo>
                  <a:pt x="792661" y="851916"/>
                  <a:pt x="799728" y="843670"/>
                  <a:pt x="813863" y="840305"/>
                </a:cubicBezTo>
                <a:cubicBezTo>
                  <a:pt x="813863" y="834583"/>
                  <a:pt x="817229" y="829030"/>
                  <a:pt x="823960" y="823646"/>
                </a:cubicBezTo>
                <a:cubicBezTo>
                  <a:pt x="830691" y="818261"/>
                  <a:pt x="836580" y="815905"/>
                  <a:pt x="841629" y="816578"/>
                </a:cubicBezTo>
                <a:cubicBezTo>
                  <a:pt x="842302" y="812876"/>
                  <a:pt x="845583" y="809931"/>
                  <a:pt x="851473" y="807744"/>
                </a:cubicBezTo>
                <a:cubicBezTo>
                  <a:pt x="857362" y="805556"/>
                  <a:pt x="861822" y="804967"/>
                  <a:pt x="864851" y="805977"/>
                </a:cubicBezTo>
                <a:cubicBezTo>
                  <a:pt x="867543" y="801601"/>
                  <a:pt x="872928" y="798573"/>
                  <a:pt x="881005" y="796890"/>
                </a:cubicBezTo>
                <a:cubicBezTo>
                  <a:pt x="884034" y="793524"/>
                  <a:pt x="888409" y="791842"/>
                  <a:pt x="894130" y="791842"/>
                </a:cubicBezTo>
                <a:close/>
                <a:moveTo>
                  <a:pt x="1799444" y="791337"/>
                </a:moveTo>
                <a:cubicBezTo>
                  <a:pt x="1803482" y="791337"/>
                  <a:pt x="1807521" y="792346"/>
                  <a:pt x="1811559" y="794366"/>
                </a:cubicBezTo>
                <a:cubicBezTo>
                  <a:pt x="1814252" y="792346"/>
                  <a:pt x="1817954" y="791337"/>
                  <a:pt x="1822665" y="791337"/>
                </a:cubicBezTo>
                <a:cubicBezTo>
                  <a:pt x="1826031" y="791337"/>
                  <a:pt x="1829228" y="791842"/>
                  <a:pt x="1832257" y="792851"/>
                </a:cubicBezTo>
                <a:cubicBezTo>
                  <a:pt x="1835286" y="793861"/>
                  <a:pt x="1837305" y="795039"/>
                  <a:pt x="1838315" y="796385"/>
                </a:cubicBezTo>
                <a:cubicBezTo>
                  <a:pt x="1841007" y="795712"/>
                  <a:pt x="1843868" y="796301"/>
                  <a:pt x="1846897" y="798152"/>
                </a:cubicBezTo>
                <a:cubicBezTo>
                  <a:pt x="1849926" y="800003"/>
                  <a:pt x="1851777" y="802275"/>
                  <a:pt x="1852450" y="804967"/>
                </a:cubicBezTo>
                <a:cubicBezTo>
                  <a:pt x="1858172" y="804967"/>
                  <a:pt x="1863136" y="806734"/>
                  <a:pt x="1867342" y="810268"/>
                </a:cubicBezTo>
                <a:cubicBezTo>
                  <a:pt x="1871549" y="813801"/>
                  <a:pt x="1874746" y="817840"/>
                  <a:pt x="1876934" y="822383"/>
                </a:cubicBezTo>
                <a:cubicBezTo>
                  <a:pt x="1879122" y="826927"/>
                  <a:pt x="1880047" y="830377"/>
                  <a:pt x="1879711" y="832732"/>
                </a:cubicBezTo>
                <a:cubicBezTo>
                  <a:pt x="1885432" y="835425"/>
                  <a:pt x="1889471" y="839800"/>
                  <a:pt x="1891826" y="845858"/>
                </a:cubicBezTo>
                <a:cubicBezTo>
                  <a:pt x="1894182" y="851243"/>
                  <a:pt x="1895360" y="855954"/>
                  <a:pt x="1895360" y="859993"/>
                </a:cubicBezTo>
                <a:cubicBezTo>
                  <a:pt x="1895360" y="866724"/>
                  <a:pt x="1892836" y="871940"/>
                  <a:pt x="1887788" y="875643"/>
                </a:cubicBezTo>
                <a:cubicBezTo>
                  <a:pt x="1884422" y="877998"/>
                  <a:pt x="1880889" y="879176"/>
                  <a:pt x="1877186" y="879176"/>
                </a:cubicBezTo>
                <a:cubicBezTo>
                  <a:pt x="1871129" y="879176"/>
                  <a:pt x="1865323" y="876652"/>
                  <a:pt x="1859770" y="871604"/>
                </a:cubicBezTo>
                <a:cubicBezTo>
                  <a:pt x="1854217" y="866556"/>
                  <a:pt x="1850599" y="860329"/>
                  <a:pt x="1848916" y="852925"/>
                </a:cubicBezTo>
                <a:cubicBezTo>
                  <a:pt x="1844541" y="852252"/>
                  <a:pt x="1840334" y="850654"/>
                  <a:pt x="1836296" y="848130"/>
                </a:cubicBezTo>
                <a:cubicBezTo>
                  <a:pt x="1832257" y="845605"/>
                  <a:pt x="1829060" y="842829"/>
                  <a:pt x="1826704" y="839800"/>
                </a:cubicBezTo>
                <a:cubicBezTo>
                  <a:pt x="1825694" y="840136"/>
                  <a:pt x="1823170" y="840305"/>
                  <a:pt x="1819132" y="840305"/>
                </a:cubicBezTo>
                <a:cubicBezTo>
                  <a:pt x="1815430" y="840305"/>
                  <a:pt x="1812906" y="840136"/>
                  <a:pt x="1811559" y="839800"/>
                </a:cubicBezTo>
                <a:cubicBezTo>
                  <a:pt x="1808530" y="842829"/>
                  <a:pt x="1805165" y="844343"/>
                  <a:pt x="1801463" y="844343"/>
                </a:cubicBezTo>
                <a:cubicBezTo>
                  <a:pt x="1797761" y="844343"/>
                  <a:pt x="1794227" y="843165"/>
                  <a:pt x="1790862" y="840810"/>
                </a:cubicBezTo>
                <a:cubicBezTo>
                  <a:pt x="1786486" y="847541"/>
                  <a:pt x="1780092" y="850906"/>
                  <a:pt x="1771678" y="850906"/>
                </a:cubicBezTo>
                <a:cubicBezTo>
                  <a:pt x="1767303" y="856964"/>
                  <a:pt x="1763433" y="861591"/>
                  <a:pt x="1760067" y="864789"/>
                </a:cubicBezTo>
                <a:cubicBezTo>
                  <a:pt x="1756702" y="867986"/>
                  <a:pt x="1752158" y="869248"/>
                  <a:pt x="1746437" y="868575"/>
                </a:cubicBezTo>
                <a:cubicBezTo>
                  <a:pt x="1746774" y="869585"/>
                  <a:pt x="1746942" y="871099"/>
                  <a:pt x="1746942" y="873118"/>
                </a:cubicBezTo>
                <a:cubicBezTo>
                  <a:pt x="1746942" y="877157"/>
                  <a:pt x="1745932" y="880691"/>
                  <a:pt x="1743913" y="883720"/>
                </a:cubicBezTo>
                <a:cubicBezTo>
                  <a:pt x="1741893" y="886749"/>
                  <a:pt x="1739622" y="889525"/>
                  <a:pt x="1737098" y="892049"/>
                </a:cubicBezTo>
                <a:cubicBezTo>
                  <a:pt x="1734574" y="894573"/>
                  <a:pt x="1732638" y="896509"/>
                  <a:pt x="1731292" y="897855"/>
                </a:cubicBezTo>
                <a:cubicBezTo>
                  <a:pt x="1732975" y="902903"/>
                  <a:pt x="1733816" y="907615"/>
                  <a:pt x="1733816" y="911990"/>
                </a:cubicBezTo>
                <a:cubicBezTo>
                  <a:pt x="1733816" y="919731"/>
                  <a:pt x="1731460" y="928986"/>
                  <a:pt x="1726749" y="939755"/>
                </a:cubicBezTo>
                <a:cubicBezTo>
                  <a:pt x="1728431" y="942111"/>
                  <a:pt x="1729862" y="945392"/>
                  <a:pt x="1731040" y="949599"/>
                </a:cubicBezTo>
                <a:cubicBezTo>
                  <a:pt x="1732218" y="953806"/>
                  <a:pt x="1732807" y="957929"/>
                  <a:pt x="1732807" y="961968"/>
                </a:cubicBezTo>
                <a:cubicBezTo>
                  <a:pt x="1732807" y="964323"/>
                  <a:pt x="1732638" y="966006"/>
                  <a:pt x="1732302" y="967016"/>
                </a:cubicBezTo>
                <a:cubicBezTo>
                  <a:pt x="1734658" y="968699"/>
                  <a:pt x="1736761" y="971559"/>
                  <a:pt x="1738612" y="975598"/>
                </a:cubicBezTo>
                <a:cubicBezTo>
                  <a:pt x="1740463" y="979636"/>
                  <a:pt x="1741389" y="983507"/>
                  <a:pt x="1741389" y="987209"/>
                </a:cubicBezTo>
                <a:cubicBezTo>
                  <a:pt x="1749802" y="989901"/>
                  <a:pt x="1756786" y="993772"/>
                  <a:pt x="1762339" y="998820"/>
                </a:cubicBezTo>
                <a:cubicBezTo>
                  <a:pt x="1767892" y="1003868"/>
                  <a:pt x="1770668" y="1008580"/>
                  <a:pt x="1770668" y="1012955"/>
                </a:cubicBezTo>
                <a:cubicBezTo>
                  <a:pt x="1774371" y="1009926"/>
                  <a:pt x="1778409" y="1008411"/>
                  <a:pt x="1782784" y="1008411"/>
                </a:cubicBezTo>
                <a:cubicBezTo>
                  <a:pt x="1786823" y="1008411"/>
                  <a:pt x="1790777" y="1009421"/>
                  <a:pt x="1794648" y="1011440"/>
                </a:cubicBezTo>
                <a:cubicBezTo>
                  <a:pt x="1798518" y="1013460"/>
                  <a:pt x="1801463" y="1016152"/>
                  <a:pt x="1803482" y="1019518"/>
                </a:cubicBezTo>
                <a:cubicBezTo>
                  <a:pt x="1805165" y="1019181"/>
                  <a:pt x="1807184" y="1019013"/>
                  <a:pt x="1809540" y="1019013"/>
                </a:cubicBezTo>
                <a:cubicBezTo>
                  <a:pt x="1814588" y="1019013"/>
                  <a:pt x="1818963" y="1020696"/>
                  <a:pt x="1822665" y="1024061"/>
                </a:cubicBezTo>
                <a:cubicBezTo>
                  <a:pt x="1824012" y="1021369"/>
                  <a:pt x="1827377" y="1018508"/>
                  <a:pt x="1832762" y="1015479"/>
                </a:cubicBezTo>
                <a:cubicBezTo>
                  <a:pt x="1838147" y="1012450"/>
                  <a:pt x="1842522" y="1011104"/>
                  <a:pt x="1845887" y="1011440"/>
                </a:cubicBezTo>
                <a:cubicBezTo>
                  <a:pt x="1847907" y="1008075"/>
                  <a:pt x="1850683" y="1005551"/>
                  <a:pt x="1854217" y="1003868"/>
                </a:cubicBezTo>
                <a:cubicBezTo>
                  <a:pt x="1857751" y="1002185"/>
                  <a:pt x="1861537" y="1001344"/>
                  <a:pt x="1865576" y="1001344"/>
                </a:cubicBezTo>
                <a:cubicBezTo>
                  <a:pt x="1868268" y="1001344"/>
                  <a:pt x="1870119" y="1001512"/>
                  <a:pt x="1871129" y="1001849"/>
                </a:cubicBezTo>
                <a:cubicBezTo>
                  <a:pt x="1875504" y="996464"/>
                  <a:pt x="1881393" y="993772"/>
                  <a:pt x="1888797" y="993772"/>
                </a:cubicBezTo>
                <a:cubicBezTo>
                  <a:pt x="1895192" y="993772"/>
                  <a:pt x="1900745" y="995959"/>
                  <a:pt x="1905457" y="1000334"/>
                </a:cubicBezTo>
                <a:cubicBezTo>
                  <a:pt x="1910168" y="1004709"/>
                  <a:pt x="1912524" y="1010094"/>
                  <a:pt x="1912524" y="1016489"/>
                </a:cubicBezTo>
                <a:cubicBezTo>
                  <a:pt x="1912524" y="1023893"/>
                  <a:pt x="1909411" y="1030035"/>
                  <a:pt x="1903185" y="1034915"/>
                </a:cubicBezTo>
                <a:cubicBezTo>
                  <a:pt x="1896959" y="1039795"/>
                  <a:pt x="1889975" y="1042235"/>
                  <a:pt x="1882235" y="1042235"/>
                </a:cubicBezTo>
                <a:cubicBezTo>
                  <a:pt x="1879206" y="1042235"/>
                  <a:pt x="1877018" y="1042066"/>
                  <a:pt x="1875672" y="1041730"/>
                </a:cubicBezTo>
                <a:cubicBezTo>
                  <a:pt x="1878365" y="1042403"/>
                  <a:pt x="1878112" y="1043918"/>
                  <a:pt x="1874915" y="1046273"/>
                </a:cubicBezTo>
                <a:cubicBezTo>
                  <a:pt x="1871718" y="1048629"/>
                  <a:pt x="1867258" y="1050901"/>
                  <a:pt x="1861537" y="1053088"/>
                </a:cubicBezTo>
                <a:cubicBezTo>
                  <a:pt x="1855816" y="1055276"/>
                  <a:pt x="1851272" y="1056202"/>
                  <a:pt x="1847907" y="1055865"/>
                </a:cubicBezTo>
                <a:cubicBezTo>
                  <a:pt x="1844878" y="1059567"/>
                  <a:pt x="1840839" y="1062344"/>
                  <a:pt x="1835791" y="1064195"/>
                </a:cubicBezTo>
                <a:cubicBezTo>
                  <a:pt x="1830743" y="1066046"/>
                  <a:pt x="1825526" y="1066971"/>
                  <a:pt x="1820141" y="1066971"/>
                </a:cubicBezTo>
                <a:cubicBezTo>
                  <a:pt x="1813410" y="1066971"/>
                  <a:pt x="1808699" y="1065793"/>
                  <a:pt x="1806006" y="1063437"/>
                </a:cubicBezTo>
                <a:cubicBezTo>
                  <a:pt x="1803650" y="1064447"/>
                  <a:pt x="1801126" y="1064952"/>
                  <a:pt x="1798434" y="1064952"/>
                </a:cubicBezTo>
                <a:cubicBezTo>
                  <a:pt x="1792040" y="1064952"/>
                  <a:pt x="1786655" y="1062764"/>
                  <a:pt x="1782279" y="1058389"/>
                </a:cubicBezTo>
                <a:cubicBezTo>
                  <a:pt x="1778241" y="1060072"/>
                  <a:pt x="1774707" y="1060913"/>
                  <a:pt x="1771678" y="1060913"/>
                </a:cubicBezTo>
                <a:cubicBezTo>
                  <a:pt x="1766293" y="1060913"/>
                  <a:pt x="1760993" y="1059483"/>
                  <a:pt x="1755776" y="1056622"/>
                </a:cubicBezTo>
                <a:cubicBezTo>
                  <a:pt x="1750560" y="1053762"/>
                  <a:pt x="1746942" y="1050312"/>
                  <a:pt x="1744922" y="1046273"/>
                </a:cubicBezTo>
                <a:cubicBezTo>
                  <a:pt x="1738528" y="1046946"/>
                  <a:pt x="1732218" y="1045011"/>
                  <a:pt x="1725991" y="1040468"/>
                </a:cubicBezTo>
                <a:cubicBezTo>
                  <a:pt x="1719765" y="1035924"/>
                  <a:pt x="1716147" y="1030624"/>
                  <a:pt x="1715138" y="1024566"/>
                </a:cubicBezTo>
                <a:cubicBezTo>
                  <a:pt x="1705041" y="1020191"/>
                  <a:pt x="1698142" y="1008411"/>
                  <a:pt x="1694440" y="989228"/>
                </a:cubicBezTo>
                <a:cubicBezTo>
                  <a:pt x="1692421" y="987545"/>
                  <a:pt x="1690906" y="985021"/>
                  <a:pt x="1689896" y="981656"/>
                </a:cubicBezTo>
                <a:cubicBezTo>
                  <a:pt x="1688887" y="978290"/>
                  <a:pt x="1688382" y="974925"/>
                  <a:pt x="1688382" y="971559"/>
                </a:cubicBezTo>
                <a:cubicBezTo>
                  <a:pt x="1688382" y="969203"/>
                  <a:pt x="1688550" y="967521"/>
                  <a:pt x="1688887" y="966511"/>
                </a:cubicBezTo>
                <a:cubicBezTo>
                  <a:pt x="1683165" y="955068"/>
                  <a:pt x="1680305" y="943289"/>
                  <a:pt x="1680305" y="931173"/>
                </a:cubicBezTo>
                <a:cubicBezTo>
                  <a:pt x="1680305" y="920067"/>
                  <a:pt x="1682661" y="910980"/>
                  <a:pt x="1687372" y="903913"/>
                </a:cubicBezTo>
                <a:cubicBezTo>
                  <a:pt x="1686699" y="900547"/>
                  <a:pt x="1686363" y="898023"/>
                  <a:pt x="1686363" y="896340"/>
                </a:cubicBezTo>
                <a:cubicBezTo>
                  <a:pt x="1686363" y="890619"/>
                  <a:pt x="1687709" y="885150"/>
                  <a:pt x="1690401" y="879934"/>
                </a:cubicBezTo>
                <a:cubicBezTo>
                  <a:pt x="1693094" y="874717"/>
                  <a:pt x="1696459" y="870931"/>
                  <a:pt x="1700498" y="868575"/>
                </a:cubicBezTo>
                <a:cubicBezTo>
                  <a:pt x="1699825" y="866892"/>
                  <a:pt x="1699488" y="864536"/>
                  <a:pt x="1699488" y="861507"/>
                </a:cubicBezTo>
                <a:cubicBezTo>
                  <a:pt x="1699488" y="856123"/>
                  <a:pt x="1701255" y="851158"/>
                  <a:pt x="1704789" y="846615"/>
                </a:cubicBezTo>
                <a:cubicBezTo>
                  <a:pt x="1708323" y="842072"/>
                  <a:pt x="1711772" y="839295"/>
                  <a:pt x="1715138" y="838285"/>
                </a:cubicBezTo>
                <a:cubicBezTo>
                  <a:pt x="1716484" y="833574"/>
                  <a:pt x="1719765" y="829114"/>
                  <a:pt x="1724982" y="824908"/>
                </a:cubicBezTo>
                <a:cubicBezTo>
                  <a:pt x="1730198" y="820701"/>
                  <a:pt x="1735667" y="818766"/>
                  <a:pt x="1741389" y="819102"/>
                </a:cubicBezTo>
                <a:cubicBezTo>
                  <a:pt x="1748120" y="809006"/>
                  <a:pt x="1754851" y="804462"/>
                  <a:pt x="1761582" y="805472"/>
                </a:cubicBezTo>
                <a:cubicBezTo>
                  <a:pt x="1764611" y="801433"/>
                  <a:pt x="1768733" y="798573"/>
                  <a:pt x="1773950" y="796890"/>
                </a:cubicBezTo>
                <a:cubicBezTo>
                  <a:pt x="1779166" y="795207"/>
                  <a:pt x="1783962" y="794534"/>
                  <a:pt x="1788337" y="794870"/>
                </a:cubicBezTo>
                <a:cubicBezTo>
                  <a:pt x="1791703" y="792515"/>
                  <a:pt x="1795405" y="791337"/>
                  <a:pt x="1799444" y="791337"/>
                </a:cubicBezTo>
                <a:close/>
                <a:moveTo>
                  <a:pt x="2567406" y="790832"/>
                </a:moveTo>
                <a:cubicBezTo>
                  <a:pt x="2573800" y="790832"/>
                  <a:pt x="2579186" y="793440"/>
                  <a:pt x="2583561" y="798657"/>
                </a:cubicBezTo>
                <a:cubicBezTo>
                  <a:pt x="2587936" y="803873"/>
                  <a:pt x="2590123" y="810015"/>
                  <a:pt x="2590123" y="817083"/>
                </a:cubicBezTo>
                <a:cubicBezTo>
                  <a:pt x="2590123" y="820785"/>
                  <a:pt x="2589282" y="824655"/>
                  <a:pt x="2587599" y="828694"/>
                </a:cubicBezTo>
                <a:cubicBezTo>
                  <a:pt x="2591974" y="833069"/>
                  <a:pt x="2594162" y="838622"/>
                  <a:pt x="2594162" y="845353"/>
                </a:cubicBezTo>
                <a:cubicBezTo>
                  <a:pt x="2594162" y="850065"/>
                  <a:pt x="2593825" y="853935"/>
                  <a:pt x="2593152" y="856964"/>
                </a:cubicBezTo>
                <a:cubicBezTo>
                  <a:pt x="2595845" y="847204"/>
                  <a:pt x="2599715" y="841483"/>
                  <a:pt x="2604763" y="839800"/>
                </a:cubicBezTo>
                <a:cubicBezTo>
                  <a:pt x="2604763" y="833406"/>
                  <a:pt x="2606782" y="827516"/>
                  <a:pt x="2610821" y="822131"/>
                </a:cubicBezTo>
                <a:cubicBezTo>
                  <a:pt x="2614860" y="816746"/>
                  <a:pt x="2619655" y="812708"/>
                  <a:pt x="2625209" y="810015"/>
                </a:cubicBezTo>
                <a:cubicBezTo>
                  <a:pt x="2630762" y="807323"/>
                  <a:pt x="2635389" y="806481"/>
                  <a:pt x="2639091" y="807491"/>
                </a:cubicBezTo>
                <a:cubicBezTo>
                  <a:pt x="2647505" y="798404"/>
                  <a:pt x="2656592" y="793861"/>
                  <a:pt x="2666352" y="793861"/>
                </a:cubicBezTo>
                <a:cubicBezTo>
                  <a:pt x="2670727" y="793861"/>
                  <a:pt x="2674597" y="794702"/>
                  <a:pt x="2677963" y="796385"/>
                </a:cubicBezTo>
                <a:cubicBezTo>
                  <a:pt x="2680992" y="794029"/>
                  <a:pt x="2685535" y="792851"/>
                  <a:pt x="2691593" y="792851"/>
                </a:cubicBezTo>
                <a:cubicBezTo>
                  <a:pt x="2696641" y="792851"/>
                  <a:pt x="2701353" y="793777"/>
                  <a:pt x="2705728" y="795628"/>
                </a:cubicBezTo>
                <a:cubicBezTo>
                  <a:pt x="2710103" y="797479"/>
                  <a:pt x="2712964" y="800255"/>
                  <a:pt x="2714310" y="803957"/>
                </a:cubicBezTo>
                <a:cubicBezTo>
                  <a:pt x="2726426" y="804630"/>
                  <a:pt x="2735008" y="809679"/>
                  <a:pt x="2740056" y="819102"/>
                </a:cubicBezTo>
                <a:cubicBezTo>
                  <a:pt x="2744431" y="819439"/>
                  <a:pt x="2748722" y="821963"/>
                  <a:pt x="2752929" y="826674"/>
                </a:cubicBezTo>
                <a:cubicBezTo>
                  <a:pt x="2757136" y="831386"/>
                  <a:pt x="2759240" y="836771"/>
                  <a:pt x="2759240" y="842829"/>
                </a:cubicBezTo>
                <a:cubicBezTo>
                  <a:pt x="2759240" y="845521"/>
                  <a:pt x="2758398" y="848887"/>
                  <a:pt x="2756715" y="852925"/>
                </a:cubicBezTo>
                <a:cubicBezTo>
                  <a:pt x="2764456" y="855954"/>
                  <a:pt x="2768326" y="861844"/>
                  <a:pt x="2768326" y="870594"/>
                </a:cubicBezTo>
                <a:cubicBezTo>
                  <a:pt x="2768326" y="873623"/>
                  <a:pt x="2768158" y="875811"/>
                  <a:pt x="2767822" y="877157"/>
                </a:cubicBezTo>
                <a:cubicBezTo>
                  <a:pt x="2772197" y="879513"/>
                  <a:pt x="2775310" y="881953"/>
                  <a:pt x="2777161" y="884477"/>
                </a:cubicBezTo>
                <a:cubicBezTo>
                  <a:pt x="2779012" y="887001"/>
                  <a:pt x="2779938" y="890114"/>
                  <a:pt x="2779938" y="893816"/>
                </a:cubicBezTo>
                <a:cubicBezTo>
                  <a:pt x="2779938" y="897855"/>
                  <a:pt x="2778928" y="903240"/>
                  <a:pt x="2776908" y="909971"/>
                </a:cubicBezTo>
                <a:cubicBezTo>
                  <a:pt x="2780947" y="913000"/>
                  <a:pt x="2782966" y="918048"/>
                  <a:pt x="2782966" y="925115"/>
                </a:cubicBezTo>
                <a:cubicBezTo>
                  <a:pt x="2782966" y="932519"/>
                  <a:pt x="2781115" y="938073"/>
                  <a:pt x="2777413" y="941775"/>
                </a:cubicBezTo>
                <a:cubicBezTo>
                  <a:pt x="2780442" y="946823"/>
                  <a:pt x="2781957" y="953049"/>
                  <a:pt x="2781957" y="960453"/>
                </a:cubicBezTo>
                <a:cubicBezTo>
                  <a:pt x="2781957" y="967857"/>
                  <a:pt x="2780274" y="973747"/>
                  <a:pt x="2776908" y="978122"/>
                </a:cubicBezTo>
                <a:cubicBezTo>
                  <a:pt x="2778928" y="988218"/>
                  <a:pt x="2779938" y="995286"/>
                  <a:pt x="2779938" y="999325"/>
                </a:cubicBezTo>
                <a:cubicBezTo>
                  <a:pt x="2779938" y="1006392"/>
                  <a:pt x="2778423" y="1011272"/>
                  <a:pt x="2775394" y="1013965"/>
                </a:cubicBezTo>
                <a:cubicBezTo>
                  <a:pt x="2778087" y="1020022"/>
                  <a:pt x="2779433" y="1025912"/>
                  <a:pt x="2779433" y="1031633"/>
                </a:cubicBezTo>
                <a:cubicBezTo>
                  <a:pt x="2779433" y="1039374"/>
                  <a:pt x="2777582" y="1045095"/>
                  <a:pt x="2773880" y="1048797"/>
                </a:cubicBezTo>
                <a:cubicBezTo>
                  <a:pt x="2774216" y="1054182"/>
                  <a:pt x="2771944" y="1058557"/>
                  <a:pt x="2767065" y="1061923"/>
                </a:cubicBezTo>
                <a:cubicBezTo>
                  <a:pt x="2762185" y="1065288"/>
                  <a:pt x="2756715" y="1066971"/>
                  <a:pt x="2750658" y="1066971"/>
                </a:cubicBezTo>
                <a:cubicBezTo>
                  <a:pt x="2745946" y="1066971"/>
                  <a:pt x="2741907" y="1065793"/>
                  <a:pt x="2738542" y="1063437"/>
                </a:cubicBezTo>
                <a:cubicBezTo>
                  <a:pt x="2735176" y="1061082"/>
                  <a:pt x="2733494" y="1057716"/>
                  <a:pt x="2733494" y="1053341"/>
                </a:cubicBezTo>
                <a:cubicBezTo>
                  <a:pt x="2730801" y="1046946"/>
                  <a:pt x="2729455" y="1039711"/>
                  <a:pt x="2729455" y="1031633"/>
                </a:cubicBezTo>
                <a:cubicBezTo>
                  <a:pt x="2729455" y="1019181"/>
                  <a:pt x="2732484" y="1010094"/>
                  <a:pt x="2738542" y="1004373"/>
                </a:cubicBezTo>
                <a:cubicBezTo>
                  <a:pt x="2736186" y="1001344"/>
                  <a:pt x="2734083" y="996380"/>
                  <a:pt x="2732231" y="989480"/>
                </a:cubicBezTo>
                <a:cubicBezTo>
                  <a:pt x="2730380" y="982581"/>
                  <a:pt x="2729455" y="976103"/>
                  <a:pt x="2729455" y="970045"/>
                </a:cubicBezTo>
                <a:cubicBezTo>
                  <a:pt x="2729455" y="961631"/>
                  <a:pt x="2731138" y="956414"/>
                  <a:pt x="2734503" y="954395"/>
                </a:cubicBezTo>
                <a:cubicBezTo>
                  <a:pt x="2731811" y="949347"/>
                  <a:pt x="2730465" y="944130"/>
                  <a:pt x="2730465" y="938746"/>
                </a:cubicBezTo>
                <a:cubicBezTo>
                  <a:pt x="2730465" y="932688"/>
                  <a:pt x="2732315" y="925284"/>
                  <a:pt x="2736018" y="916533"/>
                </a:cubicBezTo>
                <a:cubicBezTo>
                  <a:pt x="2732989" y="914177"/>
                  <a:pt x="2730465" y="910644"/>
                  <a:pt x="2728445" y="905932"/>
                </a:cubicBezTo>
                <a:cubicBezTo>
                  <a:pt x="2726426" y="901220"/>
                  <a:pt x="2725416" y="896677"/>
                  <a:pt x="2725416" y="892302"/>
                </a:cubicBezTo>
                <a:cubicBezTo>
                  <a:pt x="2725416" y="890956"/>
                  <a:pt x="2725753" y="888936"/>
                  <a:pt x="2726426" y="886244"/>
                </a:cubicBezTo>
                <a:cubicBezTo>
                  <a:pt x="2722724" y="883215"/>
                  <a:pt x="2719442" y="878335"/>
                  <a:pt x="2716582" y="871604"/>
                </a:cubicBezTo>
                <a:cubicBezTo>
                  <a:pt x="2713721" y="864873"/>
                  <a:pt x="2712459" y="858815"/>
                  <a:pt x="2712796" y="853430"/>
                </a:cubicBezTo>
                <a:cubicBezTo>
                  <a:pt x="2709767" y="853094"/>
                  <a:pt x="2706738" y="852084"/>
                  <a:pt x="2703709" y="850401"/>
                </a:cubicBezTo>
                <a:cubicBezTo>
                  <a:pt x="2700680" y="848718"/>
                  <a:pt x="2698324" y="846363"/>
                  <a:pt x="2696641" y="843334"/>
                </a:cubicBezTo>
                <a:lnTo>
                  <a:pt x="2691088" y="843334"/>
                </a:lnTo>
                <a:cubicBezTo>
                  <a:pt x="2685367" y="843334"/>
                  <a:pt x="2681328" y="842156"/>
                  <a:pt x="2678973" y="839800"/>
                </a:cubicBezTo>
                <a:cubicBezTo>
                  <a:pt x="2676280" y="843165"/>
                  <a:pt x="2671821" y="846110"/>
                  <a:pt x="2665595" y="848634"/>
                </a:cubicBezTo>
                <a:cubicBezTo>
                  <a:pt x="2659368" y="851158"/>
                  <a:pt x="2653900" y="851916"/>
                  <a:pt x="2649188" y="850906"/>
                </a:cubicBezTo>
                <a:lnTo>
                  <a:pt x="2648683" y="850906"/>
                </a:lnTo>
                <a:cubicBezTo>
                  <a:pt x="2649356" y="854608"/>
                  <a:pt x="2648262" y="857889"/>
                  <a:pt x="2645402" y="860750"/>
                </a:cubicBezTo>
                <a:cubicBezTo>
                  <a:pt x="2642541" y="863611"/>
                  <a:pt x="2639091" y="865209"/>
                  <a:pt x="2635053" y="865546"/>
                </a:cubicBezTo>
                <a:cubicBezTo>
                  <a:pt x="2632697" y="872277"/>
                  <a:pt x="2626471" y="876316"/>
                  <a:pt x="2616374" y="877662"/>
                </a:cubicBezTo>
                <a:cubicBezTo>
                  <a:pt x="2616711" y="883383"/>
                  <a:pt x="2615533" y="888179"/>
                  <a:pt x="2612841" y="892049"/>
                </a:cubicBezTo>
                <a:cubicBezTo>
                  <a:pt x="2610148" y="895920"/>
                  <a:pt x="2607119" y="898191"/>
                  <a:pt x="2603754" y="898864"/>
                </a:cubicBezTo>
                <a:cubicBezTo>
                  <a:pt x="2603754" y="907615"/>
                  <a:pt x="2601903" y="916702"/>
                  <a:pt x="2598200" y="926125"/>
                </a:cubicBezTo>
                <a:cubicBezTo>
                  <a:pt x="2598874" y="928817"/>
                  <a:pt x="2599210" y="931173"/>
                  <a:pt x="2599210" y="933193"/>
                </a:cubicBezTo>
                <a:cubicBezTo>
                  <a:pt x="2599210" y="939924"/>
                  <a:pt x="2597864" y="945981"/>
                  <a:pt x="2595172" y="951366"/>
                </a:cubicBezTo>
                <a:cubicBezTo>
                  <a:pt x="2596854" y="954732"/>
                  <a:pt x="2597695" y="958602"/>
                  <a:pt x="2597695" y="962977"/>
                </a:cubicBezTo>
                <a:cubicBezTo>
                  <a:pt x="2597695" y="968699"/>
                  <a:pt x="2596686" y="974588"/>
                  <a:pt x="2594667" y="980646"/>
                </a:cubicBezTo>
                <a:cubicBezTo>
                  <a:pt x="2597695" y="984685"/>
                  <a:pt x="2599210" y="989228"/>
                  <a:pt x="2599210" y="994276"/>
                </a:cubicBezTo>
                <a:cubicBezTo>
                  <a:pt x="2599210" y="997305"/>
                  <a:pt x="2598369" y="1000839"/>
                  <a:pt x="2596686" y="1004878"/>
                </a:cubicBezTo>
                <a:cubicBezTo>
                  <a:pt x="2597695" y="1006897"/>
                  <a:pt x="2598200" y="1010094"/>
                  <a:pt x="2598200" y="1014469"/>
                </a:cubicBezTo>
                <a:cubicBezTo>
                  <a:pt x="2598200" y="1021873"/>
                  <a:pt x="2596686" y="1027258"/>
                  <a:pt x="2593657" y="1030624"/>
                </a:cubicBezTo>
                <a:cubicBezTo>
                  <a:pt x="2595003" y="1035336"/>
                  <a:pt x="2595676" y="1039038"/>
                  <a:pt x="2595676" y="1041730"/>
                </a:cubicBezTo>
                <a:cubicBezTo>
                  <a:pt x="2595676" y="1044422"/>
                  <a:pt x="2595172" y="1046778"/>
                  <a:pt x="2594162" y="1048797"/>
                </a:cubicBezTo>
                <a:cubicBezTo>
                  <a:pt x="2594162" y="1054519"/>
                  <a:pt x="2591974" y="1058978"/>
                  <a:pt x="2587599" y="1062175"/>
                </a:cubicBezTo>
                <a:cubicBezTo>
                  <a:pt x="2583224" y="1065373"/>
                  <a:pt x="2578007" y="1066971"/>
                  <a:pt x="2571949" y="1066971"/>
                </a:cubicBezTo>
                <a:cubicBezTo>
                  <a:pt x="2566228" y="1066971"/>
                  <a:pt x="2561264" y="1065373"/>
                  <a:pt x="2557057" y="1062175"/>
                </a:cubicBezTo>
                <a:cubicBezTo>
                  <a:pt x="2552850" y="1058978"/>
                  <a:pt x="2550915" y="1054519"/>
                  <a:pt x="2551252" y="1048797"/>
                </a:cubicBezTo>
                <a:cubicBezTo>
                  <a:pt x="2550242" y="1045769"/>
                  <a:pt x="2549737" y="1042571"/>
                  <a:pt x="2549737" y="1039206"/>
                </a:cubicBezTo>
                <a:cubicBezTo>
                  <a:pt x="2549737" y="1032138"/>
                  <a:pt x="2550915" y="1025407"/>
                  <a:pt x="2553271" y="1019013"/>
                </a:cubicBezTo>
                <a:cubicBezTo>
                  <a:pt x="2550242" y="1014974"/>
                  <a:pt x="2548728" y="1010599"/>
                  <a:pt x="2548728" y="1005887"/>
                </a:cubicBezTo>
                <a:cubicBezTo>
                  <a:pt x="2548728" y="1002858"/>
                  <a:pt x="2549569" y="999325"/>
                  <a:pt x="2551252" y="995286"/>
                </a:cubicBezTo>
                <a:cubicBezTo>
                  <a:pt x="2548896" y="991584"/>
                  <a:pt x="2547718" y="987377"/>
                  <a:pt x="2547718" y="982665"/>
                </a:cubicBezTo>
                <a:cubicBezTo>
                  <a:pt x="2547718" y="979300"/>
                  <a:pt x="2548391" y="976271"/>
                  <a:pt x="2549737" y="973579"/>
                </a:cubicBezTo>
                <a:cubicBezTo>
                  <a:pt x="2551083" y="970886"/>
                  <a:pt x="2552766" y="968699"/>
                  <a:pt x="2554786" y="967016"/>
                </a:cubicBezTo>
                <a:cubicBezTo>
                  <a:pt x="2550074" y="961631"/>
                  <a:pt x="2547718" y="955405"/>
                  <a:pt x="2547718" y="948337"/>
                </a:cubicBezTo>
                <a:cubicBezTo>
                  <a:pt x="2547718" y="941606"/>
                  <a:pt x="2549906" y="935885"/>
                  <a:pt x="2554281" y="931173"/>
                </a:cubicBezTo>
                <a:cubicBezTo>
                  <a:pt x="2552935" y="929490"/>
                  <a:pt x="2551756" y="926966"/>
                  <a:pt x="2550747" y="923601"/>
                </a:cubicBezTo>
                <a:cubicBezTo>
                  <a:pt x="2549737" y="920235"/>
                  <a:pt x="2549232" y="916870"/>
                  <a:pt x="2549232" y="913504"/>
                </a:cubicBezTo>
                <a:cubicBezTo>
                  <a:pt x="2549232" y="909129"/>
                  <a:pt x="2550242" y="905932"/>
                  <a:pt x="2552261" y="903913"/>
                </a:cubicBezTo>
                <a:cubicBezTo>
                  <a:pt x="2549569" y="897855"/>
                  <a:pt x="2548223" y="890956"/>
                  <a:pt x="2548223" y="883215"/>
                </a:cubicBezTo>
                <a:cubicBezTo>
                  <a:pt x="2548223" y="876484"/>
                  <a:pt x="2549232" y="871940"/>
                  <a:pt x="2551252" y="869585"/>
                </a:cubicBezTo>
                <a:cubicBezTo>
                  <a:pt x="2548223" y="862854"/>
                  <a:pt x="2546708" y="856459"/>
                  <a:pt x="2546708" y="850401"/>
                </a:cubicBezTo>
                <a:cubicBezTo>
                  <a:pt x="2546708" y="843670"/>
                  <a:pt x="2548223" y="838790"/>
                  <a:pt x="2551252" y="835761"/>
                </a:cubicBezTo>
                <a:cubicBezTo>
                  <a:pt x="2545867" y="829367"/>
                  <a:pt x="2543174" y="822299"/>
                  <a:pt x="2543174" y="814559"/>
                </a:cubicBezTo>
                <a:cubicBezTo>
                  <a:pt x="2543174" y="805135"/>
                  <a:pt x="2547213" y="798236"/>
                  <a:pt x="2555290" y="793861"/>
                </a:cubicBezTo>
                <a:cubicBezTo>
                  <a:pt x="2559329" y="791842"/>
                  <a:pt x="2563368" y="790832"/>
                  <a:pt x="2567406" y="790832"/>
                </a:cubicBezTo>
                <a:close/>
                <a:moveTo>
                  <a:pt x="1071981" y="790832"/>
                </a:moveTo>
                <a:cubicBezTo>
                  <a:pt x="1078376" y="790832"/>
                  <a:pt x="1083760" y="793440"/>
                  <a:pt x="1088136" y="798657"/>
                </a:cubicBezTo>
                <a:cubicBezTo>
                  <a:pt x="1092511" y="803873"/>
                  <a:pt x="1094698" y="810015"/>
                  <a:pt x="1094698" y="817083"/>
                </a:cubicBezTo>
                <a:cubicBezTo>
                  <a:pt x="1094698" y="820785"/>
                  <a:pt x="1093857" y="824655"/>
                  <a:pt x="1092174" y="828694"/>
                </a:cubicBezTo>
                <a:cubicBezTo>
                  <a:pt x="1096550" y="833069"/>
                  <a:pt x="1098737" y="838622"/>
                  <a:pt x="1098737" y="845353"/>
                </a:cubicBezTo>
                <a:cubicBezTo>
                  <a:pt x="1098737" y="850065"/>
                  <a:pt x="1098400" y="853935"/>
                  <a:pt x="1097727" y="856964"/>
                </a:cubicBezTo>
                <a:cubicBezTo>
                  <a:pt x="1100420" y="847204"/>
                  <a:pt x="1104290" y="841483"/>
                  <a:pt x="1109338" y="839800"/>
                </a:cubicBezTo>
                <a:cubicBezTo>
                  <a:pt x="1109338" y="833406"/>
                  <a:pt x="1111358" y="827516"/>
                  <a:pt x="1115396" y="822131"/>
                </a:cubicBezTo>
                <a:cubicBezTo>
                  <a:pt x="1119435" y="816746"/>
                  <a:pt x="1124231" y="812708"/>
                  <a:pt x="1129784" y="810015"/>
                </a:cubicBezTo>
                <a:cubicBezTo>
                  <a:pt x="1135337" y="807323"/>
                  <a:pt x="1139964" y="806481"/>
                  <a:pt x="1143666" y="807491"/>
                </a:cubicBezTo>
                <a:cubicBezTo>
                  <a:pt x="1152080" y="798404"/>
                  <a:pt x="1161167" y="793861"/>
                  <a:pt x="1170927" y="793861"/>
                </a:cubicBezTo>
                <a:cubicBezTo>
                  <a:pt x="1175302" y="793861"/>
                  <a:pt x="1179172" y="794702"/>
                  <a:pt x="1182538" y="796385"/>
                </a:cubicBezTo>
                <a:cubicBezTo>
                  <a:pt x="1185567" y="794029"/>
                  <a:pt x="1190110" y="792851"/>
                  <a:pt x="1196168" y="792851"/>
                </a:cubicBezTo>
                <a:cubicBezTo>
                  <a:pt x="1201216" y="792851"/>
                  <a:pt x="1205928" y="793777"/>
                  <a:pt x="1210303" y="795628"/>
                </a:cubicBezTo>
                <a:cubicBezTo>
                  <a:pt x="1214678" y="797479"/>
                  <a:pt x="1217539" y="800255"/>
                  <a:pt x="1218885" y="803957"/>
                </a:cubicBezTo>
                <a:cubicBezTo>
                  <a:pt x="1231001" y="804630"/>
                  <a:pt x="1239583" y="809679"/>
                  <a:pt x="1244631" y="819102"/>
                </a:cubicBezTo>
                <a:cubicBezTo>
                  <a:pt x="1249007" y="819439"/>
                  <a:pt x="1253298" y="821963"/>
                  <a:pt x="1257504" y="826674"/>
                </a:cubicBezTo>
                <a:cubicBezTo>
                  <a:pt x="1261711" y="831386"/>
                  <a:pt x="1263815" y="836771"/>
                  <a:pt x="1263815" y="842829"/>
                </a:cubicBezTo>
                <a:cubicBezTo>
                  <a:pt x="1263815" y="845521"/>
                  <a:pt x="1262973" y="848887"/>
                  <a:pt x="1261291" y="852925"/>
                </a:cubicBezTo>
                <a:cubicBezTo>
                  <a:pt x="1269031" y="855954"/>
                  <a:pt x="1272902" y="861844"/>
                  <a:pt x="1272902" y="870594"/>
                </a:cubicBezTo>
                <a:cubicBezTo>
                  <a:pt x="1272902" y="873623"/>
                  <a:pt x="1272733" y="875811"/>
                  <a:pt x="1272397" y="877157"/>
                </a:cubicBezTo>
                <a:cubicBezTo>
                  <a:pt x="1276772" y="879513"/>
                  <a:pt x="1279885" y="881953"/>
                  <a:pt x="1281736" y="884477"/>
                </a:cubicBezTo>
                <a:cubicBezTo>
                  <a:pt x="1283587" y="887001"/>
                  <a:pt x="1284512" y="890114"/>
                  <a:pt x="1284512" y="893816"/>
                </a:cubicBezTo>
                <a:cubicBezTo>
                  <a:pt x="1284512" y="897855"/>
                  <a:pt x="1283503" y="903240"/>
                  <a:pt x="1281484" y="909971"/>
                </a:cubicBezTo>
                <a:cubicBezTo>
                  <a:pt x="1285522" y="913000"/>
                  <a:pt x="1287542" y="918048"/>
                  <a:pt x="1287542" y="925115"/>
                </a:cubicBezTo>
                <a:cubicBezTo>
                  <a:pt x="1287542" y="932519"/>
                  <a:pt x="1285690" y="938073"/>
                  <a:pt x="1281988" y="941775"/>
                </a:cubicBezTo>
                <a:cubicBezTo>
                  <a:pt x="1285017" y="946823"/>
                  <a:pt x="1286532" y="953049"/>
                  <a:pt x="1286532" y="960453"/>
                </a:cubicBezTo>
                <a:cubicBezTo>
                  <a:pt x="1286532" y="967857"/>
                  <a:pt x="1284849" y="973747"/>
                  <a:pt x="1281484" y="978122"/>
                </a:cubicBezTo>
                <a:cubicBezTo>
                  <a:pt x="1283503" y="988218"/>
                  <a:pt x="1284512" y="995286"/>
                  <a:pt x="1284512" y="999325"/>
                </a:cubicBezTo>
                <a:cubicBezTo>
                  <a:pt x="1284512" y="1006392"/>
                  <a:pt x="1282998" y="1011272"/>
                  <a:pt x="1279969" y="1013965"/>
                </a:cubicBezTo>
                <a:cubicBezTo>
                  <a:pt x="1282661" y="1020022"/>
                  <a:pt x="1284008" y="1025912"/>
                  <a:pt x="1284008" y="1031633"/>
                </a:cubicBezTo>
                <a:cubicBezTo>
                  <a:pt x="1284008" y="1039374"/>
                  <a:pt x="1282157" y="1045095"/>
                  <a:pt x="1278455" y="1048797"/>
                </a:cubicBezTo>
                <a:cubicBezTo>
                  <a:pt x="1278791" y="1054182"/>
                  <a:pt x="1276520" y="1058557"/>
                  <a:pt x="1271639" y="1061923"/>
                </a:cubicBezTo>
                <a:cubicBezTo>
                  <a:pt x="1266759" y="1065288"/>
                  <a:pt x="1261291" y="1066971"/>
                  <a:pt x="1255233" y="1066971"/>
                </a:cubicBezTo>
                <a:cubicBezTo>
                  <a:pt x="1250521" y="1066971"/>
                  <a:pt x="1246482" y="1065793"/>
                  <a:pt x="1243117" y="1063437"/>
                </a:cubicBezTo>
                <a:cubicBezTo>
                  <a:pt x="1239751" y="1061082"/>
                  <a:pt x="1238069" y="1057716"/>
                  <a:pt x="1238069" y="1053341"/>
                </a:cubicBezTo>
                <a:cubicBezTo>
                  <a:pt x="1235376" y="1046946"/>
                  <a:pt x="1234030" y="1039711"/>
                  <a:pt x="1234030" y="1031633"/>
                </a:cubicBezTo>
                <a:cubicBezTo>
                  <a:pt x="1234030" y="1019181"/>
                  <a:pt x="1237059" y="1010094"/>
                  <a:pt x="1243117" y="1004373"/>
                </a:cubicBezTo>
                <a:cubicBezTo>
                  <a:pt x="1240761" y="1001344"/>
                  <a:pt x="1238658" y="996380"/>
                  <a:pt x="1236807" y="989480"/>
                </a:cubicBezTo>
                <a:cubicBezTo>
                  <a:pt x="1234955" y="982581"/>
                  <a:pt x="1234030" y="976103"/>
                  <a:pt x="1234030" y="970045"/>
                </a:cubicBezTo>
                <a:cubicBezTo>
                  <a:pt x="1234030" y="961631"/>
                  <a:pt x="1235713" y="956414"/>
                  <a:pt x="1239078" y="954395"/>
                </a:cubicBezTo>
                <a:cubicBezTo>
                  <a:pt x="1236386" y="949347"/>
                  <a:pt x="1235040" y="944130"/>
                  <a:pt x="1235040" y="938746"/>
                </a:cubicBezTo>
                <a:cubicBezTo>
                  <a:pt x="1235040" y="932688"/>
                  <a:pt x="1236891" y="925284"/>
                  <a:pt x="1240593" y="916533"/>
                </a:cubicBezTo>
                <a:cubicBezTo>
                  <a:pt x="1237564" y="914177"/>
                  <a:pt x="1235040" y="910644"/>
                  <a:pt x="1233020" y="905932"/>
                </a:cubicBezTo>
                <a:cubicBezTo>
                  <a:pt x="1231001" y="901220"/>
                  <a:pt x="1229991" y="896677"/>
                  <a:pt x="1229991" y="892302"/>
                </a:cubicBezTo>
                <a:cubicBezTo>
                  <a:pt x="1229991" y="890956"/>
                  <a:pt x="1230328" y="888936"/>
                  <a:pt x="1231001" y="886244"/>
                </a:cubicBezTo>
                <a:cubicBezTo>
                  <a:pt x="1227299" y="883215"/>
                  <a:pt x="1224018" y="878335"/>
                  <a:pt x="1221157" y="871604"/>
                </a:cubicBezTo>
                <a:cubicBezTo>
                  <a:pt x="1218296" y="864873"/>
                  <a:pt x="1217034" y="858815"/>
                  <a:pt x="1217371" y="853430"/>
                </a:cubicBezTo>
                <a:cubicBezTo>
                  <a:pt x="1214342" y="853094"/>
                  <a:pt x="1211313" y="852084"/>
                  <a:pt x="1208284" y="850401"/>
                </a:cubicBezTo>
                <a:cubicBezTo>
                  <a:pt x="1205255" y="848718"/>
                  <a:pt x="1202899" y="846363"/>
                  <a:pt x="1201216" y="843334"/>
                </a:cubicBezTo>
                <a:lnTo>
                  <a:pt x="1195663" y="843334"/>
                </a:lnTo>
                <a:cubicBezTo>
                  <a:pt x="1189942" y="843334"/>
                  <a:pt x="1185904" y="842156"/>
                  <a:pt x="1183548" y="839800"/>
                </a:cubicBezTo>
                <a:cubicBezTo>
                  <a:pt x="1180855" y="843165"/>
                  <a:pt x="1176396" y="846110"/>
                  <a:pt x="1170170" y="848634"/>
                </a:cubicBezTo>
                <a:cubicBezTo>
                  <a:pt x="1163944" y="851158"/>
                  <a:pt x="1158475" y="851916"/>
                  <a:pt x="1153763" y="850906"/>
                </a:cubicBezTo>
                <a:lnTo>
                  <a:pt x="1153258" y="850906"/>
                </a:lnTo>
                <a:cubicBezTo>
                  <a:pt x="1153931" y="854608"/>
                  <a:pt x="1152838" y="857889"/>
                  <a:pt x="1149977" y="860750"/>
                </a:cubicBezTo>
                <a:cubicBezTo>
                  <a:pt x="1147116" y="863611"/>
                  <a:pt x="1143666" y="865209"/>
                  <a:pt x="1139628" y="865546"/>
                </a:cubicBezTo>
                <a:cubicBezTo>
                  <a:pt x="1137272" y="872277"/>
                  <a:pt x="1131046" y="876316"/>
                  <a:pt x="1120949" y="877662"/>
                </a:cubicBezTo>
                <a:cubicBezTo>
                  <a:pt x="1121286" y="883383"/>
                  <a:pt x="1120108" y="888179"/>
                  <a:pt x="1117415" y="892049"/>
                </a:cubicBezTo>
                <a:cubicBezTo>
                  <a:pt x="1114723" y="895920"/>
                  <a:pt x="1111694" y="898191"/>
                  <a:pt x="1108329" y="898864"/>
                </a:cubicBezTo>
                <a:cubicBezTo>
                  <a:pt x="1108329" y="907615"/>
                  <a:pt x="1106478" y="916702"/>
                  <a:pt x="1102775" y="926125"/>
                </a:cubicBezTo>
                <a:cubicBezTo>
                  <a:pt x="1103449" y="928817"/>
                  <a:pt x="1103785" y="931173"/>
                  <a:pt x="1103785" y="933193"/>
                </a:cubicBezTo>
                <a:cubicBezTo>
                  <a:pt x="1103785" y="939924"/>
                  <a:pt x="1102439" y="945981"/>
                  <a:pt x="1099747" y="951366"/>
                </a:cubicBezTo>
                <a:cubicBezTo>
                  <a:pt x="1101429" y="954732"/>
                  <a:pt x="1102271" y="958602"/>
                  <a:pt x="1102271" y="962977"/>
                </a:cubicBezTo>
                <a:cubicBezTo>
                  <a:pt x="1102271" y="968699"/>
                  <a:pt x="1101261" y="974588"/>
                  <a:pt x="1099242" y="980646"/>
                </a:cubicBezTo>
                <a:cubicBezTo>
                  <a:pt x="1102271" y="984685"/>
                  <a:pt x="1103785" y="989228"/>
                  <a:pt x="1103785" y="994276"/>
                </a:cubicBezTo>
                <a:cubicBezTo>
                  <a:pt x="1103785" y="997305"/>
                  <a:pt x="1102944" y="1000839"/>
                  <a:pt x="1101261" y="1004878"/>
                </a:cubicBezTo>
                <a:cubicBezTo>
                  <a:pt x="1102271" y="1006897"/>
                  <a:pt x="1102775" y="1010094"/>
                  <a:pt x="1102775" y="1014469"/>
                </a:cubicBezTo>
                <a:cubicBezTo>
                  <a:pt x="1102775" y="1021873"/>
                  <a:pt x="1101261" y="1027258"/>
                  <a:pt x="1098232" y="1030624"/>
                </a:cubicBezTo>
                <a:cubicBezTo>
                  <a:pt x="1099578" y="1035336"/>
                  <a:pt x="1100251" y="1039038"/>
                  <a:pt x="1100251" y="1041730"/>
                </a:cubicBezTo>
                <a:cubicBezTo>
                  <a:pt x="1100251" y="1044422"/>
                  <a:pt x="1099747" y="1046778"/>
                  <a:pt x="1098737" y="1048797"/>
                </a:cubicBezTo>
                <a:cubicBezTo>
                  <a:pt x="1098737" y="1054519"/>
                  <a:pt x="1096550" y="1058978"/>
                  <a:pt x="1092174" y="1062175"/>
                </a:cubicBezTo>
                <a:cubicBezTo>
                  <a:pt x="1087799" y="1065373"/>
                  <a:pt x="1082583" y="1066971"/>
                  <a:pt x="1076525" y="1066971"/>
                </a:cubicBezTo>
                <a:cubicBezTo>
                  <a:pt x="1070803" y="1066971"/>
                  <a:pt x="1065839" y="1065373"/>
                  <a:pt x="1061632" y="1062175"/>
                </a:cubicBezTo>
                <a:cubicBezTo>
                  <a:pt x="1057425" y="1058978"/>
                  <a:pt x="1055490" y="1054519"/>
                  <a:pt x="1055827" y="1048797"/>
                </a:cubicBezTo>
                <a:cubicBezTo>
                  <a:pt x="1054817" y="1045769"/>
                  <a:pt x="1054312" y="1042571"/>
                  <a:pt x="1054312" y="1039206"/>
                </a:cubicBezTo>
                <a:cubicBezTo>
                  <a:pt x="1054312" y="1032138"/>
                  <a:pt x="1055490" y="1025407"/>
                  <a:pt x="1057846" y="1019013"/>
                </a:cubicBezTo>
                <a:cubicBezTo>
                  <a:pt x="1054817" y="1014974"/>
                  <a:pt x="1053303" y="1010599"/>
                  <a:pt x="1053303" y="1005887"/>
                </a:cubicBezTo>
                <a:cubicBezTo>
                  <a:pt x="1053303" y="1002858"/>
                  <a:pt x="1054144" y="999325"/>
                  <a:pt x="1055827" y="995286"/>
                </a:cubicBezTo>
                <a:cubicBezTo>
                  <a:pt x="1053471" y="991584"/>
                  <a:pt x="1052293" y="987377"/>
                  <a:pt x="1052293" y="982665"/>
                </a:cubicBezTo>
                <a:cubicBezTo>
                  <a:pt x="1052293" y="979300"/>
                  <a:pt x="1052966" y="976271"/>
                  <a:pt x="1054312" y="973579"/>
                </a:cubicBezTo>
                <a:cubicBezTo>
                  <a:pt x="1055659" y="970886"/>
                  <a:pt x="1057341" y="968699"/>
                  <a:pt x="1059361" y="967016"/>
                </a:cubicBezTo>
                <a:cubicBezTo>
                  <a:pt x="1054649" y="961631"/>
                  <a:pt x="1052293" y="955405"/>
                  <a:pt x="1052293" y="948337"/>
                </a:cubicBezTo>
                <a:cubicBezTo>
                  <a:pt x="1052293" y="941606"/>
                  <a:pt x="1054481" y="935885"/>
                  <a:pt x="1058856" y="931173"/>
                </a:cubicBezTo>
                <a:cubicBezTo>
                  <a:pt x="1057510" y="929490"/>
                  <a:pt x="1056332" y="926966"/>
                  <a:pt x="1055322" y="923601"/>
                </a:cubicBezTo>
                <a:cubicBezTo>
                  <a:pt x="1054312" y="920235"/>
                  <a:pt x="1053808" y="916870"/>
                  <a:pt x="1053808" y="913504"/>
                </a:cubicBezTo>
                <a:cubicBezTo>
                  <a:pt x="1053808" y="909129"/>
                  <a:pt x="1054817" y="905932"/>
                  <a:pt x="1056836" y="903913"/>
                </a:cubicBezTo>
                <a:cubicBezTo>
                  <a:pt x="1054144" y="897855"/>
                  <a:pt x="1052798" y="890956"/>
                  <a:pt x="1052798" y="883215"/>
                </a:cubicBezTo>
                <a:cubicBezTo>
                  <a:pt x="1052798" y="876484"/>
                  <a:pt x="1053808" y="871940"/>
                  <a:pt x="1055827" y="869585"/>
                </a:cubicBezTo>
                <a:cubicBezTo>
                  <a:pt x="1052798" y="862854"/>
                  <a:pt x="1051283" y="856459"/>
                  <a:pt x="1051283" y="850401"/>
                </a:cubicBezTo>
                <a:cubicBezTo>
                  <a:pt x="1051283" y="843670"/>
                  <a:pt x="1052798" y="838790"/>
                  <a:pt x="1055827" y="835761"/>
                </a:cubicBezTo>
                <a:cubicBezTo>
                  <a:pt x="1050442" y="829367"/>
                  <a:pt x="1047750" y="822299"/>
                  <a:pt x="1047750" y="814559"/>
                </a:cubicBezTo>
                <a:cubicBezTo>
                  <a:pt x="1047750" y="805135"/>
                  <a:pt x="1051788" y="798236"/>
                  <a:pt x="1059865" y="793861"/>
                </a:cubicBezTo>
                <a:cubicBezTo>
                  <a:pt x="1063904" y="791842"/>
                  <a:pt x="1067943" y="790832"/>
                  <a:pt x="1071981" y="790832"/>
                </a:cubicBezTo>
                <a:close/>
                <a:moveTo>
                  <a:pt x="24231" y="790832"/>
                </a:moveTo>
                <a:cubicBezTo>
                  <a:pt x="30626" y="790832"/>
                  <a:pt x="36010" y="793440"/>
                  <a:pt x="40386" y="798657"/>
                </a:cubicBezTo>
                <a:cubicBezTo>
                  <a:pt x="44761" y="803873"/>
                  <a:pt x="46948" y="810015"/>
                  <a:pt x="46948" y="817083"/>
                </a:cubicBezTo>
                <a:cubicBezTo>
                  <a:pt x="46948" y="820785"/>
                  <a:pt x="46107" y="824655"/>
                  <a:pt x="44424" y="828694"/>
                </a:cubicBezTo>
                <a:cubicBezTo>
                  <a:pt x="48799" y="833069"/>
                  <a:pt x="50987" y="838622"/>
                  <a:pt x="50987" y="845353"/>
                </a:cubicBezTo>
                <a:cubicBezTo>
                  <a:pt x="50987" y="850065"/>
                  <a:pt x="50650" y="853935"/>
                  <a:pt x="49977" y="856964"/>
                </a:cubicBezTo>
                <a:cubicBezTo>
                  <a:pt x="52670" y="847204"/>
                  <a:pt x="56540" y="841483"/>
                  <a:pt x="61588" y="839800"/>
                </a:cubicBezTo>
                <a:cubicBezTo>
                  <a:pt x="61588" y="833406"/>
                  <a:pt x="63608" y="827516"/>
                  <a:pt x="67646" y="822131"/>
                </a:cubicBezTo>
                <a:cubicBezTo>
                  <a:pt x="71685" y="816746"/>
                  <a:pt x="76481" y="812708"/>
                  <a:pt x="82034" y="810015"/>
                </a:cubicBezTo>
                <a:cubicBezTo>
                  <a:pt x="87587" y="807323"/>
                  <a:pt x="92214" y="806481"/>
                  <a:pt x="95916" y="807491"/>
                </a:cubicBezTo>
                <a:cubicBezTo>
                  <a:pt x="104330" y="798404"/>
                  <a:pt x="113417" y="793861"/>
                  <a:pt x="123177" y="793861"/>
                </a:cubicBezTo>
                <a:cubicBezTo>
                  <a:pt x="127552" y="793861"/>
                  <a:pt x="131422" y="794702"/>
                  <a:pt x="134788" y="796385"/>
                </a:cubicBezTo>
                <a:cubicBezTo>
                  <a:pt x="137817" y="794029"/>
                  <a:pt x="142360" y="792851"/>
                  <a:pt x="148418" y="792851"/>
                </a:cubicBezTo>
                <a:cubicBezTo>
                  <a:pt x="153466" y="792851"/>
                  <a:pt x="158178" y="793777"/>
                  <a:pt x="162553" y="795628"/>
                </a:cubicBezTo>
                <a:cubicBezTo>
                  <a:pt x="166928" y="797479"/>
                  <a:pt x="169789" y="800255"/>
                  <a:pt x="171135" y="803957"/>
                </a:cubicBezTo>
                <a:cubicBezTo>
                  <a:pt x="183251" y="804630"/>
                  <a:pt x="191833" y="809679"/>
                  <a:pt x="196881" y="819102"/>
                </a:cubicBezTo>
                <a:cubicBezTo>
                  <a:pt x="201257" y="819439"/>
                  <a:pt x="205548" y="821963"/>
                  <a:pt x="209754" y="826674"/>
                </a:cubicBezTo>
                <a:cubicBezTo>
                  <a:pt x="213961" y="831386"/>
                  <a:pt x="216065" y="836771"/>
                  <a:pt x="216065" y="842829"/>
                </a:cubicBezTo>
                <a:cubicBezTo>
                  <a:pt x="216065" y="845521"/>
                  <a:pt x="215223" y="848887"/>
                  <a:pt x="213541" y="852925"/>
                </a:cubicBezTo>
                <a:cubicBezTo>
                  <a:pt x="221281" y="855954"/>
                  <a:pt x="225152" y="861844"/>
                  <a:pt x="225152" y="870594"/>
                </a:cubicBezTo>
                <a:cubicBezTo>
                  <a:pt x="225152" y="873623"/>
                  <a:pt x="224983" y="875811"/>
                  <a:pt x="224647" y="877157"/>
                </a:cubicBezTo>
                <a:cubicBezTo>
                  <a:pt x="229022" y="879513"/>
                  <a:pt x="232135" y="881953"/>
                  <a:pt x="233986" y="884477"/>
                </a:cubicBezTo>
                <a:cubicBezTo>
                  <a:pt x="235837" y="887001"/>
                  <a:pt x="236763" y="890114"/>
                  <a:pt x="236763" y="893816"/>
                </a:cubicBezTo>
                <a:cubicBezTo>
                  <a:pt x="236763" y="897855"/>
                  <a:pt x="235753" y="903240"/>
                  <a:pt x="233734" y="909971"/>
                </a:cubicBezTo>
                <a:cubicBezTo>
                  <a:pt x="237772" y="913000"/>
                  <a:pt x="239792" y="918048"/>
                  <a:pt x="239792" y="925115"/>
                </a:cubicBezTo>
                <a:cubicBezTo>
                  <a:pt x="239792" y="932519"/>
                  <a:pt x="237940" y="938073"/>
                  <a:pt x="234238" y="941775"/>
                </a:cubicBezTo>
                <a:cubicBezTo>
                  <a:pt x="237267" y="946823"/>
                  <a:pt x="238782" y="953049"/>
                  <a:pt x="238782" y="960453"/>
                </a:cubicBezTo>
                <a:cubicBezTo>
                  <a:pt x="238782" y="967857"/>
                  <a:pt x="237099" y="973747"/>
                  <a:pt x="233734" y="978122"/>
                </a:cubicBezTo>
                <a:cubicBezTo>
                  <a:pt x="235753" y="988218"/>
                  <a:pt x="236763" y="995286"/>
                  <a:pt x="236763" y="999325"/>
                </a:cubicBezTo>
                <a:cubicBezTo>
                  <a:pt x="236763" y="1006392"/>
                  <a:pt x="235248" y="1011272"/>
                  <a:pt x="232219" y="1013965"/>
                </a:cubicBezTo>
                <a:cubicBezTo>
                  <a:pt x="234912" y="1020022"/>
                  <a:pt x="236258" y="1025912"/>
                  <a:pt x="236258" y="1031633"/>
                </a:cubicBezTo>
                <a:cubicBezTo>
                  <a:pt x="236258" y="1039374"/>
                  <a:pt x="234407" y="1045095"/>
                  <a:pt x="230705" y="1048797"/>
                </a:cubicBezTo>
                <a:cubicBezTo>
                  <a:pt x="231041" y="1054182"/>
                  <a:pt x="228770" y="1058557"/>
                  <a:pt x="223889" y="1061923"/>
                </a:cubicBezTo>
                <a:cubicBezTo>
                  <a:pt x="219010" y="1065288"/>
                  <a:pt x="213541" y="1066971"/>
                  <a:pt x="207483" y="1066971"/>
                </a:cubicBezTo>
                <a:cubicBezTo>
                  <a:pt x="202771" y="1066971"/>
                  <a:pt x="198732" y="1065793"/>
                  <a:pt x="195367" y="1063437"/>
                </a:cubicBezTo>
                <a:cubicBezTo>
                  <a:pt x="192001" y="1061082"/>
                  <a:pt x="190319" y="1057716"/>
                  <a:pt x="190319" y="1053341"/>
                </a:cubicBezTo>
                <a:cubicBezTo>
                  <a:pt x="187626" y="1046946"/>
                  <a:pt x="186280" y="1039711"/>
                  <a:pt x="186280" y="1031633"/>
                </a:cubicBezTo>
                <a:cubicBezTo>
                  <a:pt x="186280" y="1019181"/>
                  <a:pt x="189309" y="1010094"/>
                  <a:pt x="195367" y="1004373"/>
                </a:cubicBezTo>
                <a:cubicBezTo>
                  <a:pt x="193011" y="1001344"/>
                  <a:pt x="190908" y="996380"/>
                  <a:pt x="189057" y="989480"/>
                </a:cubicBezTo>
                <a:cubicBezTo>
                  <a:pt x="187206" y="982581"/>
                  <a:pt x="186280" y="976103"/>
                  <a:pt x="186280" y="970045"/>
                </a:cubicBezTo>
                <a:cubicBezTo>
                  <a:pt x="186280" y="961631"/>
                  <a:pt x="187963" y="956414"/>
                  <a:pt x="191328" y="954395"/>
                </a:cubicBezTo>
                <a:cubicBezTo>
                  <a:pt x="188636" y="949347"/>
                  <a:pt x="187290" y="944130"/>
                  <a:pt x="187290" y="938746"/>
                </a:cubicBezTo>
                <a:cubicBezTo>
                  <a:pt x="187290" y="932688"/>
                  <a:pt x="189141" y="925284"/>
                  <a:pt x="192843" y="916533"/>
                </a:cubicBezTo>
                <a:cubicBezTo>
                  <a:pt x="189814" y="914177"/>
                  <a:pt x="187290" y="910644"/>
                  <a:pt x="185270" y="905932"/>
                </a:cubicBezTo>
                <a:cubicBezTo>
                  <a:pt x="183251" y="901220"/>
                  <a:pt x="182241" y="896677"/>
                  <a:pt x="182241" y="892302"/>
                </a:cubicBezTo>
                <a:cubicBezTo>
                  <a:pt x="182241" y="890956"/>
                  <a:pt x="182578" y="888936"/>
                  <a:pt x="183251" y="886244"/>
                </a:cubicBezTo>
                <a:cubicBezTo>
                  <a:pt x="179549" y="883215"/>
                  <a:pt x="176268" y="878335"/>
                  <a:pt x="173407" y="871604"/>
                </a:cubicBezTo>
                <a:cubicBezTo>
                  <a:pt x="170546" y="864873"/>
                  <a:pt x="169284" y="858815"/>
                  <a:pt x="169621" y="853430"/>
                </a:cubicBezTo>
                <a:cubicBezTo>
                  <a:pt x="166592" y="853094"/>
                  <a:pt x="163563" y="852084"/>
                  <a:pt x="160534" y="850401"/>
                </a:cubicBezTo>
                <a:cubicBezTo>
                  <a:pt x="157505" y="848718"/>
                  <a:pt x="155149" y="846363"/>
                  <a:pt x="153466" y="843334"/>
                </a:cubicBezTo>
                <a:lnTo>
                  <a:pt x="147913" y="843334"/>
                </a:lnTo>
                <a:cubicBezTo>
                  <a:pt x="142192" y="843334"/>
                  <a:pt x="138153" y="842156"/>
                  <a:pt x="135798" y="839800"/>
                </a:cubicBezTo>
                <a:cubicBezTo>
                  <a:pt x="133105" y="843165"/>
                  <a:pt x="128646" y="846110"/>
                  <a:pt x="122420" y="848634"/>
                </a:cubicBezTo>
                <a:cubicBezTo>
                  <a:pt x="116193" y="851158"/>
                  <a:pt x="110725" y="851916"/>
                  <a:pt x="106013" y="850906"/>
                </a:cubicBezTo>
                <a:lnTo>
                  <a:pt x="105508" y="850906"/>
                </a:lnTo>
                <a:cubicBezTo>
                  <a:pt x="106181" y="854608"/>
                  <a:pt x="105087" y="857889"/>
                  <a:pt x="102227" y="860750"/>
                </a:cubicBezTo>
                <a:cubicBezTo>
                  <a:pt x="99366" y="863611"/>
                  <a:pt x="95916" y="865209"/>
                  <a:pt x="91878" y="865546"/>
                </a:cubicBezTo>
                <a:cubicBezTo>
                  <a:pt x="89522" y="872277"/>
                  <a:pt x="83296" y="876316"/>
                  <a:pt x="73199" y="877662"/>
                </a:cubicBezTo>
                <a:cubicBezTo>
                  <a:pt x="73536" y="883383"/>
                  <a:pt x="72358" y="888179"/>
                  <a:pt x="69665" y="892049"/>
                </a:cubicBezTo>
                <a:cubicBezTo>
                  <a:pt x="66973" y="895920"/>
                  <a:pt x="63944" y="898191"/>
                  <a:pt x="60579" y="898864"/>
                </a:cubicBezTo>
                <a:cubicBezTo>
                  <a:pt x="60579" y="907615"/>
                  <a:pt x="58728" y="916702"/>
                  <a:pt x="55026" y="926125"/>
                </a:cubicBezTo>
                <a:cubicBezTo>
                  <a:pt x="55699" y="928817"/>
                  <a:pt x="56035" y="931173"/>
                  <a:pt x="56035" y="933193"/>
                </a:cubicBezTo>
                <a:cubicBezTo>
                  <a:pt x="56035" y="939924"/>
                  <a:pt x="54689" y="945981"/>
                  <a:pt x="51997" y="951366"/>
                </a:cubicBezTo>
                <a:cubicBezTo>
                  <a:pt x="53679" y="954732"/>
                  <a:pt x="54521" y="958602"/>
                  <a:pt x="54521" y="962977"/>
                </a:cubicBezTo>
                <a:cubicBezTo>
                  <a:pt x="54521" y="968699"/>
                  <a:pt x="53511" y="974588"/>
                  <a:pt x="51492" y="980646"/>
                </a:cubicBezTo>
                <a:cubicBezTo>
                  <a:pt x="54521" y="984685"/>
                  <a:pt x="56035" y="989228"/>
                  <a:pt x="56035" y="994276"/>
                </a:cubicBezTo>
                <a:cubicBezTo>
                  <a:pt x="56035" y="997305"/>
                  <a:pt x="55194" y="1000839"/>
                  <a:pt x="53511" y="1004878"/>
                </a:cubicBezTo>
                <a:cubicBezTo>
                  <a:pt x="54521" y="1006897"/>
                  <a:pt x="55026" y="1010094"/>
                  <a:pt x="55026" y="1014469"/>
                </a:cubicBezTo>
                <a:cubicBezTo>
                  <a:pt x="55026" y="1021873"/>
                  <a:pt x="53511" y="1027258"/>
                  <a:pt x="50482" y="1030624"/>
                </a:cubicBezTo>
                <a:cubicBezTo>
                  <a:pt x="51828" y="1035336"/>
                  <a:pt x="52501" y="1039038"/>
                  <a:pt x="52501" y="1041730"/>
                </a:cubicBezTo>
                <a:cubicBezTo>
                  <a:pt x="52501" y="1044422"/>
                  <a:pt x="51997" y="1046778"/>
                  <a:pt x="50987" y="1048797"/>
                </a:cubicBezTo>
                <a:cubicBezTo>
                  <a:pt x="50987" y="1054519"/>
                  <a:pt x="48799" y="1058978"/>
                  <a:pt x="44424" y="1062175"/>
                </a:cubicBezTo>
                <a:cubicBezTo>
                  <a:pt x="40049" y="1065373"/>
                  <a:pt x="34833" y="1066971"/>
                  <a:pt x="28775" y="1066971"/>
                </a:cubicBezTo>
                <a:cubicBezTo>
                  <a:pt x="23053" y="1066971"/>
                  <a:pt x="18089" y="1065373"/>
                  <a:pt x="13882" y="1062175"/>
                </a:cubicBezTo>
                <a:cubicBezTo>
                  <a:pt x="9675" y="1058978"/>
                  <a:pt x="7740" y="1054519"/>
                  <a:pt x="8077" y="1048797"/>
                </a:cubicBezTo>
                <a:cubicBezTo>
                  <a:pt x="7067" y="1045769"/>
                  <a:pt x="6562" y="1042571"/>
                  <a:pt x="6562" y="1039206"/>
                </a:cubicBezTo>
                <a:cubicBezTo>
                  <a:pt x="6562" y="1032138"/>
                  <a:pt x="7740" y="1025407"/>
                  <a:pt x="10096" y="1019013"/>
                </a:cubicBezTo>
                <a:cubicBezTo>
                  <a:pt x="7067" y="1014974"/>
                  <a:pt x="5553" y="1010599"/>
                  <a:pt x="5553" y="1005887"/>
                </a:cubicBezTo>
                <a:cubicBezTo>
                  <a:pt x="5553" y="1002858"/>
                  <a:pt x="6394" y="999325"/>
                  <a:pt x="8077" y="995286"/>
                </a:cubicBezTo>
                <a:cubicBezTo>
                  <a:pt x="5721" y="991584"/>
                  <a:pt x="4543" y="987377"/>
                  <a:pt x="4543" y="982665"/>
                </a:cubicBezTo>
                <a:cubicBezTo>
                  <a:pt x="4543" y="979300"/>
                  <a:pt x="5216" y="976271"/>
                  <a:pt x="6562" y="973579"/>
                </a:cubicBezTo>
                <a:cubicBezTo>
                  <a:pt x="7909" y="970886"/>
                  <a:pt x="9591" y="968699"/>
                  <a:pt x="11611" y="967016"/>
                </a:cubicBezTo>
                <a:cubicBezTo>
                  <a:pt x="6899" y="961631"/>
                  <a:pt x="4543" y="955405"/>
                  <a:pt x="4543" y="948337"/>
                </a:cubicBezTo>
                <a:cubicBezTo>
                  <a:pt x="4543" y="941606"/>
                  <a:pt x="6731" y="935885"/>
                  <a:pt x="11106" y="931173"/>
                </a:cubicBezTo>
                <a:cubicBezTo>
                  <a:pt x="9760" y="929490"/>
                  <a:pt x="8582" y="926966"/>
                  <a:pt x="7572" y="923601"/>
                </a:cubicBezTo>
                <a:cubicBezTo>
                  <a:pt x="6562" y="920235"/>
                  <a:pt x="6058" y="916870"/>
                  <a:pt x="6058" y="913504"/>
                </a:cubicBezTo>
                <a:cubicBezTo>
                  <a:pt x="6058" y="909129"/>
                  <a:pt x="7067" y="905932"/>
                  <a:pt x="9086" y="903913"/>
                </a:cubicBezTo>
                <a:cubicBezTo>
                  <a:pt x="6394" y="897855"/>
                  <a:pt x="5048" y="890956"/>
                  <a:pt x="5048" y="883215"/>
                </a:cubicBezTo>
                <a:cubicBezTo>
                  <a:pt x="5048" y="876484"/>
                  <a:pt x="6058" y="871940"/>
                  <a:pt x="8077" y="869585"/>
                </a:cubicBezTo>
                <a:cubicBezTo>
                  <a:pt x="5048" y="862854"/>
                  <a:pt x="3533" y="856459"/>
                  <a:pt x="3533" y="850401"/>
                </a:cubicBezTo>
                <a:cubicBezTo>
                  <a:pt x="3533" y="843670"/>
                  <a:pt x="5048" y="838790"/>
                  <a:pt x="8077" y="835761"/>
                </a:cubicBezTo>
                <a:cubicBezTo>
                  <a:pt x="2692" y="829367"/>
                  <a:pt x="0" y="822299"/>
                  <a:pt x="0" y="814559"/>
                </a:cubicBezTo>
                <a:cubicBezTo>
                  <a:pt x="0" y="805135"/>
                  <a:pt x="4038" y="798236"/>
                  <a:pt x="12115" y="793861"/>
                </a:cubicBezTo>
                <a:cubicBezTo>
                  <a:pt x="16154" y="791842"/>
                  <a:pt x="20193" y="790832"/>
                  <a:pt x="24231" y="790832"/>
                </a:cubicBezTo>
                <a:close/>
                <a:moveTo>
                  <a:pt x="382676" y="784774"/>
                </a:moveTo>
                <a:cubicBezTo>
                  <a:pt x="390417" y="784774"/>
                  <a:pt x="397737" y="785868"/>
                  <a:pt x="404636" y="788055"/>
                </a:cubicBezTo>
                <a:cubicBezTo>
                  <a:pt x="411535" y="790243"/>
                  <a:pt x="416668" y="793019"/>
                  <a:pt x="420033" y="796385"/>
                </a:cubicBezTo>
                <a:cubicBezTo>
                  <a:pt x="423399" y="793693"/>
                  <a:pt x="428447" y="792346"/>
                  <a:pt x="435178" y="792346"/>
                </a:cubicBezTo>
                <a:cubicBezTo>
                  <a:pt x="445611" y="792346"/>
                  <a:pt x="452005" y="796553"/>
                  <a:pt x="454361" y="804967"/>
                </a:cubicBezTo>
                <a:cubicBezTo>
                  <a:pt x="457054" y="803957"/>
                  <a:pt x="459746" y="803453"/>
                  <a:pt x="462438" y="803453"/>
                </a:cubicBezTo>
                <a:cubicBezTo>
                  <a:pt x="468160" y="803453"/>
                  <a:pt x="473208" y="805556"/>
                  <a:pt x="477583" y="809763"/>
                </a:cubicBezTo>
                <a:cubicBezTo>
                  <a:pt x="481958" y="813970"/>
                  <a:pt x="484146" y="818934"/>
                  <a:pt x="484146" y="824655"/>
                </a:cubicBezTo>
                <a:cubicBezTo>
                  <a:pt x="484146" y="827684"/>
                  <a:pt x="483809" y="829872"/>
                  <a:pt x="483136" y="831218"/>
                </a:cubicBezTo>
                <a:cubicBezTo>
                  <a:pt x="486502" y="835930"/>
                  <a:pt x="489110" y="840305"/>
                  <a:pt x="490961" y="844343"/>
                </a:cubicBezTo>
                <a:cubicBezTo>
                  <a:pt x="492812" y="848382"/>
                  <a:pt x="493401" y="852421"/>
                  <a:pt x="492728" y="856459"/>
                </a:cubicBezTo>
                <a:cubicBezTo>
                  <a:pt x="493738" y="859488"/>
                  <a:pt x="494242" y="862180"/>
                  <a:pt x="494242" y="864536"/>
                </a:cubicBezTo>
                <a:cubicBezTo>
                  <a:pt x="494242" y="869921"/>
                  <a:pt x="492896" y="873960"/>
                  <a:pt x="490204" y="876652"/>
                </a:cubicBezTo>
                <a:cubicBezTo>
                  <a:pt x="490540" y="877662"/>
                  <a:pt x="490709" y="879008"/>
                  <a:pt x="490709" y="880691"/>
                </a:cubicBezTo>
                <a:cubicBezTo>
                  <a:pt x="490709" y="884393"/>
                  <a:pt x="489362" y="888431"/>
                  <a:pt x="486670" y="892807"/>
                </a:cubicBezTo>
                <a:cubicBezTo>
                  <a:pt x="489026" y="896172"/>
                  <a:pt x="490204" y="899874"/>
                  <a:pt x="490204" y="903913"/>
                </a:cubicBezTo>
                <a:cubicBezTo>
                  <a:pt x="490204" y="907951"/>
                  <a:pt x="489026" y="911653"/>
                  <a:pt x="486670" y="915019"/>
                </a:cubicBezTo>
                <a:cubicBezTo>
                  <a:pt x="487343" y="921077"/>
                  <a:pt x="487680" y="925115"/>
                  <a:pt x="487680" y="927135"/>
                </a:cubicBezTo>
                <a:cubicBezTo>
                  <a:pt x="488689" y="935548"/>
                  <a:pt x="489194" y="941270"/>
                  <a:pt x="489194" y="944299"/>
                </a:cubicBezTo>
                <a:cubicBezTo>
                  <a:pt x="489194" y="945981"/>
                  <a:pt x="488858" y="948169"/>
                  <a:pt x="488184" y="950861"/>
                </a:cubicBezTo>
                <a:cubicBezTo>
                  <a:pt x="490877" y="954563"/>
                  <a:pt x="492223" y="959948"/>
                  <a:pt x="492223" y="967016"/>
                </a:cubicBezTo>
                <a:cubicBezTo>
                  <a:pt x="492223" y="974083"/>
                  <a:pt x="491045" y="979468"/>
                  <a:pt x="488689" y="983170"/>
                </a:cubicBezTo>
                <a:cubicBezTo>
                  <a:pt x="493738" y="992594"/>
                  <a:pt x="496262" y="999829"/>
                  <a:pt x="496262" y="1004878"/>
                </a:cubicBezTo>
                <a:cubicBezTo>
                  <a:pt x="496262" y="1008916"/>
                  <a:pt x="495084" y="1012618"/>
                  <a:pt x="492728" y="1015984"/>
                </a:cubicBezTo>
                <a:cubicBezTo>
                  <a:pt x="494074" y="1018340"/>
                  <a:pt x="494747" y="1021032"/>
                  <a:pt x="494747" y="1024061"/>
                </a:cubicBezTo>
                <a:cubicBezTo>
                  <a:pt x="494747" y="1027427"/>
                  <a:pt x="493738" y="1031129"/>
                  <a:pt x="491718" y="1035167"/>
                </a:cubicBezTo>
                <a:cubicBezTo>
                  <a:pt x="493738" y="1038196"/>
                  <a:pt x="494747" y="1042908"/>
                  <a:pt x="494747" y="1049302"/>
                </a:cubicBezTo>
                <a:cubicBezTo>
                  <a:pt x="494747" y="1056370"/>
                  <a:pt x="493064" y="1062596"/>
                  <a:pt x="489699" y="1067981"/>
                </a:cubicBezTo>
                <a:cubicBezTo>
                  <a:pt x="491382" y="1068317"/>
                  <a:pt x="491718" y="1070421"/>
                  <a:pt x="490709" y="1074291"/>
                </a:cubicBezTo>
                <a:cubicBezTo>
                  <a:pt x="489699" y="1078161"/>
                  <a:pt x="488016" y="1081948"/>
                  <a:pt x="485660" y="1085650"/>
                </a:cubicBezTo>
                <a:cubicBezTo>
                  <a:pt x="487343" y="1089015"/>
                  <a:pt x="488184" y="1092044"/>
                  <a:pt x="488184" y="1094737"/>
                </a:cubicBezTo>
                <a:cubicBezTo>
                  <a:pt x="488184" y="1098775"/>
                  <a:pt x="487007" y="1102730"/>
                  <a:pt x="484651" y="1106600"/>
                </a:cubicBezTo>
                <a:cubicBezTo>
                  <a:pt x="482295" y="1110470"/>
                  <a:pt x="479266" y="1113247"/>
                  <a:pt x="475564" y="1114930"/>
                </a:cubicBezTo>
                <a:cubicBezTo>
                  <a:pt x="471189" y="1127382"/>
                  <a:pt x="464963" y="1134618"/>
                  <a:pt x="456885" y="1136637"/>
                </a:cubicBezTo>
                <a:cubicBezTo>
                  <a:pt x="457222" y="1140676"/>
                  <a:pt x="455707" y="1144630"/>
                  <a:pt x="452342" y="1148500"/>
                </a:cubicBezTo>
                <a:cubicBezTo>
                  <a:pt x="448976" y="1152371"/>
                  <a:pt x="445443" y="1154642"/>
                  <a:pt x="441741" y="1155316"/>
                </a:cubicBezTo>
                <a:cubicBezTo>
                  <a:pt x="440058" y="1162720"/>
                  <a:pt x="433663" y="1166422"/>
                  <a:pt x="422557" y="1166422"/>
                </a:cubicBezTo>
                <a:cubicBezTo>
                  <a:pt x="420201" y="1169451"/>
                  <a:pt x="416415" y="1171807"/>
                  <a:pt x="411199" y="1173489"/>
                </a:cubicBezTo>
                <a:cubicBezTo>
                  <a:pt x="405982" y="1175172"/>
                  <a:pt x="400177" y="1176013"/>
                  <a:pt x="393782" y="1176013"/>
                </a:cubicBezTo>
                <a:cubicBezTo>
                  <a:pt x="381330" y="1176013"/>
                  <a:pt x="371906" y="1172816"/>
                  <a:pt x="365512" y="1166422"/>
                </a:cubicBezTo>
                <a:cubicBezTo>
                  <a:pt x="361137" y="1166085"/>
                  <a:pt x="356930" y="1164487"/>
                  <a:pt x="352891" y="1161626"/>
                </a:cubicBezTo>
                <a:cubicBezTo>
                  <a:pt x="348853" y="1158765"/>
                  <a:pt x="345824" y="1155316"/>
                  <a:pt x="343805" y="1151277"/>
                </a:cubicBezTo>
                <a:cubicBezTo>
                  <a:pt x="338756" y="1150940"/>
                  <a:pt x="334465" y="1148921"/>
                  <a:pt x="330931" y="1145219"/>
                </a:cubicBezTo>
                <a:cubicBezTo>
                  <a:pt x="327398" y="1141517"/>
                  <a:pt x="325463" y="1137142"/>
                  <a:pt x="325126" y="1132094"/>
                </a:cubicBezTo>
                <a:cubicBezTo>
                  <a:pt x="322434" y="1127718"/>
                  <a:pt x="321087" y="1123848"/>
                  <a:pt x="321087" y="1120483"/>
                </a:cubicBezTo>
                <a:cubicBezTo>
                  <a:pt x="321087" y="1114761"/>
                  <a:pt x="323443" y="1109965"/>
                  <a:pt x="328155" y="1106095"/>
                </a:cubicBezTo>
                <a:cubicBezTo>
                  <a:pt x="332867" y="1102225"/>
                  <a:pt x="338251" y="1100290"/>
                  <a:pt x="344309" y="1100290"/>
                </a:cubicBezTo>
                <a:cubicBezTo>
                  <a:pt x="348348" y="1100290"/>
                  <a:pt x="351966" y="1101383"/>
                  <a:pt x="355163" y="1103571"/>
                </a:cubicBezTo>
                <a:cubicBezTo>
                  <a:pt x="358360" y="1105759"/>
                  <a:pt x="360800" y="1109040"/>
                  <a:pt x="362483" y="1113415"/>
                </a:cubicBezTo>
                <a:cubicBezTo>
                  <a:pt x="369551" y="1115098"/>
                  <a:pt x="374262" y="1118968"/>
                  <a:pt x="376618" y="1125026"/>
                </a:cubicBezTo>
                <a:cubicBezTo>
                  <a:pt x="382339" y="1125699"/>
                  <a:pt x="386883" y="1127718"/>
                  <a:pt x="390248" y="1131084"/>
                </a:cubicBezTo>
                <a:cubicBezTo>
                  <a:pt x="391258" y="1129401"/>
                  <a:pt x="393446" y="1128139"/>
                  <a:pt x="396811" y="1127298"/>
                </a:cubicBezTo>
                <a:cubicBezTo>
                  <a:pt x="400177" y="1126456"/>
                  <a:pt x="403710" y="1126036"/>
                  <a:pt x="407412" y="1126036"/>
                </a:cubicBezTo>
                <a:cubicBezTo>
                  <a:pt x="411115" y="1126036"/>
                  <a:pt x="413975" y="1126541"/>
                  <a:pt x="415994" y="1127550"/>
                </a:cubicBezTo>
                <a:cubicBezTo>
                  <a:pt x="415994" y="1124858"/>
                  <a:pt x="417341" y="1122250"/>
                  <a:pt x="420033" y="1119725"/>
                </a:cubicBezTo>
                <a:cubicBezTo>
                  <a:pt x="422726" y="1117201"/>
                  <a:pt x="425586" y="1115771"/>
                  <a:pt x="428615" y="1115434"/>
                </a:cubicBezTo>
                <a:cubicBezTo>
                  <a:pt x="427942" y="1112742"/>
                  <a:pt x="428783" y="1109545"/>
                  <a:pt x="431139" y="1105843"/>
                </a:cubicBezTo>
                <a:cubicBezTo>
                  <a:pt x="433495" y="1102141"/>
                  <a:pt x="435851" y="1100121"/>
                  <a:pt x="438207" y="1099785"/>
                </a:cubicBezTo>
                <a:cubicBezTo>
                  <a:pt x="437534" y="1097092"/>
                  <a:pt x="437197" y="1094568"/>
                  <a:pt x="437197" y="1092212"/>
                </a:cubicBezTo>
                <a:cubicBezTo>
                  <a:pt x="437197" y="1087837"/>
                  <a:pt x="437954" y="1083715"/>
                  <a:pt x="439469" y="1079844"/>
                </a:cubicBezTo>
                <a:cubicBezTo>
                  <a:pt x="440983" y="1075974"/>
                  <a:pt x="443087" y="1073029"/>
                  <a:pt x="445779" y="1071010"/>
                </a:cubicBezTo>
                <a:cubicBezTo>
                  <a:pt x="445443" y="1069664"/>
                  <a:pt x="445274" y="1067813"/>
                  <a:pt x="445274" y="1065457"/>
                </a:cubicBezTo>
                <a:cubicBezTo>
                  <a:pt x="445274" y="1061082"/>
                  <a:pt x="446116" y="1056959"/>
                  <a:pt x="447798" y="1053088"/>
                </a:cubicBezTo>
                <a:cubicBezTo>
                  <a:pt x="449481" y="1049218"/>
                  <a:pt x="451332" y="1046610"/>
                  <a:pt x="453352" y="1045264"/>
                </a:cubicBezTo>
                <a:cubicBezTo>
                  <a:pt x="433159" y="1055360"/>
                  <a:pt x="420538" y="1059231"/>
                  <a:pt x="415490" y="1056875"/>
                </a:cubicBezTo>
                <a:cubicBezTo>
                  <a:pt x="406739" y="1058894"/>
                  <a:pt x="399672" y="1059904"/>
                  <a:pt x="394287" y="1059904"/>
                </a:cubicBezTo>
                <a:cubicBezTo>
                  <a:pt x="387219" y="1059904"/>
                  <a:pt x="382339" y="1058726"/>
                  <a:pt x="379647" y="1056370"/>
                </a:cubicBezTo>
                <a:cubicBezTo>
                  <a:pt x="376618" y="1058053"/>
                  <a:pt x="372580" y="1058894"/>
                  <a:pt x="367531" y="1058894"/>
                </a:cubicBezTo>
                <a:cubicBezTo>
                  <a:pt x="360800" y="1058894"/>
                  <a:pt x="354322" y="1057295"/>
                  <a:pt x="348096" y="1054098"/>
                </a:cubicBezTo>
                <a:cubicBezTo>
                  <a:pt x="341869" y="1050901"/>
                  <a:pt x="337578" y="1046778"/>
                  <a:pt x="335223" y="1041730"/>
                </a:cubicBezTo>
                <a:cubicBezTo>
                  <a:pt x="326136" y="1041057"/>
                  <a:pt x="317722" y="1036261"/>
                  <a:pt x="309981" y="1027342"/>
                </a:cubicBezTo>
                <a:cubicBezTo>
                  <a:pt x="302241" y="1018424"/>
                  <a:pt x="298034" y="1008075"/>
                  <a:pt x="297361" y="996296"/>
                </a:cubicBezTo>
                <a:cubicBezTo>
                  <a:pt x="291303" y="994276"/>
                  <a:pt x="286675" y="989649"/>
                  <a:pt x="283478" y="982413"/>
                </a:cubicBezTo>
                <a:cubicBezTo>
                  <a:pt x="280281" y="975177"/>
                  <a:pt x="278682" y="967184"/>
                  <a:pt x="278682" y="958434"/>
                </a:cubicBezTo>
                <a:cubicBezTo>
                  <a:pt x="278682" y="948674"/>
                  <a:pt x="280533" y="941438"/>
                  <a:pt x="284235" y="936726"/>
                </a:cubicBezTo>
                <a:cubicBezTo>
                  <a:pt x="281879" y="935044"/>
                  <a:pt x="279944" y="931089"/>
                  <a:pt x="278430" y="924863"/>
                </a:cubicBezTo>
                <a:cubicBezTo>
                  <a:pt x="276915" y="918637"/>
                  <a:pt x="276158" y="911990"/>
                  <a:pt x="276158" y="904922"/>
                </a:cubicBezTo>
                <a:cubicBezTo>
                  <a:pt x="276158" y="889441"/>
                  <a:pt x="280028" y="879008"/>
                  <a:pt x="287769" y="873623"/>
                </a:cubicBezTo>
                <a:cubicBezTo>
                  <a:pt x="286759" y="871940"/>
                  <a:pt x="286928" y="868491"/>
                  <a:pt x="288274" y="863274"/>
                </a:cubicBezTo>
                <a:cubicBezTo>
                  <a:pt x="289620" y="858058"/>
                  <a:pt x="291808" y="852925"/>
                  <a:pt x="294836" y="847877"/>
                </a:cubicBezTo>
                <a:cubicBezTo>
                  <a:pt x="297865" y="842829"/>
                  <a:pt x="300894" y="839632"/>
                  <a:pt x="303923" y="838285"/>
                </a:cubicBezTo>
                <a:cubicBezTo>
                  <a:pt x="303587" y="835256"/>
                  <a:pt x="304765" y="831891"/>
                  <a:pt x="307457" y="828189"/>
                </a:cubicBezTo>
                <a:cubicBezTo>
                  <a:pt x="310150" y="824487"/>
                  <a:pt x="313347" y="821626"/>
                  <a:pt x="317049" y="819607"/>
                </a:cubicBezTo>
                <a:cubicBezTo>
                  <a:pt x="320751" y="817588"/>
                  <a:pt x="323612" y="816915"/>
                  <a:pt x="325631" y="817588"/>
                </a:cubicBezTo>
                <a:cubicBezTo>
                  <a:pt x="326977" y="811866"/>
                  <a:pt x="329922" y="807828"/>
                  <a:pt x="334465" y="805472"/>
                </a:cubicBezTo>
                <a:cubicBezTo>
                  <a:pt x="339009" y="803116"/>
                  <a:pt x="344478" y="801265"/>
                  <a:pt x="350872" y="799919"/>
                </a:cubicBezTo>
                <a:cubicBezTo>
                  <a:pt x="352555" y="794870"/>
                  <a:pt x="356341" y="791084"/>
                  <a:pt x="362231" y="788560"/>
                </a:cubicBezTo>
                <a:cubicBezTo>
                  <a:pt x="368120" y="786036"/>
                  <a:pt x="374935" y="784774"/>
                  <a:pt x="382676" y="784774"/>
                </a:cubicBezTo>
                <a:close/>
                <a:moveTo>
                  <a:pt x="2214476" y="700468"/>
                </a:moveTo>
                <a:cubicBezTo>
                  <a:pt x="2220198" y="700468"/>
                  <a:pt x="2225162" y="702403"/>
                  <a:pt x="2229369" y="706274"/>
                </a:cubicBezTo>
                <a:cubicBezTo>
                  <a:pt x="2233576" y="710144"/>
                  <a:pt x="2235511" y="715445"/>
                  <a:pt x="2235174" y="722176"/>
                </a:cubicBezTo>
                <a:cubicBezTo>
                  <a:pt x="2239213" y="728570"/>
                  <a:pt x="2241232" y="734291"/>
                  <a:pt x="2241232" y="739340"/>
                </a:cubicBezTo>
                <a:cubicBezTo>
                  <a:pt x="2241232" y="747080"/>
                  <a:pt x="2236520" y="753475"/>
                  <a:pt x="2227097" y="758523"/>
                </a:cubicBezTo>
                <a:cubicBezTo>
                  <a:pt x="2223731" y="760879"/>
                  <a:pt x="2219861" y="762057"/>
                  <a:pt x="2215486" y="762057"/>
                </a:cubicBezTo>
                <a:cubicBezTo>
                  <a:pt x="2209092" y="762057"/>
                  <a:pt x="2203202" y="760038"/>
                  <a:pt x="2197817" y="755999"/>
                </a:cubicBezTo>
                <a:cubicBezTo>
                  <a:pt x="2192432" y="751960"/>
                  <a:pt x="2190076" y="747754"/>
                  <a:pt x="2190749" y="743378"/>
                </a:cubicBezTo>
                <a:cubicBezTo>
                  <a:pt x="2186374" y="737994"/>
                  <a:pt x="2184187" y="732609"/>
                  <a:pt x="2184187" y="727224"/>
                </a:cubicBezTo>
                <a:cubicBezTo>
                  <a:pt x="2184187" y="723185"/>
                  <a:pt x="2185533" y="719315"/>
                  <a:pt x="2188225" y="715613"/>
                </a:cubicBezTo>
                <a:cubicBezTo>
                  <a:pt x="2190918" y="711911"/>
                  <a:pt x="2194452" y="709050"/>
                  <a:pt x="2198827" y="707031"/>
                </a:cubicBezTo>
                <a:cubicBezTo>
                  <a:pt x="2202865" y="702656"/>
                  <a:pt x="2208082" y="700468"/>
                  <a:pt x="2214476" y="700468"/>
                </a:cubicBezTo>
                <a:close/>
                <a:moveTo>
                  <a:pt x="1972313" y="693906"/>
                </a:moveTo>
                <a:cubicBezTo>
                  <a:pt x="1975005" y="693906"/>
                  <a:pt x="1978371" y="694747"/>
                  <a:pt x="1982409" y="696430"/>
                </a:cubicBezTo>
                <a:cubicBezTo>
                  <a:pt x="1986111" y="698449"/>
                  <a:pt x="1989056" y="702151"/>
                  <a:pt x="1991244" y="707536"/>
                </a:cubicBezTo>
                <a:cubicBezTo>
                  <a:pt x="1993431" y="712921"/>
                  <a:pt x="1994525" y="718642"/>
                  <a:pt x="1994525" y="724700"/>
                </a:cubicBezTo>
                <a:cubicBezTo>
                  <a:pt x="1994525" y="730758"/>
                  <a:pt x="1993347" y="736143"/>
                  <a:pt x="1990991" y="740854"/>
                </a:cubicBezTo>
                <a:cubicBezTo>
                  <a:pt x="1993347" y="745229"/>
                  <a:pt x="1994525" y="749941"/>
                  <a:pt x="1994525" y="754989"/>
                </a:cubicBezTo>
                <a:cubicBezTo>
                  <a:pt x="1994525" y="760711"/>
                  <a:pt x="1992842" y="767273"/>
                  <a:pt x="1989477" y="774677"/>
                </a:cubicBezTo>
                <a:cubicBezTo>
                  <a:pt x="1992506" y="780062"/>
                  <a:pt x="1994020" y="785784"/>
                  <a:pt x="1994020" y="791842"/>
                </a:cubicBezTo>
                <a:cubicBezTo>
                  <a:pt x="1994020" y="795544"/>
                  <a:pt x="1993347" y="798573"/>
                  <a:pt x="1992001" y="800928"/>
                </a:cubicBezTo>
                <a:cubicBezTo>
                  <a:pt x="1995703" y="803621"/>
                  <a:pt x="1997554" y="807659"/>
                  <a:pt x="1997554" y="813044"/>
                </a:cubicBezTo>
                <a:cubicBezTo>
                  <a:pt x="1997554" y="816073"/>
                  <a:pt x="1996544" y="819439"/>
                  <a:pt x="1994525" y="823141"/>
                </a:cubicBezTo>
                <a:cubicBezTo>
                  <a:pt x="1996544" y="823814"/>
                  <a:pt x="1997806" y="826338"/>
                  <a:pt x="1998311" y="830713"/>
                </a:cubicBezTo>
                <a:cubicBezTo>
                  <a:pt x="1998816" y="835088"/>
                  <a:pt x="1999068" y="837612"/>
                  <a:pt x="1999068" y="838285"/>
                </a:cubicBezTo>
                <a:cubicBezTo>
                  <a:pt x="2000751" y="833910"/>
                  <a:pt x="2003780" y="830461"/>
                  <a:pt x="2008155" y="827937"/>
                </a:cubicBezTo>
                <a:cubicBezTo>
                  <a:pt x="2012530" y="825412"/>
                  <a:pt x="2016401" y="824487"/>
                  <a:pt x="2019766" y="825160"/>
                </a:cubicBezTo>
                <a:cubicBezTo>
                  <a:pt x="2021113" y="821121"/>
                  <a:pt x="2023637" y="818008"/>
                  <a:pt x="2027339" y="815821"/>
                </a:cubicBezTo>
                <a:cubicBezTo>
                  <a:pt x="2031041" y="813633"/>
                  <a:pt x="2034911" y="812539"/>
                  <a:pt x="2038950" y="812539"/>
                </a:cubicBezTo>
                <a:cubicBezTo>
                  <a:pt x="2040632" y="812539"/>
                  <a:pt x="2042820" y="812876"/>
                  <a:pt x="2045512" y="813549"/>
                </a:cubicBezTo>
                <a:cubicBezTo>
                  <a:pt x="2048205" y="810857"/>
                  <a:pt x="2052243" y="809510"/>
                  <a:pt x="2057628" y="809510"/>
                </a:cubicBezTo>
                <a:cubicBezTo>
                  <a:pt x="2061330" y="809510"/>
                  <a:pt x="2064359" y="810184"/>
                  <a:pt x="2066715" y="811530"/>
                </a:cubicBezTo>
                <a:cubicBezTo>
                  <a:pt x="2068398" y="810520"/>
                  <a:pt x="2070585" y="810015"/>
                  <a:pt x="2073278" y="810015"/>
                </a:cubicBezTo>
                <a:cubicBezTo>
                  <a:pt x="2076643" y="810015"/>
                  <a:pt x="2080009" y="810857"/>
                  <a:pt x="2083374" y="812539"/>
                </a:cubicBezTo>
                <a:cubicBezTo>
                  <a:pt x="2086067" y="811530"/>
                  <a:pt x="2088591" y="811025"/>
                  <a:pt x="2090946" y="811025"/>
                </a:cubicBezTo>
                <a:cubicBezTo>
                  <a:pt x="2095322" y="811025"/>
                  <a:pt x="2099024" y="812539"/>
                  <a:pt x="2102053" y="815568"/>
                </a:cubicBezTo>
                <a:cubicBezTo>
                  <a:pt x="2105082" y="814895"/>
                  <a:pt x="2109120" y="816241"/>
                  <a:pt x="2114168" y="819607"/>
                </a:cubicBezTo>
                <a:cubicBezTo>
                  <a:pt x="2119217" y="822972"/>
                  <a:pt x="2121909" y="826843"/>
                  <a:pt x="2122246" y="831218"/>
                </a:cubicBezTo>
                <a:cubicBezTo>
                  <a:pt x="2128304" y="836266"/>
                  <a:pt x="2131332" y="841651"/>
                  <a:pt x="2131332" y="847372"/>
                </a:cubicBezTo>
                <a:cubicBezTo>
                  <a:pt x="2131332" y="849392"/>
                  <a:pt x="2130828" y="851243"/>
                  <a:pt x="2129818" y="852925"/>
                </a:cubicBezTo>
                <a:cubicBezTo>
                  <a:pt x="2131837" y="854272"/>
                  <a:pt x="2133520" y="856459"/>
                  <a:pt x="2134866" y="859488"/>
                </a:cubicBezTo>
                <a:cubicBezTo>
                  <a:pt x="2136213" y="862517"/>
                  <a:pt x="2136886" y="865714"/>
                  <a:pt x="2136886" y="869080"/>
                </a:cubicBezTo>
                <a:cubicBezTo>
                  <a:pt x="2136886" y="871436"/>
                  <a:pt x="2136717" y="873287"/>
                  <a:pt x="2136381" y="874633"/>
                </a:cubicBezTo>
                <a:cubicBezTo>
                  <a:pt x="2140419" y="877662"/>
                  <a:pt x="2142439" y="882374"/>
                  <a:pt x="2142439" y="888768"/>
                </a:cubicBezTo>
                <a:cubicBezTo>
                  <a:pt x="2142439" y="893480"/>
                  <a:pt x="2141261" y="897855"/>
                  <a:pt x="2138905" y="901893"/>
                </a:cubicBezTo>
                <a:cubicBezTo>
                  <a:pt x="2141934" y="906605"/>
                  <a:pt x="2143448" y="910980"/>
                  <a:pt x="2143448" y="915019"/>
                </a:cubicBezTo>
                <a:cubicBezTo>
                  <a:pt x="2143448" y="917375"/>
                  <a:pt x="2142943" y="919899"/>
                  <a:pt x="2141934" y="922591"/>
                </a:cubicBezTo>
                <a:cubicBezTo>
                  <a:pt x="2143617" y="926966"/>
                  <a:pt x="2144458" y="932015"/>
                  <a:pt x="2144458" y="937736"/>
                </a:cubicBezTo>
                <a:cubicBezTo>
                  <a:pt x="2144458" y="944467"/>
                  <a:pt x="2143280" y="950020"/>
                  <a:pt x="2140924" y="954395"/>
                </a:cubicBezTo>
                <a:cubicBezTo>
                  <a:pt x="2141934" y="956751"/>
                  <a:pt x="2142439" y="961799"/>
                  <a:pt x="2142439" y="969540"/>
                </a:cubicBezTo>
                <a:cubicBezTo>
                  <a:pt x="2142439" y="979300"/>
                  <a:pt x="2141766" y="985694"/>
                  <a:pt x="2140419" y="988723"/>
                </a:cubicBezTo>
                <a:cubicBezTo>
                  <a:pt x="2142775" y="992089"/>
                  <a:pt x="2143953" y="997305"/>
                  <a:pt x="2143953" y="1004373"/>
                </a:cubicBezTo>
                <a:cubicBezTo>
                  <a:pt x="2143953" y="1012450"/>
                  <a:pt x="2142439" y="1018340"/>
                  <a:pt x="2139410" y="1022042"/>
                </a:cubicBezTo>
                <a:cubicBezTo>
                  <a:pt x="2141429" y="1025071"/>
                  <a:pt x="2142439" y="1029446"/>
                  <a:pt x="2142439" y="1035167"/>
                </a:cubicBezTo>
                <a:cubicBezTo>
                  <a:pt x="2142439" y="1041898"/>
                  <a:pt x="2141261" y="1047620"/>
                  <a:pt x="2138905" y="1052331"/>
                </a:cubicBezTo>
                <a:cubicBezTo>
                  <a:pt x="2139242" y="1056033"/>
                  <a:pt x="2137138" y="1059231"/>
                  <a:pt x="2132595" y="1061923"/>
                </a:cubicBezTo>
                <a:cubicBezTo>
                  <a:pt x="2128051" y="1064615"/>
                  <a:pt x="2123087" y="1065962"/>
                  <a:pt x="2117702" y="1065962"/>
                </a:cubicBezTo>
                <a:cubicBezTo>
                  <a:pt x="2112991" y="1065962"/>
                  <a:pt x="2109205" y="1064784"/>
                  <a:pt x="2106344" y="1062428"/>
                </a:cubicBezTo>
                <a:cubicBezTo>
                  <a:pt x="2103483" y="1060072"/>
                  <a:pt x="2102221" y="1056706"/>
                  <a:pt x="2102557" y="1052331"/>
                </a:cubicBezTo>
                <a:cubicBezTo>
                  <a:pt x="2098856" y="1046610"/>
                  <a:pt x="2097004" y="1040215"/>
                  <a:pt x="2097004" y="1033148"/>
                </a:cubicBezTo>
                <a:cubicBezTo>
                  <a:pt x="2097004" y="1027090"/>
                  <a:pt x="2098014" y="1021369"/>
                  <a:pt x="2100033" y="1015984"/>
                </a:cubicBezTo>
                <a:cubicBezTo>
                  <a:pt x="2098351" y="1010936"/>
                  <a:pt x="2097509" y="1004878"/>
                  <a:pt x="2097509" y="997810"/>
                </a:cubicBezTo>
                <a:cubicBezTo>
                  <a:pt x="2097509" y="990406"/>
                  <a:pt x="2098351" y="985021"/>
                  <a:pt x="2100033" y="981656"/>
                </a:cubicBezTo>
                <a:cubicBezTo>
                  <a:pt x="2098687" y="979636"/>
                  <a:pt x="2098014" y="976439"/>
                  <a:pt x="2098014" y="972064"/>
                </a:cubicBezTo>
                <a:cubicBezTo>
                  <a:pt x="2098014" y="967016"/>
                  <a:pt x="2098856" y="963145"/>
                  <a:pt x="2100538" y="960453"/>
                </a:cubicBezTo>
                <a:cubicBezTo>
                  <a:pt x="2098182" y="956751"/>
                  <a:pt x="2097004" y="952376"/>
                  <a:pt x="2097004" y="947328"/>
                </a:cubicBezTo>
                <a:cubicBezTo>
                  <a:pt x="2097004" y="943626"/>
                  <a:pt x="2097846" y="940933"/>
                  <a:pt x="2099529" y="939250"/>
                </a:cubicBezTo>
                <a:cubicBezTo>
                  <a:pt x="2096499" y="934539"/>
                  <a:pt x="2094985" y="929490"/>
                  <a:pt x="2094985" y="924106"/>
                </a:cubicBezTo>
                <a:cubicBezTo>
                  <a:pt x="2094985" y="920404"/>
                  <a:pt x="2095658" y="917711"/>
                  <a:pt x="2097004" y="916029"/>
                </a:cubicBezTo>
                <a:cubicBezTo>
                  <a:pt x="2093302" y="913336"/>
                  <a:pt x="2091451" y="908624"/>
                  <a:pt x="2091451" y="901893"/>
                </a:cubicBezTo>
                <a:cubicBezTo>
                  <a:pt x="2091451" y="896509"/>
                  <a:pt x="2092629" y="892638"/>
                  <a:pt x="2094985" y="890282"/>
                </a:cubicBezTo>
                <a:cubicBezTo>
                  <a:pt x="2088927" y="885234"/>
                  <a:pt x="2085898" y="879681"/>
                  <a:pt x="2085898" y="873623"/>
                </a:cubicBezTo>
                <a:cubicBezTo>
                  <a:pt x="2085898" y="870258"/>
                  <a:pt x="2086571" y="867229"/>
                  <a:pt x="2087917" y="864536"/>
                </a:cubicBezTo>
                <a:cubicBezTo>
                  <a:pt x="2085562" y="865209"/>
                  <a:pt x="2082869" y="864452"/>
                  <a:pt x="2079840" y="862265"/>
                </a:cubicBezTo>
                <a:cubicBezTo>
                  <a:pt x="2076811" y="860077"/>
                  <a:pt x="2074792" y="857637"/>
                  <a:pt x="2073782" y="854945"/>
                </a:cubicBezTo>
                <a:cubicBezTo>
                  <a:pt x="2070417" y="856627"/>
                  <a:pt x="2066210" y="857469"/>
                  <a:pt x="2061162" y="857469"/>
                </a:cubicBezTo>
                <a:cubicBezTo>
                  <a:pt x="2059142" y="857469"/>
                  <a:pt x="2057796" y="857300"/>
                  <a:pt x="2057123" y="856964"/>
                </a:cubicBezTo>
                <a:cubicBezTo>
                  <a:pt x="2055777" y="858983"/>
                  <a:pt x="2053169" y="860750"/>
                  <a:pt x="2049298" y="862265"/>
                </a:cubicBezTo>
                <a:cubicBezTo>
                  <a:pt x="2045428" y="863779"/>
                  <a:pt x="2042483" y="864200"/>
                  <a:pt x="2040464" y="863527"/>
                </a:cubicBezTo>
                <a:cubicBezTo>
                  <a:pt x="2037772" y="866219"/>
                  <a:pt x="2034406" y="868911"/>
                  <a:pt x="2030368" y="871604"/>
                </a:cubicBezTo>
                <a:cubicBezTo>
                  <a:pt x="2026329" y="874296"/>
                  <a:pt x="2023468" y="875474"/>
                  <a:pt x="2021786" y="875138"/>
                </a:cubicBezTo>
                <a:cubicBezTo>
                  <a:pt x="2021113" y="878167"/>
                  <a:pt x="2018925" y="881785"/>
                  <a:pt x="2015223" y="885991"/>
                </a:cubicBezTo>
                <a:cubicBezTo>
                  <a:pt x="2011521" y="890198"/>
                  <a:pt x="2007987" y="892302"/>
                  <a:pt x="2004622" y="892302"/>
                </a:cubicBezTo>
                <a:cubicBezTo>
                  <a:pt x="2005295" y="894994"/>
                  <a:pt x="2005631" y="897182"/>
                  <a:pt x="2005631" y="898864"/>
                </a:cubicBezTo>
                <a:cubicBezTo>
                  <a:pt x="2005631" y="903240"/>
                  <a:pt x="2004117" y="909634"/>
                  <a:pt x="2001088" y="918048"/>
                </a:cubicBezTo>
                <a:cubicBezTo>
                  <a:pt x="2003780" y="921750"/>
                  <a:pt x="2005126" y="925620"/>
                  <a:pt x="2005126" y="929659"/>
                </a:cubicBezTo>
                <a:cubicBezTo>
                  <a:pt x="2005126" y="933361"/>
                  <a:pt x="2003948" y="937231"/>
                  <a:pt x="2001592" y="941270"/>
                </a:cubicBezTo>
                <a:cubicBezTo>
                  <a:pt x="2002266" y="942616"/>
                  <a:pt x="2002602" y="944803"/>
                  <a:pt x="2002602" y="947832"/>
                </a:cubicBezTo>
                <a:cubicBezTo>
                  <a:pt x="2002602" y="950861"/>
                  <a:pt x="2001929" y="954395"/>
                  <a:pt x="2000583" y="958434"/>
                </a:cubicBezTo>
                <a:cubicBezTo>
                  <a:pt x="2001256" y="960790"/>
                  <a:pt x="2001592" y="963482"/>
                  <a:pt x="2001592" y="966511"/>
                </a:cubicBezTo>
                <a:cubicBezTo>
                  <a:pt x="2001592" y="969876"/>
                  <a:pt x="2000246" y="973747"/>
                  <a:pt x="1997554" y="978122"/>
                </a:cubicBezTo>
                <a:cubicBezTo>
                  <a:pt x="2001256" y="979805"/>
                  <a:pt x="2003107" y="984685"/>
                  <a:pt x="2003107" y="992762"/>
                </a:cubicBezTo>
                <a:cubicBezTo>
                  <a:pt x="2003107" y="996800"/>
                  <a:pt x="2002602" y="1001007"/>
                  <a:pt x="2001592" y="1005383"/>
                </a:cubicBezTo>
                <a:cubicBezTo>
                  <a:pt x="2000583" y="1009758"/>
                  <a:pt x="1999237" y="1013291"/>
                  <a:pt x="1997554" y="1015984"/>
                </a:cubicBezTo>
                <a:cubicBezTo>
                  <a:pt x="1999573" y="1019349"/>
                  <a:pt x="2000583" y="1023220"/>
                  <a:pt x="2000583" y="1027595"/>
                </a:cubicBezTo>
                <a:cubicBezTo>
                  <a:pt x="2000583" y="1031970"/>
                  <a:pt x="1998900" y="1035672"/>
                  <a:pt x="1995535" y="1038701"/>
                </a:cubicBezTo>
                <a:cubicBezTo>
                  <a:pt x="1997217" y="1043749"/>
                  <a:pt x="1998059" y="1047620"/>
                  <a:pt x="1998059" y="1050312"/>
                </a:cubicBezTo>
                <a:cubicBezTo>
                  <a:pt x="1998059" y="1056033"/>
                  <a:pt x="1995955" y="1060240"/>
                  <a:pt x="1991748" y="1062933"/>
                </a:cubicBezTo>
                <a:cubicBezTo>
                  <a:pt x="1987542" y="1065625"/>
                  <a:pt x="1981904" y="1066971"/>
                  <a:pt x="1974837" y="1066971"/>
                </a:cubicBezTo>
                <a:cubicBezTo>
                  <a:pt x="1967433" y="1066971"/>
                  <a:pt x="1961796" y="1064531"/>
                  <a:pt x="1957925" y="1059651"/>
                </a:cubicBezTo>
                <a:cubicBezTo>
                  <a:pt x="1954055" y="1054771"/>
                  <a:pt x="1952120" y="1048966"/>
                  <a:pt x="1952120" y="1042235"/>
                </a:cubicBezTo>
                <a:cubicBezTo>
                  <a:pt x="1952120" y="1036513"/>
                  <a:pt x="1953466" y="1031970"/>
                  <a:pt x="1956158" y="1028605"/>
                </a:cubicBezTo>
                <a:cubicBezTo>
                  <a:pt x="1952120" y="1024566"/>
                  <a:pt x="1950100" y="1018508"/>
                  <a:pt x="1950100" y="1010431"/>
                </a:cubicBezTo>
                <a:cubicBezTo>
                  <a:pt x="1950100" y="1001680"/>
                  <a:pt x="1952793" y="994781"/>
                  <a:pt x="1958178" y="989733"/>
                </a:cubicBezTo>
                <a:cubicBezTo>
                  <a:pt x="1953802" y="985358"/>
                  <a:pt x="1951615" y="979636"/>
                  <a:pt x="1951615" y="972569"/>
                </a:cubicBezTo>
                <a:cubicBezTo>
                  <a:pt x="1951615" y="965501"/>
                  <a:pt x="1953634" y="958770"/>
                  <a:pt x="1957673" y="952376"/>
                </a:cubicBezTo>
                <a:cubicBezTo>
                  <a:pt x="1956663" y="949347"/>
                  <a:pt x="1956158" y="945813"/>
                  <a:pt x="1956158" y="941775"/>
                </a:cubicBezTo>
                <a:cubicBezTo>
                  <a:pt x="1956158" y="936726"/>
                  <a:pt x="1956663" y="932519"/>
                  <a:pt x="1957673" y="929154"/>
                </a:cubicBezTo>
                <a:cubicBezTo>
                  <a:pt x="1954644" y="925452"/>
                  <a:pt x="1953129" y="921413"/>
                  <a:pt x="1953129" y="917038"/>
                </a:cubicBezTo>
                <a:cubicBezTo>
                  <a:pt x="1953129" y="913000"/>
                  <a:pt x="1954139" y="909466"/>
                  <a:pt x="1956158" y="906437"/>
                </a:cubicBezTo>
                <a:cubicBezTo>
                  <a:pt x="1954812" y="904081"/>
                  <a:pt x="1954139" y="901389"/>
                  <a:pt x="1954139" y="898360"/>
                </a:cubicBezTo>
                <a:cubicBezTo>
                  <a:pt x="1954139" y="895667"/>
                  <a:pt x="1954644" y="893143"/>
                  <a:pt x="1955653" y="890787"/>
                </a:cubicBezTo>
                <a:cubicBezTo>
                  <a:pt x="1951951" y="886076"/>
                  <a:pt x="1950100" y="880522"/>
                  <a:pt x="1950100" y="874128"/>
                </a:cubicBezTo>
                <a:cubicBezTo>
                  <a:pt x="1950100" y="869080"/>
                  <a:pt x="1951447" y="864368"/>
                  <a:pt x="1954139" y="859993"/>
                </a:cubicBezTo>
                <a:cubicBezTo>
                  <a:pt x="1953129" y="857300"/>
                  <a:pt x="1952625" y="854608"/>
                  <a:pt x="1952625" y="851916"/>
                </a:cubicBezTo>
                <a:cubicBezTo>
                  <a:pt x="1952625" y="850233"/>
                  <a:pt x="1952961" y="848045"/>
                  <a:pt x="1953634" y="845353"/>
                </a:cubicBezTo>
                <a:cubicBezTo>
                  <a:pt x="1951278" y="841988"/>
                  <a:pt x="1950100" y="837108"/>
                  <a:pt x="1950100" y="830713"/>
                </a:cubicBezTo>
                <a:cubicBezTo>
                  <a:pt x="1950100" y="824655"/>
                  <a:pt x="1951278" y="819943"/>
                  <a:pt x="1953634" y="816578"/>
                </a:cubicBezTo>
                <a:cubicBezTo>
                  <a:pt x="1951615" y="812539"/>
                  <a:pt x="1950605" y="807996"/>
                  <a:pt x="1950605" y="802948"/>
                </a:cubicBezTo>
                <a:cubicBezTo>
                  <a:pt x="1950605" y="798236"/>
                  <a:pt x="1951783" y="794029"/>
                  <a:pt x="1954139" y="790327"/>
                </a:cubicBezTo>
                <a:cubicBezTo>
                  <a:pt x="1951447" y="784942"/>
                  <a:pt x="1950100" y="779894"/>
                  <a:pt x="1950100" y="775182"/>
                </a:cubicBezTo>
                <a:cubicBezTo>
                  <a:pt x="1950100" y="769461"/>
                  <a:pt x="1951447" y="764413"/>
                  <a:pt x="1954139" y="760038"/>
                </a:cubicBezTo>
                <a:cubicBezTo>
                  <a:pt x="1951783" y="757345"/>
                  <a:pt x="1950605" y="753307"/>
                  <a:pt x="1950605" y="747922"/>
                </a:cubicBezTo>
                <a:cubicBezTo>
                  <a:pt x="1950605" y="743883"/>
                  <a:pt x="1951278" y="739508"/>
                  <a:pt x="1952625" y="734796"/>
                </a:cubicBezTo>
                <a:cubicBezTo>
                  <a:pt x="1951278" y="730085"/>
                  <a:pt x="1950605" y="726214"/>
                  <a:pt x="1950605" y="723185"/>
                </a:cubicBezTo>
                <a:cubicBezTo>
                  <a:pt x="1950605" y="719147"/>
                  <a:pt x="1951615" y="715950"/>
                  <a:pt x="1953634" y="713594"/>
                </a:cubicBezTo>
                <a:cubicBezTo>
                  <a:pt x="1953298" y="707872"/>
                  <a:pt x="1954980" y="703161"/>
                  <a:pt x="1958682" y="699459"/>
                </a:cubicBezTo>
                <a:cubicBezTo>
                  <a:pt x="1962384" y="695757"/>
                  <a:pt x="1966928" y="693906"/>
                  <a:pt x="1972313" y="693906"/>
                </a:cubicBezTo>
                <a:close/>
                <a:moveTo>
                  <a:pt x="1353188" y="693906"/>
                </a:moveTo>
                <a:cubicBezTo>
                  <a:pt x="1355880" y="693906"/>
                  <a:pt x="1359246" y="694747"/>
                  <a:pt x="1363284" y="696430"/>
                </a:cubicBezTo>
                <a:cubicBezTo>
                  <a:pt x="1366986" y="698449"/>
                  <a:pt x="1369931" y="702151"/>
                  <a:pt x="1372119" y="707536"/>
                </a:cubicBezTo>
                <a:cubicBezTo>
                  <a:pt x="1374306" y="712921"/>
                  <a:pt x="1375400" y="718642"/>
                  <a:pt x="1375400" y="724700"/>
                </a:cubicBezTo>
                <a:cubicBezTo>
                  <a:pt x="1375400" y="730758"/>
                  <a:pt x="1374222" y="736143"/>
                  <a:pt x="1371866" y="740854"/>
                </a:cubicBezTo>
                <a:cubicBezTo>
                  <a:pt x="1374222" y="745229"/>
                  <a:pt x="1375400" y="749941"/>
                  <a:pt x="1375400" y="754989"/>
                </a:cubicBezTo>
                <a:cubicBezTo>
                  <a:pt x="1375400" y="760711"/>
                  <a:pt x="1373717" y="767273"/>
                  <a:pt x="1370352" y="774677"/>
                </a:cubicBezTo>
                <a:cubicBezTo>
                  <a:pt x="1373381" y="780062"/>
                  <a:pt x="1374895" y="785784"/>
                  <a:pt x="1374895" y="791842"/>
                </a:cubicBezTo>
                <a:cubicBezTo>
                  <a:pt x="1374895" y="795544"/>
                  <a:pt x="1374222" y="798573"/>
                  <a:pt x="1372876" y="800928"/>
                </a:cubicBezTo>
                <a:cubicBezTo>
                  <a:pt x="1376578" y="803621"/>
                  <a:pt x="1378429" y="807659"/>
                  <a:pt x="1378429" y="813044"/>
                </a:cubicBezTo>
                <a:cubicBezTo>
                  <a:pt x="1378429" y="816073"/>
                  <a:pt x="1377419" y="819439"/>
                  <a:pt x="1375400" y="823141"/>
                </a:cubicBezTo>
                <a:cubicBezTo>
                  <a:pt x="1377419" y="823814"/>
                  <a:pt x="1378681" y="826338"/>
                  <a:pt x="1379186" y="830713"/>
                </a:cubicBezTo>
                <a:cubicBezTo>
                  <a:pt x="1379691" y="835088"/>
                  <a:pt x="1379944" y="837612"/>
                  <a:pt x="1379944" y="838285"/>
                </a:cubicBezTo>
                <a:cubicBezTo>
                  <a:pt x="1381626" y="833910"/>
                  <a:pt x="1384655" y="830461"/>
                  <a:pt x="1389030" y="827937"/>
                </a:cubicBezTo>
                <a:cubicBezTo>
                  <a:pt x="1393405" y="825412"/>
                  <a:pt x="1397276" y="824487"/>
                  <a:pt x="1400641" y="825160"/>
                </a:cubicBezTo>
                <a:cubicBezTo>
                  <a:pt x="1401987" y="821121"/>
                  <a:pt x="1404512" y="818008"/>
                  <a:pt x="1408214" y="815821"/>
                </a:cubicBezTo>
                <a:cubicBezTo>
                  <a:pt x="1411916" y="813633"/>
                  <a:pt x="1415786" y="812539"/>
                  <a:pt x="1419825" y="812539"/>
                </a:cubicBezTo>
                <a:cubicBezTo>
                  <a:pt x="1421507" y="812539"/>
                  <a:pt x="1423695" y="812876"/>
                  <a:pt x="1426387" y="813549"/>
                </a:cubicBezTo>
                <a:cubicBezTo>
                  <a:pt x="1429080" y="810857"/>
                  <a:pt x="1433118" y="809510"/>
                  <a:pt x="1438503" y="809510"/>
                </a:cubicBezTo>
                <a:cubicBezTo>
                  <a:pt x="1442205" y="809510"/>
                  <a:pt x="1445234" y="810184"/>
                  <a:pt x="1447590" y="811530"/>
                </a:cubicBezTo>
                <a:cubicBezTo>
                  <a:pt x="1449273" y="810520"/>
                  <a:pt x="1451460" y="810015"/>
                  <a:pt x="1454153" y="810015"/>
                </a:cubicBezTo>
                <a:cubicBezTo>
                  <a:pt x="1457518" y="810015"/>
                  <a:pt x="1460884" y="810857"/>
                  <a:pt x="1464249" y="812539"/>
                </a:cubicBezTo>
                <a:cubicBezTo>
                  <a:pt x="1466942" y="811530"/>
                  <a:pt x="1469466" y="811025"/>
                  <a:pt x="1471822" y="811025"/>
                </a:cubicBezTo>
                <a:cubicBezTo>
                  <a:pt x="1476197" y="811025"/>
                  <a:pt x="1479899" y="812539"/>
                  <a:pt x="1482928" y="815568"/>
                </a:cubicBezTo>
                <a:cubicBezTo>
                  <a:pt x="1485957" y="814895"/>
                  <a:pt x="1489995" y="816241"/>
                  <a:pt x="1495044" y="819607"/>
                </a:cubicBezTo>
                <a:cubicBezTo>
                  <a:pt x="1500092" y="822972"/>
                  <a:pt x="1502784" y="826843"/>
                  <a:pt x="1503121" y="831218"/>
                </a:cubicBezTo>
                <a:cubicBezTo>
                  <a:pt x="1509179" y="836266"/>
                  <a:pt x="1512208" y="841651"/>
                  <a:pt x="1512208" y="847372"/>
                </a:cubicBezTo>
                <a:cubicBezTo>
                  <a:pt x="1512208" y="849392"/>
                  <a:pt x="1511703" y="851243"/>
                  <a:pt x="1510693" y="852925"/>
                </a:cubicBezTo>
                <a:cubicBezTo>
                  <a:pt x="1512713" y="854272"/>
                  <a:pt x="1514395" y="856459"/>
                  <a:pt x="1515741" y="859488"/>
                </a:cubicBezTo>
                <a:cubicBezTo>
                  <a:pt x="1517088" y="862517"/>
                  <a:pt x="1517761" y="865714"/>
                  <a:pt x="1517761" y="869080"/>
                </a:cubicBezTo>
                <a:cubicBezTo>
                  <a:pt x="1517761" y="871436"/>
                  <a:pt x="1517592" y="873287"/>
                  <a:pt x="1517256" y="874633"/>
                </a:cubicBezTo>
                <a:cubicBezTo>
                  <a:pt x="1521295" y="877662"/>
                  <a:pt x="1523314" y="882374"/>
                  <a:pt x="1523314" y="888768"/>
                </a:cubicBezTo>
                <a:cubicBezTo>
                  <a:pt x="1523314" y="893480"/>
                  <a:pt x="1522136" y="897855"/>
                  <a:pt x="1519780" y="901893"/>
                </a:cubicBezTo>
                <a:cubicBezTo>
                  <a:pt x="1522809" y="906605"/>
                  <a:pt x="1524323" y="910980"/>
                  <a:pt x="1524323" y="915019"/>
                </a:cubicBezTo>
                <a:cubicBezTo>
                  <a:pt x="1524323" y="917375"/>
                  <a:pt x="1523819" y="919899"/>
                  <a:pt x="1522809" y="922591"/>
                </a:cubicBezTo>
                <a:cubicBezTo>
                  <a:pt x="1524492" y="926966"/>
                  <a:pt x="1525333" y="932015"/>
                  <a:pt x="1525333" y="937736"/>
                </a:cubicBezTo>
                <a:cubicBezTo>
                  <a:pt x="1525333" y="944467"/>
                  <a:pt x="1524155" y="950020"/>
                  <a:pt x="1521799" y="954395"/>
                </a:cubicBezTo>
                <a:cubicBezTo>
                  <a:pt x="1522809" y="956751"/>
                  <a:pt x="1523314" y="961799"/>
                  <a:pt x="1523314" y="969540"/>
                </a:cubicBezTo>
                <a:cubicBezTo>
                  <a:pt x="1523314" y="979300"/>
                  <a:pt x="1522641" y="985694"/>
                  <a:pt x="1521295" y="988723"/>
                </a:cubicBezTo>
                <a:cubicBezTo>
                  <a:pt x="1523650" y="992089"/>
                  <a:pt x="1524828" y="997305"/>
                  <a:pt x="1524828" y="1004373"/>
                </a:cubicBezTo>
                <a:cubicBezTo>
                  <a:pt x="1524828" y="1012450"/>
                  <a:pt x="1523314" y="1018340"/>
                  <a:pt x="1520285" y="1022042"/>
                </a:cubicBezTo>
                <a:cubicBezTo>
                  <a:pt x="1522304" y="1025071"/>
                  <a:pt x="1523314" y="1029446"/>
                  <a:pt x="1523314" y="1035167"/>
                </a:cubicBezTo>
                <a:cubicBezTo>
                  <a:pt x="1523314" y="1041898"/>
                  <a:pt x="1522136" y="1047620"/>
                  <a:pt x="1519780" y="1052331"/>
                </a:cubicBezTo>
                <a:cubicBezTo>
                  <a:pt x="1520117" y="1056033"/>
                  <a:pt x="1518013" y="1059231"/>
                  <a:pt x="1513470" y="1061923"/>
                </a:cubicBezTo>
                <a:cubicBezTo>
                  <a:pt x="1508926" y="1064615"/>
                  <a:pt x="1503962" y="1065962"/>
                  <a:pt x="1498577" y="1065962"/>
                </a:cubicBezTo>
                <a:cubicBezTo>
                  <a:pt x="1493866" y="1065962"/>
                  <a:pt x="1490079" y="1064784"/>
                  <a:pt x="1487219" y="1062428"/>
                </a:cubicBezTo>
                <a:cubicBezTo>
                  <a:pt x="1484358" y="1060072"/>
                  <a:pt x="1483096" y="1056706"/>
                  <a:pt x="1483433" y="1052331"/>
                </a:cubicBezTo>
                <a:cubicBezTo>
                  <a:pt x="1479731" y="1046610"/>
                  <a:pt x="1477880" y="1040215"/>
                  <a:pt x="1477880" y="1033148"/>
                </a:cubicBezTo>
                <a:cubicBezTo>
                  <a:pt x="1477880" y="1027090"/>
                  <a:pt x="1478889" y="1021369"/>
                  <a:pt x="1480908" y="1015984"/>
                </a:cubicBezTo>
                <a:cubicBezTo>
                  <a:pt x="1479226" y="1010936"/>
                  <a:pt x="1478384" y="1004878"/>
                  <a:pt x="1478384" y="997810"/>
                </a:cubicBezTo>
                <a:cubicBezTo>
                  <a:pt x="1478384" y="990406"/>
                  <a:pt x="1479226" y="985021"/>
                  <a:pt x="1480908" y="981656"/>
                </a:cubicBezTo>
                <a:cubicBezTo>
                  <a:pt x="1479562" y="979636"/>
                  <a:pt x="1478889" y="976439"/>
                  <a:pt x="1478889" y="972064"/>
                </a:cubicBezTo>
                <a:cubicBezTo>
                  <a:pt x="1478889" y="967016"/>
                  <a:pt x="1479731" y="963145"/>
                  <a:pt x="1481413" y="960453"/>
                </a:cubicBezTo>
                <a:cubicBezTo>
                  <a:pt x="1479057" y="956751"/>
                  <a:pt x="1477880" y="952376"/>
                  <a:pt x="1477880" y="947328"/>
                </a:cubicBezTo>
                <a:cubicBezTo>
                  <a:pt x="1477880" y="943626"/>
                  <a:pt x="1478721" y="940933"/>
                  <a:pt x="1480404" y="939250"/>
                </a:cubicBezTo>
                <a:cubicBezTo>
                  <a:pt x="1477375" y="934539"/>
                  <a:pt x="1475860" y="929490"/>
                  <a:pt x="1475860" y="924106"/>
                </a:cubicBezTo>
                <a:cubicBezTo>
                  <a:pt x="1475860" y="920404"/>
                  <a:pt x="1476533" y="917711"/>
                  <a:pt x="1477880" y="916029"/>
                </a:cubicBezTo>
                <a:cubicBezTo>
                  <a:pt x="1474178" y="913336"/>
                  <a:pt x="1472326" y="908624"/>
                  <a:pt x="1472326" y="901893"/>
                </a:cubicBezTo>
                <a:cubicBezTo>
                  <a:pt x="1472326" y="896509"/>
                  <a:pt x="1473504" y="892638"/>
                  <a:pt x="1475860" y="890282"/>
                </a:cubicBezTo>
                <a:cubicBezTo>
                  <a:pt x="1469802" y="885234"/>
                  <a:pt x="1466773" y="879681"/>
                  <a:pt x="1466773" y="873623"/>
                </a:cubicBezTo>
                <a:cubicBezTo>
                  <a:pt x="1466773" y="870258"/>
                  <a:pt x="1467447" y="867229"/>
                  <a:pt x="1468793" y="864536"/>
                </a:cubicBezTo>
                <a:cubicBezTo>
                  <a:pt x="1466437" y="865209"/>
                  <a:pt x="1463744" y="864452"/>
                  <a:pt x="1460716" y="862265"/>
                </a:cubicBezTo>
                <a:cubicBezTo>
                  <a:pt x="1457687" y="860077"/>
                  <a:pt x="1455667" y="857637"/>
                  <a:pt x="1454658" y="854945"/>
                </a:cubicBezTo>
                <a:cubicBezTo>
                  <a:pt x="1451292" y="856627"/>
                  <a:pt x="1447085" y="857469"/>
                  <a:pt x="1442037" y="857469"/>
                </a:cubicBezTo>
                <a:cubicBezTo>
                  <a:pt x="1440018" y="857469"/>
                  <a:pt x="1438671" y="857300"/>
                  <a:pt x="1437998" y="856964"/>
                </a:cubicBezTo>
                <a:cubicBezTo>
                  <a:pt x="1436652" y="858983"/>
                  <a:pt x="1434044" y="860750"/>
                  <a:pt x="1430174" y="862265"/>
                </a:cubicBezTo>
                <a:cubicBezTo>
                  <a:pt x="1426303" y="863779"/>
                  <a:pt x="1423359" y="864200"/>
                  <a:pt x="1421339" y="863527"/>
                </a:cubicBezTo>
                <a:cubicBezTo>
                  <a:pt x="1418647" y="866219"/>
                  <a:pt x="1415281" y="868911"/>
                  <a:pt x="1411243" y="871604"/>
                </a:cubicBezTo>
                <a:cubicBezTo>
                  <a:pt x="1407204" y="874296"/>
                  <a:pt x="1404343" y="875474"/>
                  <a:pt x="1402661" y="875138"/>
                </a:cubicBezTo>
                <a:cubicBezTo>
                  <a:pt x="1401987" y="878167"/>
                  <a:pt x="1399800" y="881785"/>
                  <a:pt x="1396098" y="885991"/>
                </a:cubicBezTo>
                <a:cubicBezTo>
                  <a:pt x="1392396" y="890198"/>
                  <a:pt x="1388862" y="892302"/>
                  <a:pt x="1385497" y="892302"/>
                </a:cubicBezTo>
                <a:cubicBezTo>
                  <a:pt x="1386170" y="894994"/>
                  <a:pt x="1386506" y="897182"/>
                  <a:pt x="1386506" y="898864"/>
                </a:cubicBezTo>
                <a:cubicBezTo>
                  <a:pt x="1386506" y="903240"/>
                  <a:pt x="1384992" y="909634"/>
                  <a:pt x="1381963" y="918048"/>
                </a:cubicBezTo>
                <a:cubicBezTo>
                  <a:pt x="1384655" y="921750"/>
                  <a:pt x="1386001" y="925620"/>
                  <a:pt x="1386001" y="929659"/>
                </a:cubicBezTo>
                <a:cubicBezTo>
                  <a:pt x="1386001" y="933361"/>
                  <a:pt x="1384823" y="937231"/>
                  <a:pt x="1382468" y="941270"/>
                </a:cubicBezTo>
                <a:cubicBezTo>
                  <a:pt x="1383141" y="942616"/>
                  <a:pt x="1383477" y="944803"/>
                  <a:pt x="1383477" y="947832"/>
                </a:cubicBezTo>
                <a:cubicBezTo>
                  <a:pt x="1383477" y="950861"/>
                  <a:pt x="1382804" y="954395"/>
                  <a:pt x="1381458" y="958434"/>
                </a:cubicBezTo>
                <a:cubicBezTo>
                  <a:pt x="1382131" y="960790"/>
                  <a:pt x="1382468" y="963482"/>
                  <a:pt x="1382468" y="966511"/>
                </a:cubicBezTo>
                <a:cubicBezTo>
                  <a:pt x="1382468" y="969876"/>
                  <a:pt x="1381121" y="973747"/>
                  <a:pt x="1378429" y="978122"/>
                </a:cubicBezTo>
                <a:cubicBezTo>
                  <a:pt x="1382131" y="979805"/>
                  <a:pt x="1383982" y="984685"/>
                  <a:pt x="1383982" y="992762"/>
                </a:cubicBezTo>
                <a:cubicBezTo>
                  <a:pt x="1383982" y="996800"/>
                  <a:pt x="1383477" y="1001007"/>
                  <a:pt x="1382468" y="1005383"/>
                </a:cubicBezTo>
                <a:cubicBezTo>
                  <a:pt x="1381458" y="1009758"/>
                  <a:pt x="1380112" y="1013291"/>
                  <a:pt x="1378429" y="1015984"/>
                </a:cubicBezTo>
                <a:cubicBezTo>
                  <a:pt x="1380448" y="1019349"/>
                  <a:pt x="1381458" y="1023220"/>
                  <a:pt x="1381458" y="1027595"/>
                </a:cubicBezTo>
                <a:cubicBezTo>
                  <a:pt x="1381458" y="1031970"/>
                  <a:pt x="1379775" y="1035672"/>
                  <a:pt x="1376410" y="1038701"/>
                </a:cubicBezTo>
                <a:cubicBezTo>
                  <a:pt x="1378092" y="1043749"/>
                  <a:pt x="1378934" y="1047620"/>
                  <a:pt x="1378934" y="1050312"/>
                </a:cubicBezTo>
                <a:cubicBezTo>
                  <a:pt x="1378934" y="1056033"/>
                  <a:pt x="1376830" y="1060240"/>
                  <a:pt x="1372624" y="1062933"/>
                </a:cubicBezTo>
                <a:cubicBezTo>
                  <a:pt x="1368417" y="1065625"/>
                  <a:pt x="1362780" y="1066971"/>
                  <a:pt x="1355712" y="1066971"/>
                </a:cubicBezTo>
                <a:cubicBezTo>
                  <a:pt x="1348308" y="1066971"/>
                  <a:pt x="1342671" y="1064531"/>
                  <a:pt x="1338800" y="1059651"/>
                </a:cubicBezTo>
                <a:cubicBezTo>
                  <a:pt x="1334930" y="1054771"/>
                  <a:pt x="1332995" y="1048966"/>
                  <a:pt x="1332995" y="1042235"/>
                </a:cubicBezTo>
                <a:cubicBezTo>
                  <a:pt x="1332995" y="1036513"/>
                  <a:pt x="1334341" y="1031970"/>
                  <a:pt x="1337033" y="1028605"/>
                </a:cubicBezTo>
                <a:cubicBezTo>
                  <a:pt x="1332995" y="1024566"/>
                  <a:pt x="1330975" y="1018508"/>
                  <a:pt x="1330975" y="1010431"/>
                </a:cubicBezTo>
                <a:cubicBezTo>
                  <a:pt x="1330975" y="1001680"/>
                  <a:pt x="1333668" y="994781"/>
                  <a:pt x="1339053" y="989733"/>
                </a:cubicBezTo>
                <a:cubicBezTo>
                  <a:pt x="1334677" y="985358"/>
                  <a:pt x="1332490" y="979636"/>
                  <a:pt x="1332490" y="972569"/>
                </a:cubicBezTo>
                <a:cubicBezTo>
                  <a:pt x="1332490" y="965501"/>
                  <a:pt x="1334509" y="958770"/>
                  <a:pt x="1338548" y="952376"/>
                </a:cubicBezTo>
                <a:cubicBezTo>
                  <a:pt x="1337538" y="949347"/>
                  <a:pt x="1337033" y="945813"/>
                  <a:pt x="1337033" y="941775"/>
                </a:cubicBezTo>
                <a:cubicBezTo>
                  <a:pt x="1337033" y="936726"/>
                  <a:pt x="1337538" y="932519"/>
                  <a:pt x="1338548" y="929154"/>
                </a:cubicBezTo>
                <a:cubicBezTo>
                  <a:pt x="1335519" y="925452"/>
                  <a:pt x="1334004" y="921413"/>
                  <a:pt x="1334004" y="917038"/>
                </a:cubicBezTo>
                <a:cubicBezTo>
                  <a:pt x="1334004" y="913000"/>
                  <a:pt x="1335014" y="909466"/>
                  <a:pt x="1337033" y="906437"/>
                </a:cubicBezTo>
                <a:cubicBezTo>
                  <a:pt x="1335687" y="904081"/>
                  <a:pt x="1335014" y="901389"/>
                  <a:pt x="1335014" y="898360"/>
                </a:cubicBezTo>
                <a:cubicBezTo>
                  <a:pt x="1335014" y="895667"/>
                  <a:pt x="1335519" y="893143"/>
                  <a:pt x="1336529" y="890787"/>
                </a:cubicBezTo>
                <a:cubicBezTo>
                  <a:pt x="1332826" y="886076"/>
                  <a:pt x="1330975" y="880522"/>
                  <a:pt x="1330975" y="874128"/>
                </a:cubicBezTo>
                <a:cubicBezTo>
                  <a:pt x="1330975" y="869080"/>
                  <a:pt x="1332322" y="864368"/>
                  <a:pt x="1335014" y="859993"/>
                </a:cubicBezTo>
                <a:cubicBezTo>
                  <a:pt x="1334004" y="857300"/>
                  <a:pt x="1333500" y="854608"/>
                  <a:pt x="1333500" y="851916"/>
                </a:cubicBezTo>
                <a:cubicBezTo>
                  <a:pt x="1333500" y="850233"/>
                  <a:pt x="1333836" y="848045"/>
                  <a:pt x="1334509" y="845353"/>
                </a:cubicBezTo>
                <a:cubicBezTo>
                  <a:pt x="1332153" y="841988"/>
                  <a:pt x="1330975" y="837108"/>
                  <a:pt x="1330975" y="830713"/>
                </a:cubicBezTo>
                <a:cubicBezTo>
                  <a:pt x="1330975" y="824655"/>
                  <a:pt x="1332153" y="819943"/>
                  <a:pt x="1334509" y="816578"/>
                </a:cubicBezTo>
                <a:cubicBezTo>
                  <a:pt x="1332490" y="812539"/>
                  <a:pt x="1331480" y="807996"/>
                  <a:pt x="1331480" y="802948"/>
                </a:cubicBezTo>
                <a:cubicBezTo>
                  <a:pt x="1331480" y="798236"/>
                  <a:pt x="1332658" y="794029"/>
                  <a:pt x="1335014" y="790327"/>
                </a:cubicBezTo>
                <a:cubicBezTo>
                  <a:pt x="1332322" y="784942"/>
                  <a:pt x="1330975" y="779894"/>
                  <a:pt x="1330975" y="775182"/>
                </a:cubicBezTo>
                <a:cubicBezTo>
                  <a:pt x="1330975" y="769461"/>
                  <a:pt x="1332322" y="764413"/>
                  <a:pt x="1335014" y="760038"/>
                </a:cubicBezTo>
                <a:cubicBezTo>
                  <a:pt x="1332658" y="757345"/>
                  <a:pt x="1331480" y="753307"/>
                  <a:pt x="1331480" y="747922"/>
                </a:cubicBezTo>
                <a:cubicBezTo>
                  <a:pt x="1331480" y="743883"/>
                  <a:pt x="1332153" y="739508"/>
                  <a:pt x="1333500" y="734796"/>
                </a:cubicBezTo>
                <a:cubicBezTo>
                  <a:pt x="1332153" y="730085"/>
                  <a:pt x="1331480" y="726214"/>
                  <a:pt x="1331480" y="723185"/>
                </a:cubicBezTo>
                <a:cubicBezTo>
                  <a:pt x="1331480" y="719147"/>
                  <a:pt x="1332490" y="715950"/>
                  <a:pt x="1334509" y="713594"/>
                </a:cubicBezTo>
                <a:cubicBezTo>
                  <a:pt x="1334173" y="707872"/>
                  <a:pt x="1335855" y="703161"/>
                  <a:pt x="1339558" y="699459"/>
                </a:cubicBezTo>
                <a:cubicBezTo>
                  <a:pt x="1343259" y="695757"/>
                  <a:pt x="1347803" y="693906"/>
                  <a:pt x="1353188" y="693906"/>
                </a:cubicBezTo>
                <a:close/>
                <a:moveTo>
                  <a:pt x="562613" y="693906"/>
                </a:moveTo>
                <a:cubicBezTo>
                  <a:pt x="565305" y="693906"/>
                  <a:pt x="568671" y="694747"/>
                  <a:pt x="572709" y="696430"/>
                </a:cubicBezTo>
                <a:cubicBezTo>
                  <a:pt x="576411" y="698449"/>
                  <a:pt x="579356" y="702151"/>
                  <a:pt x="581544" y="707536"/>
                </a:cubicBezTo>
                <a:cubicBezTo>
                  <a:pt x="583731" y="712921"/>
                  <a:pt x="584825" y="718642"/>
                  <a:pt x="584825" y="724700"/>
                </a:cubicBezTo>
                <a:cubicBezTo>
                  <a:pt x="584825" y="730758"/>
                  <a:pt x="583647" y="736143"/>
                  <a:pt x="581291" y="740854"/>
                </a:cubicBezTo>
                <a:cubicBezTo>
                  <a:pt x="583647" y="745229"/>
                  <a:pt x="584825" y="749941"/>
                  <a:pt x="584825" y="754989"/>
                </a:cubicBezTo>
                <a:cubicBezTo>
                  <a:pt x="584825" y="760711"/>
                  <a:pt x="583142" y="767273"/>
                  <a:pt x="579777" y="774677"/>
                </a:cubicBezTo>
                <a:cubicBezTo>
                  <a:pt x="582806" y="780062"/>
                  <a:pt x="584320" y="785784"/>
                  <a:pt x="584320" y="791842"/>
                </a:cubicBezTo>
                <a:cubicBezTo>
                  <a:pt x="584320" y="795544"/>
                  <a:pt x="583647" y="798573"/>
                  <a:pt x="582301" y="800928"/>
                </a:cubicBezTo>
                <a:cubicBezTo>
                  <a:pt x="586003" y="803621"/>
                  <a:pt x="587854" y="807659"/>
                  <a:pt x="587854" y="813044"/>
                </a:cubicBezTo>
                <a:cubicBezTo>
                  <a:pt x="587854" y="816073"/>
                  <a:pt x="586844" y="819439"/>
                  <a:pt x="584825" y="823141"/>
                </a:cubicBezTo>
                <a:cubicBezTo>
                  <a:pt x="586844" y="823814"/>
                  <a:pt x="588106" y="826338"/>
                  <a:pt x="588611" y="830713"/>
                </a:cubicBezTo>
                <a:cubicBezTo>
                  <a:pt x="589116" y="835088"/>
                  <a:pt x="589369" y="837612"/>
                  <a:pt x="589369" y="838285"/>
                </a:cubicBezTo>
                <a:cubicBezTo>
                  <a:pt x="591051" y="833910"/>
                  <a:pt x="594080" y="830461"/>
                  <a:pt x="598455" y="827937"/>
                </a:cubicBezTo>
                <a:cubicBezTo>
                  <a:pt x="602831" y="825412"/>
                  <a:pt x="606701" y="824487"/>
                  <a:pt x="610066" y="825160"/>
                </a:cubicBezTo>
                <a:cubicBezTo>
                  <a:pt x="611413" y="821121"/>
                  <a:pt x="613937" y="818008"/>
                  <a:pt x="617639" y="815821"/>
                </a:cubicBezTo>
                <a:cubicBezTo>
                  <a:pt x="621341" y="813633"/>
                  <a:pt x="625211" y="812539"/>
                  <a:pt x="629250" y="812539"/>
                </a:cubicBezTo>
                <a:cubicBezTo>
                  <a:pt x="630933" y="812539"/>
                  <a:pt x="633120" y="812876"/>
                  <a:pt x="635813" y="813549"/>
                </a:cubicBezTo>
                <a:cubicBezTo>
                  <a:pt x="638505" y="810857"/>
                  <a:pt x="642544" y="809510"/>
                  <a:pt x="647928" y="809510"/>
                </a:cubicBezTo>
                <a:cubicBezTo>
                  <a:pt x="651630" y="809510"/>
                  <a:pt x="654659" y="810184"/>
                  <a:pt x="657015" y="811530"/>
                </a:cubicBezTo>
                <a:cubicBezTo>
                  <a:pt x="658698" y="810520"/>
                  <a:pt x="660885" y="810015"/>
                  <a:pt x="663578" y="810015"/>
                </a:cubicBezTo>
                <a:cubicBezTo>
                  <a:pt x="666943" y="810015"/>
                  <a:pt x="670309" y="810857"/>
                  <a:pt x="673674" y="812539"/>
                </a:cubicBezTo>
                <a:cubicBezTo>
                  <a:pt x="676367" y="811530"/>
                  <a:pt x="678891" y="811025"/>
                  <a:pt x="681247" y="811025"/>
                </a:cubicBezTo>
                <a:cubicBezTo>
                  <a:pt x="685622" y="811025"/>
                  <a:pt x="689324" y="812539"/>
                  <a:pt x="692353" y="815568"/>
                </a:cubicBezTo>
                <a:cubicBezTo>
                  <a:pt x="695382" y="814895"/>
                  <a:pt x="699420" y="816241"/>
                  <a:pt x="704469" y="819607"/>
                </a:cubicBezTo>
                <a:cubicBezTo>
                  <a:pt x="709517" y="822972"/>
                  <a:pt x="712209" y="826843"/>
                  <a:pt x="712546" y="831218"/>
                </a:cubicBezTo>
                <a:cubicBezTo>
                  <a:pt x="718604" y="836266"/>
                  <a:pt x="721633" y="841651"/>
                  <a:pt x="721633" y="847372"/>
                </a:cubicBezTo>
                <a:cubicBezTo>
                  <a:pt x="721633" y="849392"/>
                  <a:pt x="721128" y="851243"/>
                  <a:pt x="720118" y="852925"/>
                </a:cubicBezTo>
                <a:cubicBezTo>
                  <a:pt x="722137" y="854272"/>
                  <a:pt x="723820" y="856459"/>
                  <a:pt x="725167" y="859488"/>
                </a:cubicBezTo>
                <a:cubicBezTo>
                  <a:pt x="726513" y="862517"/>
                  <a:pt x="727186" y="865714"/>
                  <a:pt x="727186" y="869080"/>
                </a:cubicBezTo>
                <a:cubicBezTo>
                  <a:pt x="727186" y="871436"/>
                  <a:pt x="727017" y="873287"/>
                  <a:pt x="726681" y="874633"/>
                </a:cubicBezTo>
                <a:cubicBezTo>
                  <a:pt x="730720" y="877662"/>
                  <a:pt x="732739" y="882374"/>
                  <a:pt x="732739" y="888768"/>
                </a:cubicBezTo>
                <a:cubicBezTo>
                  <a:pt x="732739" y="893480"/>
                  <a:pt x="731561" y="897855"/>
                  <a:pt x="729205" y="901893"/>
                </a:cubicBezTo>
                <a:cubicBezTo>
                  <a:pt x="732234" y="906605"/>
                  <a:pt x="733748" y="910980"/>
                  <a:pt x="733748" y="915019"/>
                </a:cubicBezTo>
                <a:cubicBezTo>
                  <a:pt x="733748" y="917375"/>
                  <a:pt x="733244" y="919899"/>
                  <a:pt x="732234" y="922591"/>
                </a:cubicBezTo>
                <a:cubicBezTo>
                  <a:pt x="733917" y="926966"/>
                  <a:pt x="734758" y="932015"/>
                  <a:pt x="734758" y="937736"/>
                </a:cubicBezTo>
                <a:cubicBezTo>
                  <a:pt x="734758" y="944467"/>
                  <a:pt x="733580" y="950020"/>
                  <a:pt x="731224" y="954395"/>
                </a:cubicBezTo>
                <a:cubicBezTo>
                  <a:pt x="732234" y="956751"/>
                  <a:pt x="732739" y="961799"/>
                  <a:pt x="732739" y="969540"/>
                </a:cubicBezTo>
                <a:cubicBezTo>
                  <a:pt x="732739" y="979300"/>
                  <a:pt x="732066" y="985694"/>
                  <a:pt x="730720" y="988723"/>
                </a:cubicBezTo>
                <a:cubicBezTo>
                  <a:pt x="733075" y="992089"/>
                  <a:pt x="734253" y="997305"/>
                  <a:pt x="734253" y="1004373"/>
                </a:cubicBezTo>
                <a:cubicBezTo>
                  <a:pt x="734253" y="1012450"/>
                  <a:pt x="732739" y="1018340"/>
                  <a:pt x="729710" y="1022042"/>
                </a:cubicBezTo>
                <a:cubicBezTo>
                  <a:pt x="731729" y="1025071"/>
                  <a:pt x="732739" y="1029446"/>
                  <a:pt x="732739" y="1035167"/>
                </a:cubicBezTo>
                <a:cubicBezTo>
                  <a:pt x="732739" y="1041898"/>
                  <a:pt x="731561" y="1047620"/>
                  <a:pt x="729205" y="1052331"/>
                </a:cubicBezTo>
                <a:cubicBezTo>
                  <a:pt x="729542" y="1056033"/>
                  <a:pt x="727438" y="1059231"/>
                  <a:pt x="722895" y="1061923"/>
                </a:cubicBezTo>
                <a:cubicBezTo>
                  <a:pt x="718351" y="1064615"/>
                  <a:pt x="713387" y="1065962"/>
                  <a:pt x="708002" y="1065962"/>
                </a:cubicBezTo>
                <a:cubicBezTo>
                  <a:pt x="703291" y="1065962"/>
                  <a:pt x="699505" y="1064784"/>
                  <a:pt x="696644" y="1062428"/>
                </a:cubicBezTo>
                <a:cubicBezTo>
                  <a:pt x="693783" y="1060072"/>
                  <a:pt x="692521" y="1056706"/>
                  <a:pt x="692858" y="1052331"/>
                </a:cubicBezTo>
                <a:cubicBezTo>
                  <a:pt x="689156" y="1046610"/>
                  <a:pt x="687305" y="1040215"/>
                  <a:pt x="687305" y="1033148"/>
                </a:cubicBezTo>
                <a:cubicBezTo>
                  <a:pt x="687305" y="1027090"/>
                  <a:pt x="688314" y="1021369"/>
                  <a:pt x="690334" y="1015984"/>
                </a:cubicBezTo>
                <a:cubicBezTo>
                  <a:pt x="688651" y="1010936"/>
                  <a:pt x="687809" y="1004878"/>
                  <a:pt x="687809" y="997810"/>
                </a:cubicBezTo>
                <a:cubicBezTo>
                  <a:pt x="687809" y="990406"/>
                  <a:pt x="688651" y="985021"/>
                  <a:pt x="690334" y="981656"/>
                </a:cubicBezTo>
                <a:cubicBezTo>
                  <a:pt x="688987" y="979636"/>
                  <a:pt x="688314" y="976439"/>
                  <a:pt x="688314" y="972064"/>
                </a:cubicBezTo>
                <a:cubicBezTo>
                  <a:pt x="688314" y="967016"/>
                  <a:pt x="689156" y="963145"/>
                  <a:pt x="690838" y="960453"/>
                </a:cubicBezTo>
                <a:cubicBezTo>
                  <a:pt x="688483" y="956751"/>
                  <a:pt x="687305" y="952376"/>
                  <a:pt x="687305" y="947328"/>
                </a:cubicBezTo>
                <a:cubicBezTo>
                  <a:pt x="687305" y="943626"/>
                  <a:pt x="688146" y="940933"/>
                  <a:pt x="689829" y="939250"/>
                </a:cubicBezTo>
                <a:cubicBezTo>
                  <a:pt x="686800" y="934539"/>
                  <a:pt x="685285" y="929490"/>
                  <a:pt x="685285" y="924106"/>
                </a:cubicBezTo>
                <a:cubicBezTo>
                  <a:pt x="685285" y="920404"/>
                  <a:pt x="685958" y="917711"/>
                  <a:pt x="687305" y="916029"/>
                </a:cubicBezTo>
                <a:cubicBezTo>
                  <a:pt x="683603" y="913336"/>
                  <a:pt x="681752" y="908624"/>
                  <a:pt x="681752" y="901893"/>
                </a:cubicBezTo>
                <a:cubicBezTo>
                  <a:pt x="681752" y="896509"/>
                  <a:pt x="682929" y="892638"/>
                  <a:pt x="685285" y="890282"/>
                </a:cubicBezTo>
                <a:cubicBezTo>
                  <a:pt x="679227" y="885234"/>
                  <a:pt x="676198" y="879681"/>
                  <a:pt x="676198" y="873623"/>
                </a:cubicBezTo>
                <a:cubicBezTo>
                  <a:pt x="676198" y="870258"/>
                  <a:pt x="676872" y="867229"/>
                  <a:pt x="678218" y="864536"/>
                </a:cubicBezTo>
                <a:cubicBezTo>
                  <a:pt x="675862" y="865209"/>
                  <a:pt x="673170" y="864452"/>
                  <a:pt x="670141" y="862265"/>
                </a:cubicBezTo>
                <a:cubicBezTo>
                  <a:pt x="667112" y="860077"/>
                  <a:pt x="665092" y="857637"/>
                  <a:pt x="664083" y="854945"/>
                </a:cubicBezTo>
                <a:cubicBezTo>
                  <a:pt x="660717" y="856627"/>
                  <a:pt x="656510" y="857469"/>
                  <a:pt x="651462" y="857469"/>
                </a:cubicBezTo>
                <a:cubicBezTo>
                  <a:pt x="649443" y="857469"/>
                  <a:pt x="648097" y="857300"/>
                  <a:pt x="647423" y="856964"/>
                </a:cubicBezTo>
                <a:cubicBezTo>
                  <a:pt x="646077" y="858983"/>
                  <a:pt x="643469" y="860750"/>
                  <a:pt x="639599" y="862265"/>
                </a:cubicBezTo>
                <a:cubicBezTo>
                  <a:pt x="635728" y="863779"/>
                  <a:pt x="632783" y="864200"/>
                  <a:pt x="630764" y="863527"/>
                </a:cubicBezTo>
                <a:cubicBezTo>
                  <a:pt x="628072" y="866219"/>
                  <a:pt x="624706" y="868911"/>
                  <a:pt x="620668" y="871604"/>
                </a:cubicBezTo>
                <a:cubicBezTo>
                  <a:pt x="616629" y="874296"/>
                  <a:pt x="613769" y="875474"/>
                  <a:pt x="612086" y="875138"/>
                </a:cubicBezTo>
                <a:cubicBezTo>
                  <a:pt x="611413" y="878167"/>
                  <a:pt x="609225" y="881785"/>
                  <a:pt x="605523" y="885991"/>
                </a:cubicBezTo>
                <a:cubicBezTo>
                  <a:pt x="601821" y="890198"/>
                  <a:pt x="598287" y="892302"/>
                  <a:pt x="594922" y="892302"/>
                </a:cubicBezTo>
                <a:cubicBezTo>
                  <a:pt x="595595" y="894994"/>
                  <a:pt x="595931" y="897182"/>
                  <a:pt x="595931" y="898864"/>
                </a:cubicBezTo>
                <a:cubicBezTo>
                  <a:pt x="595931" y="903240"/>
                  <a:pt x="594417" y="909634"/>
                  <a:pt x="591388" y="918048"/>
                </a:cubicBezTo>
                <a:cubicBezTo>
                  <a:pt x="594080" y="921750"/>
                  <a:pt x="595426" y="925620"/>
                  <a:pt x="595426" y="929659"/>
                </a:cubicBezTo>
                <a:cubicBezTo>
                  <a:pt x="595426" y="933361"/>
                  <a:pt x="594249" y="937231"/>
                  <a:pt x="591893" y="941270"/>
                </a:cubicBezTo>
                <a:cubicBezTo>
                  <a:pt x="592566" y="942616"/>
                  <a:pt x="592902" y="944803"/>
                  <a:pt x="592902" y="947832"/>
                </a:cubicBezTo>
                <a:cubicBezTo>
                  <a:pt x="592902" y="950861"/>
                  <a:pt x="592229" y="954395"/>
                  <a:pt x="590883" y="958434"/>
                </a:cubicBezTo>
                <a:cubicBezTo>
                  <a:pt x="591556" y="960790"/>
                  <a:pt x="591893" y="963482"/>
                  <a:pt x="591893" y="966511"/>
                </a:cubicBezTo>
                <a:cubicBezTo>
                  <a:pt x="591893" y="969876"/>
                  <a:pt x="590547" y="973747"/>
                  <a:pt x="587854" y="978122"/>
                </a:cubicBezTo>
                <a:cubicBezTo>
                  <a:pt x="591556" y="979805"/>
                  <a:pt x="593407" y="984685"/>
                  <a:pt x="593407" y="992762"/>
                </a:cubicBezTo>
                <a:cubicBezTo>
                  <a:pt x="593407" y="996800"/>
                  <a:pt x="592902" y="1001007"/>
                  <a:pt x="591893" y="1005383"/>
                </a:cubicBezTo>
                <a:cubicBezTo>
                  <a:pt x="590883" y="1009758"/>
                  <a:pt x="589537" y="1013291"/>
                  <a:pt x="587854" y="1015984"/>
                </a:cubicBezTo>
                <a:cubicBezTo>
                  <a:pt x="589873" y="1019349"/>
                  <a:pt x="590883" y="1023220"/>
                  <a:pt x="590883" y="1027595"/>
                </a:cubicBezTo>
                <a:cubicBezTo>
                  <a:pt x="590883" y="1031970"/>
                  <a:pt x="589200" y="1035672"/>
                  <a:pt x="585835" y="1038701"/>
                </a:cubicBezTo>
                <a:cubicBezTo>
                  <a:pt x="587518" y="1043749"/>
                  <a:pt x="588359" y="1047620"/>
                  <a:pt x="588359" y="1050312"/>
                </a:cubicBezTo>
                <a:cubicBezTo>
                  <a:pt x="588359" y="1056033"/>
                  <a:pt x="586255" y="1060240"/>
                  <a:pt x="582049" y="1062933"/>
                </a:cubicBezTo>
                <a:cubicBezTo>
                  <a:pt x="577842" y="1065625"/>
                  <a:pt x="572204" y="1066971"/>
                  <a:pt x="565137" y="1066971"/>
                </a:cubicBezTo>
                <a:cubicBezTo>
                  <a:pt x="557733" y="1066971"/>
                  <a:pt x="552096" y="1064531"/>
                  <a:pt x="548225" y="1059651"/>
                </a:cubicBezTo>
                <a:cubicBezTo>
                  <a:pt x="544355" y="1054771"/>
                  <a:pt x="542420" y="1048966"/>
                  <a:pt x="542420" y="1042235"/>
                </a:cubicBezTo>
                <a:cubicBezTo>
                  <a:pt x="542420" y="1036513"/>
                  <a:pt x="543766" y="1031970"/>
                  <a:pt x="546458" y="1028605"/>
                </a:cubicBezTo>
                <a:cubicBezTo>
                  <a:pt x="542420" y="1024566"/>
                  <a:pt x="540401" y="1018508"/>
                  <a:pt x="540401" y="1010431"/>
                </a:cubicBezTo>
                <a:cubicBezTo>
                  <a:pt x="540401" y="1001680"/>
                  <a:pt x="543093" y="994781"/>
                  <a:pt x="548478" y="989733"/>
                </a:cubicBezTo>
                <a:cubicBezTo>
                  <a:pt x="544103" y="985358"/>
                  <a:pt x="541915" y="979636"/>
                  <a:pt x="541915" y="972569"/>
                </a:cubicBezTo>
                <a:cubicBezTo>
                  <a:pt x="541915" y="965501"/>
                  <a:pt x="543934" y="958770"/>
                  <a:pt x="547973" y="952376"/>
                </a:cubicBezTo>
                <a:cubicBezTo>
                  <a:pt x="546963" y="949347"/>
                  <a:pt x="546458" y="945813"/>
                  <a:pt x="546458" y="941775"/>
                </a:cubicBezTo>
                <a:cubicBezTo>
                  <a:pt x="546458" y="936726"/>
                  <a:pt x="546963" y="932519"/>
                  <a:pt x="547973" y="929154"/>
                </a:cubicBezTo>
                <a:cubicBezTo>
                  <a:pt x="544944" y="925452"/>
                  <a:pt x="543429" y="921413"/>
                  <a:pt x="543429" y="917038"/>
                </a:cubicBezTo>
                <a:cubicBezTo>
                  <a:pt x="543429" y="913000"/>
                  <a:pt x="544439" y="909466"/>
                  <a:pt x="546458" y="906437"/>
                </a:cubicBezTo>
                <a:cubicBezTo>
                  <a:pt x="545112" y="904081"/>
                  <a:pt x="544439" y="901389"/>
                  <a:pt x="544439" y="898360"/>
                </a:cubicBezTo>
                <a:cubicBezTo>
                  <a:pt x="544439" y="895667"/>
                  <a:pt x="544944" y="893143"/>
                  <a:pt x="545954" y="890787"/>
                </a:cubicBezTo>
                <a:cubicBezTo>
                  <a:pt x="542252" y="886076"/>
                  <a:pt x="540401" y="880522"/>
                  <a:pt x="540401" y="874128"/>
                </a:cubicBezTo>
                <a:cubicBezTo>
                  <a:pt x="540401" y="869080"/>
                  <a:pt x="541747" y="864368"/>
                  <a:pt x="544439" y="859993"/>
                </a:cubicBezTo>
                <a:cubicBezTo>
                  <a:pt x="543429" y="857300"/>
                  <a:pt x="542925" y="854608"/>
                  <a:pt x="542925" y="851916"/>
                </a:cubicBezTo>
                <a:cubicBezTo>
                  <a:pt x="542925" y="850233"/>
                  <a:pt x="543261" y="848045"/>
                  <a:pt x="543934" y="845353"/>
                </a:cubicBezTo>
                <a:cubicBezTo>
                  <a:pt x="541578" y="841988"/>
                  <a:pt x="540401" y="837108"/>
                  <a:pt x="540401" y="830713"/>
                </a:cubicBezTo>
                <a:cubicBezTo>
                  <a:pt x="540401" y="824655"/>
                  <a:pt x="541578" y="819943"/>
                  <a:pt x="543934" y="816578"/>
                </a:cubicBezTo>
                <a:cubicBezTo>
                  <a:pt x="541915" y="812539"/>
                  <a:pt x="540905" y="807996"/>
                  <a:pt x="540905" y="802948"/>
                </a:cubicBezTo>
                <a:cubicBezTo>
                  <a:pt x="540905" y="798236"/>
                  <a:pt x="542083" y="794029"/>
                  <a:pt x="544439" y="790327"/>
                </a:cubicBezTo>
                <a:cubicBezTo>
                  <a:pt x="541747" y="784942"/>
                  <a:pt x="540401" y="779894"/>
                  <a:pt x="540401" y="775182"/>
                </a:cubicBezTo>
                <a:cubicBezTo>
                  <a:pt x="540401" y="769461"/>
                  <a:pt x="541747" y="764413"/>
                  <a:pt x="544439" y="760038"/>
                </a:cubicBezTo>
                <a:cubicBezTo>
                  <a:pt x="542083" y="757345"/>
                  <a:pt x="540905" y="753307"/>
                  <a:pt x="540905" y="747922"/>
                </a:cubicBezTo>
                <a:cubicBezTo>
                  <a:pt x="540905" y="743883"/>
                  <a:pt x="541578" y="739508"/>
                  <a:pt x="542925" y="734796"/>
                </a:cubicBezTo>
                <a:cubicBezTo>
                  <a:pt x="541578" y="730085"/>
                  <a:pt x="540905" y="726214"/>
                  <a:pt x="540905" y="723185"/>
                </a:cubicBezTo>
                <a:cubicBezTo>
                  <a:pt x="540905" y="719147"/>
                  <a:pt x="541915" y="715950"/>
                  <a:pt x="543934" y="713594"/>
                </a:cubicBezTo>
                <a:cubicBezTo>
                  <a:pt x="543598" y="707872"/>
                  <a:pt x="545280" y="703161"/>
                  <a:pt x="548982" y="699459"/>
                </a:cubicBezTo>
                <a:cubicBezTo>
                  <a:pt x="552685" y="695757"/>
                  <a:pt x="557228" y="693906"/>
                  <a:pt x="562613" y="693906"/>
                </a:cubicBezTo>
                <a:close/>
                <a:moveTo>
                  <a:pt x="2408739" y="688857"/>
                </a:moveTo>
                <a:cubicBezTo>
                  <a:pt x="2412104" y="688857"/>
                  <a:pt x="2414965" y="690035"/>
                  <a:pt x="2417321" y="692391"/>
                </a:cubicBezTo>
                <a:cubicBezTo>
                  <a:pt x="2421023" y="692054"/>
                  <a:pt x="2424220" y="693653"/>
                  <a:pt x="2426912" y="697187"/>
                </a:cubicBezTo>
                <a:cubicBezTo>
                  <a:pt x="2429605" y="700721"/>
                  <a:pt x="2430951" y="704507"/>
                  <a:pt x="2430951" y="708545"/>
                </a:cubicBezTo>
                <a:cubicBezTo>
                  <a:pt x="2433643" y="708545"/>
                  <a:pt x="2437177" y="710817"/>
                  <a:pt x="2441552" y="715361"/>
                </a:cubicBezTo>
                <a:cubicBezTo>
                  <a:pt x="2445927" y="719904"/>
                  <a:pt x="2448283" y="724027"/>
                  <a:pt x="2448620" y="727729"/>
                </a:cubicBezTo>
                <a:cubicBezTo>
                  <a:pt x="2452658" y="729411"/>
                  <a:pt x="2456024" y="732525"/>
                  <a:pt x="2458716" y="737068"/>
                </a:cubicBezTo>
                <a:cubicBezTo>
                  <a:pt x="2461409" y="741611"/>
                  <a:pt x="2463092" y="745734"/>
                  <a:pt x="2463765" y="749436"/>
                </a:cubicBezTo>
                <a:cubicBezTo>
                  <a:pt x="2469822" y="753138"/>
                  <a:pt x="2472851" y="757682"/>
                  <a:pt x="2472851" y="763066"/>
                </a:cubicBezTo>
                <a:cubicBezTo>
                  <a:pt x="2472851" y="767105"/>
                  <a:pt x="2470327" y="770639"/>
                  <a:pt x="2465279" y="773668"/>
                </a:cubicBezTo>
                <a:cubicBezTo>
                  <a:pt x="2463260" y="774677"/>
                  <a:pt x="2461072" y="775182"/>
                  <a:pt x="2458716" y="775182"/>
                </a:cubicBezTo>
                <a:cubicBezTo>
                  <a:pt x="2454678" y="775182"/>
                  <a:pt x="2451144" y="773752"/>
                  <a:pt x="2448115" y="770891"/>
                </a:cubicBezTo>
                <a:cubicBezTo>
                  <a:pt x="2445086" y="768031"/>
                  <a:pt x="2443235" y="764749"/>
                  <a:pt x="2442562" y="761047"/>
                </a:cubicBezTo>
                <a:cubicBezTo>
                  <a:pt x="2439533" y="759701"/>
                  <a:pt x="2436336" y="756924"/>
                  <a:pt x="2432970" y="752718"/>
                </a:cubicBezTo>
                <a:cubicBezTo>
                  <a:pt x="2429605" y="748511"/>
                  <a:pt x="2427585" y="744893"/>
                  <a:pt x="2426912" y="741864"/>
                </a:cubicBezTo>
                <a:cubicBezTo>
                  <a:pt x="2423883" y="742200"/>
                  <a:pt x="2420181" y="740686"/>
                  <a:pt x="2415806" y="737320"/>
                </a:cubicBezTo>
                <a:cubicBezTo>
                  <a:pt x="2411431" y="733955"/>
                  <a:pt x="2408907" y="730758"/>
                  <a:pt x="2408234" y="727729"/>
                </a:cubicBezTo>
                <a:cubicBezTo>
                  <a:pt x="2407224" y="731431"/>
                  <a:pt x="2404700" y="735469"/>
                  <a:pt x="2400662" y="739845"/>
                </a:cubicBezTo>
                <a:cubicBezTo>
                  <a:pt x="2396623" y="744220"/>
                  <a:pt x="2393257" y="746576"/>
                  <a:pt x="2390565" y="746912"/>
                </a:cubicBezTo>
                <a:cubicBezTo>
                  <a:pt x="2389556" y="749941"/>
                  <a:pt x="2387704" y="753138"/>
                  <a:pt x="2385012" y="756504"/>
                </a:cubicBezTo>
                <a:cubicBezTo>
                  <a:pt x="2382319" y="759869"/>
                  <a:pt x="2379627" y="761889"/>
                  <a:pt x="2376935" y="762562"/>
                </a:cubicBezTo>
                <a:cubicBezTo>
                  <a:pt x="2375588" y="766600"/>
                  <a:pt x="2373317" y="770218"/>
                  <a:pt x="2370120" y="773415"/>
                </a:cubicBezTo>
                <a:cubicBezTo>
                  <a:pt x="2366922" y="776613"/>
                  <a:pt x="2363305" y="778211"/>
                  <a:pt x="2359266" y="778211"/>
                </a:cubicBezTo>
                <a:cubicBezTo>
                  <a:pt x="2356574" y="778211"/>
                  <a:pt x="2353376" y="777202"/>
                  <a:pt x="2349674" y="775182"/>
                </a:cubicBezTo>
                <a:cubicBezTo>
                  <a:pt x="2347992" y="773836"/>
                  <a:pt x="2346561" y="771985"/>
                  <a:pt x="2345383" y="769629"/>
                </a:cubicBezTo>
                <a:cubicBezTo>
                  <a:pt x="2344205" y="767273"/>
                  <a:pt x="2343616" y="764918"/>
                  <a:pt x="2343616" y="762562"/>
                </a:cubicBezTo>
                <a:cubicBezTo>
                  <a:pt x="2343616" y="757177"/>
                  <a:pt x="2345636" y="752802"/>
                  <a:pt x="2349674" y="749436"/>
                </a:cubicBezTo>
                <a:cubicBezTo>
                  <a:pt x="2350347" y="745734"/>
                  <a:pt x="2351862" y="742116"/>
                  <a:pt x="2354218" y="738583"/>
                </a:cubicBezTo>
                <a:cubicBezTo>
                  <a:pt x="2356574" y="735049"/>
                  <a:pt x="2359434" y="732440"/>
                  <a:pt x="2362800" y="730758"/>
                </a:cubicBezTo>
                <a:cubicBezTo>
                  <a:pt x="2363136" y="727392"/>
                  <a:pt x="2364567" y="724447"/>
                  <a:pt x="2367091" y="721923"/>
                </a:cubicBezTo>
                <a:cubicBezTo>
                  <a:pt x="2369615" y="719399"/>
                  <a:pt x="2372728" y="717801"/>
                  <a:pt x="2376430" y="717127"/>
                </a:cubicBezTo>
                <a:cubicBezTo>
                  <a:pt x="2377776" y="712752"/>
                  <a:pt x="2380132" y="709892"/>
                  <a:pt x="2383498" y="708545"/>
                </a:cubicBezTo>
                <a:cubicBezTo>
                  <a:pt x="2383834" y="706863"/>
                  <a:pt x="2385096" y="705264"/>
                  <a:pt x="2387284" y="703750"/>
                </a:cubicBezTo>
                <a:cubicBezTo>
                  <a:pt x="2389471" y="702235"/>
                  <a:pt x="2391575" y="701141"/>
                  <a:pt x="2393594" y="700468"/>
                </a:cubicBezTo>
                <a:cubicBezTo>
                  <a:pt x="2394604" y="697439"/>
                  <a:pt x="2396623" y="694747"/>
                  <a:pt x="2399652" y="692391"/>
                </a:cubicBezTo>
                <a:cubicBezTo>
                  <a:pt x="2402681" y="690035"/>
                  <a:pt x="2405710" y="688857"/>
                  <a:pt x="2408739" y="688857"/>
                </a:cubicBezTo>
                <a:close/>
                <a:moveTo>
                  <a:pt x="903722" y="682295"/>
                </a:moveTo>
                <a:cubicBezTo>
                  <a:pt x="907088" y="682295"/>
                  <a:pt x="909948" y="683472"/>
                  <a:pt x="912304" y="685828"/>
                </a:cubicBezTo>
                <a:cubicBezTo>
                  <a:pt x="916006" y="685492"/>
                  <a:pt x="919203" y="687090"/>
                  <a:pt x="921896" y="690624"/>
                </a:cubicBezTo>
                <a:cubicBezTo>
                  <a:pt x="924588" y="694158"/>
                  <a:pt x="925935" y="697944"/>
                  <a:pt x="925935" y="701983"/>
                </a:cubicBezTo>
                <a:cubicBezTo>
                  <a:pt x="928627" y="701983"/>
                  <a:pt x="932161" y="704254"/>
                  <a:pt x="936536" y="708798"/>
                </a:cubicBezTo>
                <a:cubicBezTo>
                  <a:pt x="940911" y="713341"/>
                  <a:pt x="943267" y="717464"/>
                  <a:pt x="943603" y="721166"/>
                </a:cubicBezTo>
                <a:cubicBezTo>
                  <a:pt x="947642" y="722849"/>
                  <a:pt x="951007" y="725962"/>
                  <a:pt x="953700" y="730505"/>
                </a:cubicBezTo>
                <a:cubicBezTo>
                  <a:pt x="956392" y="735049"/>
                  <a:pt x="958075" y="739171"/>
                  <a:pt x="958748" y="742874"/>
                </a:cubicBezTo>
                <a:cubicBezTo>
                  <a:pt x="964806" y="746576"/>
                  <a:pt x="967835" y="751119"/>
                  <a:pt x="967835" y="756504"/>
                </a:cubicBezTo>
                <a:cubicBezTo>
                  <a:pt x="967835" y="760542"/>
                  <a:pt x="965311" y="764076"/>
                  <a:pt x="960263" y="767105"/>
                </a:cubicBezTo>
                <a:cubicBezTo>
                  <a:pt x="958243" y="768115"/>
                  <a:pt x="956056" y="768620"/>
                  <a:pt x="953700" y="768620"/>
                </a:cubicBezTo>
                <a:cubicBezTo>
                  <a:pt x="949661" y="768620"/>
                  <a:pt x="946127" y="767189"/>
                  <a:pt x="943099" y="764329"/>
                </a:cubicBezTo>
                <a:cubicBezTo>
                  <a:pt x="940069" y="761468"/>
                  <a:pt x="938219" y="758187"/>
                  <a:pt x="937545" y="754485"/>
                </a:cubicBezTo>
                <a:cubicBezTo>
                  <a:pt x="934516" y="753138"/>
                  <a:pt x="931319" y="750362"/>
                  <a:pt x="927954" y="746155"/>
                </a:cubicBezTo>
                <a:cubicBezTo>
                  <a:pt x="924588" y="741948"/>
                  <a:pt x="922569" y="738330"/>
                  <a:pt x="921896" y="735301"/>
                </a:cubicBezTo>
                <a:cubicBezTo>
                  <a:pt x="918867" y="735638"/>
                  <a:pt x="915165" y="734123"/>
                  <a:pt x="910790" y="730758"/>
                </a:cubicBezTo>
                <a:cubicBezTo>
                  <a:pt x="906415" y="727392"/>
                  <a:pt x="903891" y="724195"/>
                  <a:pt x="903217" y="721166"/>
                </a:cubicBezTo>
                <a:cubicBezTo>
                  <a:pt x="902208" y="724868"/>
                  <a:pt x="899684" y="728907"/>
                  <a:pt x="895645" y="733282"/>
                </a:cubicBezTo>
                <a:cubicBezTo>
                  <a:pt x="891606" y="737657"/>
                  <a:pt x="888241" y="740013"/>
                  <a:pt x="885548" y="740349"/>
                </a:cubicBezTo>
                <a:cubicBezTo>
                  <a:pt x="884539" y="743378"/>
                  <a:pt x="882688" y="746576"/>
                  <a:pt x="879995" y="749941"/>
                </a:cubicBezTo>
                <a:cubicBezTo>
                  <a:pt x="877303" y="753307"/>
                  <a:pt x="874611" y="755326"/>
                  <a:pt x="871918" y="755999"/>
                </a:cubicBezTo>
                <a:cubicBezTo>
                  <a:pt x="870572" y="760038"/>
                  <a:pt x="868300" y="763655"/>
                  <a:pt x="865103" y="766853"/>
                </a:cubicBezTo>
                <a:cubicBezTo>
                  <a:pt x="861906" y="770050"/>
                  <a:pt x="858288" y="771649"/>
                  <a:pt x="854249" y="771649"/>
                </a:cubicBezTo>
                <a:cubicBezTo>
                  <a:pt x="851557" y="771649"/>
                  <a:pt x="848360" y="770639"/>
                  <a:pt x="844658" y="768620"/>
                </a:cubicBezTo>
                <a:cubicBezTo>
                  <a:pt x="842975" y="767273"/>
                  <a:pt x="841545" y="765422"/>
                  <a:pt x="840367" y="763066"/>
                </a:cubicBezTo>
                <a:cubicBezTo>
                  <a:pt x="839189" y="760711"/>
                  <a:pt x="838600" y="758355"/>
                  <a:pt x="838600" y="755999"/>
                </a:cubicBezTo>
                <a:cubicBezTo>
                  <a:pt x="838600" y="750614"/>
                  <a:pt x="840619" y="746239"/>
                  <a:pt x="844658" y="742874"/>
                </a:cubicBezTo>
                <a:cubicBezTo>
                  <a:pt x="845331" y="739171"/>
                  <a:pt x="846845" y="735554"/>
                  <a:pt x="849201" y="732020"/>
                </a:cubicBezTo>
                <a:cubicBezTo>
                  <a:pt x="851557" y="728486"/>
                  <a:pt x="854418" y="725878"/>
                  <a:pt x="857783" y="724195"/>
                </a:cubicBezTo>
                <a:cubicBezTo>
                  <a:pt x="858120" y="720829"/>
                  <a:pt x="859550" y="717885"/>
                  <a:pt x="862074" y="715361"/>
                </a:cubicBezTo>
                <a:cubicBezTo>
                  <a:pt x="864598" y="712836"/>
                  <a:pt x="867711" y="711238"/>
                  <a:pt x="871413" y="710565"/>
                </a:cubicBezTo>
                <a:cubicBezTo>
                  <a:pt x="872759" y="706190"/>
                  <a:pt x="875115" y="703329"/>
                  <a:pt x="878481" y="701983"/>
                </a:cubicBezTo>
                <a:cubicBezTo>
                  <a:pt x="878817" y="700300"/>
                  <a:pt x="880079" y="698701"/>
                  <a:pt x="882267" y="697187"/>
                </a:cubicBezTo>
                <a:cubicBezTo>
                  <a:pt x="884455" y="695672"/>
                  <a:pt x="886558" y="694579"/>
                  <a:pt x="888577" y="693906"/>
                </a:cubicBezTo>
                <a:cubicBezTo>
                  <a:pt x="889587" y="690877"/>
                  <a:pt x="891606" y="688184"/>
                  <a:pt x="894635" y="685828"/>
                </a:cubicBezTo>
                <a:cubicBezTo>
                  <a:pt x="897664" y="683472"/>
                  <a:pt x="900693" y="682295"/>
                  <a:pt x="903722" y="682295"/>
                </a:cubicBezTo>
                <a:close/>
                <a:moveTo>
                  <a:pt x="2509704" y="616667"/>
                </a:moveTo>
                <a:cubicBezTo>
                  <a:pt x="2513406" y="616667"/>
                  <a:pt x="2516519" y="617845"/>
                  <a:pt x="2519043" y="620201"/>
                </a:cubicBezTo>
                <a:cubicBezTo>
                  <a:pt x="2521567" y="622557"/>
                  <a:pt x="2522829" y="625922"/>
                  <a:pt x="2522829" y="630298"/>
                </a:cubicBezTo>
                <a:lnTo>
                  <a:pt x="2522324" y="634336"/>
                </a:lnTo>
                <a:cubicBezTo>
                  <a:pt x="2524344" y="638375"/>
                  <a:pt x="2525353" y="642750"/>
                  <a:pt x="2525353" y="647462"/>
                </a:cubicBezTo>
                <a:cubicBezTo>
                  <a:pt x="2525353" y="653519"/>
                  <a:pt x="2523502" y="658231"/>
                  <a:pt x="2519800" y="661597"/>
                </a:cubicBezTo>
                <a:cubicBezTo>
                  <a:pt x="2518118" y="674049"/>
                  <a:pt x="2510713" y="682631"/>
                  <a:pt x="2497588" y="687343"/>
                </a:cubicBezTo>
                <a:cubicBezTo>
                  <a:pt x="2495569" y="691381"/>
                  <a:pt x="2492708" y="694494"/>
                  <a:pt x="2489006" y="696682"/>
                </a:cubicBezTo>
                <a:cubicBezTo>
                  <a:pt x="2485304" y="698870"/>
                  <a:pt x="2481770" y="699963"/>
                  <a:pt x="2478405" y="699963"/>
                </a:cubicBezTo>
                <a:cubicBezTo>
                  <a:pt x="2474366" y="699963"/>
                  <a:pt x="2471169" y="698617"/>
                  <a:pt x="2468813" y="695925"/>
                </a:cubicBezTo>
                <a:cubicBezTo>
                  <a:pt x="2466457" y="693232"/>
                  <a:pt x="2465615" y="689362"/>
                  <a:pt x="2466289" y="684314"/>
                </a:cubicBezTo>
                <a:cubicBezTo>
                  <a:pt x="2465615" y="681621"/>
                  <a:pt x="2465279" y="679770"/>
                  <a:pt x="2465279" y="678761"/>
                </a:cubicBezTo>
                <a:cubicBezTo>
                  <a:pt x="2465279" y="675732"/>
                  <a:pt x="2466289" y="672703"/>
                  <a:pt x="2468308" y="669674"/>
                </a:cubicBezTo>
                <a:cubicBezTo>
                  <a:pt x="2470327" y="666645"/>
                  <a:pt x="2472851" y="664289"/>
                  <a:pt x="2475881" y="662606"/>
                </a:cubicBezTo>
                <a:cubicBezTo>
                  <a:pt x="2476890" y="656885"/>
                  <a:pt x="2481770" y="651500"/>
                  <a:pt x="2490520" y="646452"/>
                </a:cubicBezTo>
                <a:cubicBezTo>
                  <a:pt x="2489174" y="643423"/>
                  <a:pt x="2488501" y="640226"/>
                  <a:pt x="2488501" y="636860"/>
                </a:cubicBezTo>
                <a:cubicBezTo>
                  <a:pt x="2488501" y="631139"/>
                  <a:pt x="2490773" y="626343"/>
                  <a:pt x="2495316" y="622473"/>
                </a:cubicBezTo>
                <a:cubicBezTo>
                  <a:pt x="2499860" y="618602"/>
                  <a:pt x="2504656" y="616667"/>
                  <a:pt x="2509704" y="616667"/>
                </a:cubicBezTo>
                <a:close/>
                <a:moveTo>
                  <a:pt x="1663265" y="318544"/>
                </a:moveTo>
                <a:cubicBezTo>
                  <a:pt x="1660236" y="321573"/>
                  <a:pt x="1656029" y="323088"/>
                  <a:pt x="1650644" y="323088"/>
                </a:cubicBezTo>
                <a:cubicBezTo>
                  <a:pt x="1647279" y="323088"/>
                  <a:pt x="1643913" y="322246"/>
                  <a:pt x="1640547" y="320564"/>
                </a:cubicBezTo>
                <a:cubicBezTo>
                  <a:pt x="1636845" y="324266"/>
                  <a:pt x="1632302" y="326117"/>
                  <a:pt x="1626917" y="326117"/>
                </a:cubicBezTo>
                <a:cubicBezTo>
                  <a:pt x="1625234" y="326117"/>
                  <a:pt x="1622710" y="325444"/>
                  <a:pt x="1619345" y="324097"/>
                </a:cubicBezTo>
                <a:cubicBezTo>
                  <a:pt x="1614297" y="329146"/>
                  <a:pt x="1609753" y="330660"/>
                  <a:pt x="1605715" y="328641"/>
                </a:cubicBezTo>
                <a:cubicBezTo>
                  <a:pt x="1603695" y="333352"/>
                  <a:pt x="1601087" y="336550"/>
                  <a:pt x="1597890" y="338232"/>
                </a:cubicBezTo>
                <a:cubicBezTo>
                  <a:pt x="1594693" y="339915"/>
                  <a:pt x="1590233" y="340757"/>
                  <a:pt x="1584512" y="340757"/>
                </a:cubicBezTo>
                <a:cubicBezTo>
                  <a:pt x="1583166" y="344459"/>
                  <a:pt x="1580894" y="347488"/>
                  <a:pt x="1577697" y="349843"/>
                </a:cubicBezTo>
                <a:cubicBezTo>
                  <a:pt x="1574500" y="352199"/>
                  <a:pt x="1571218" y="353041"/>
                  <a:pt x="1567853" y="352368"/>
                </a:cubicBezTo>
                <a:cubicBezTo>
                  <a:pt x="1569535" y="354723"/>
                  <a:pt x="1570377" y="357416"/>
                  <a:pt x="1570377" y="360445"/>
                </a:cubicBezTo>
                <a:cubicBezTo>
                  <a:pt x="1570377" y="365493"/>
                  <a:pt x="1568862" y="370036"/>
                  <a:pt x="1565833" y="374075"/>
                </a:cubicBezTo>
                <a:cubicBezTo>
                  <a:pt x="1569872" y="378114"/>
                  <a:pt x="1571891" y="381984"/>
                  <a:pt x="1571891" y="385686"/>
                </a:cubicBezTo>
                <a:cubicBezTo>
                  <a:pt x="1571891" y="388378"/>
                  <a:pt x="1571218" y="391744"/>
                  <a:pt x="1569872" y="395782"/>
                </a:cubicBezTo>
                <a:cubicBezTo>
                  <a:pt x="1571218" y="395782"/>
                  <a:pt x="1573153" y="396540"/>
                  <a:pt x="1575677" y="398054"/>
                </a:cubicBezTo>
                <a:cubicBezTo>
                  <a:pt x="1578202" y="399569"/>
                  <a:pt x="1579632" y="401167"/>
                  <a:pt x="1579968" y="402850"/>
                </a:cubicBezTo>
                <a:cubicBezTo>
                  <a:pt x="1582661" y="401840"/>
                  <a:pt x="1586026" y="401336"/>
                  <a:pt x="1590065" y="401336"/>
                </a:cubicBezTo>
                <a:cubicBezTo>
                  <a:pt x="1597469" y="401336"/>
                  <a:pt x="1602349" y="403018"/>
                  <a:pt x="1604705" y="406384"/>
                </a:cubicBezTo>
                <a:cubicBezTo>
                  <a:pt x="1608407" y="405038"/>
                  <a:pt x="1612277" y="404365"/>
                  <a:pt x="1616316" y="404365"/>
                </a:cubicBezTo>
                <a:cubicBezTo>
                  <a:pt x="1622710" y="404365"/>
                  <a:pt x="1627759" y="406216"/>
                  <a:pt x="1631461" y="409918"/>
                </a:cubicBezTo>
                <a:cubicBezTo>
                  <a:pt x="1634153" y="407225"/>
                  <a:pt x="1638612" y="405038"/>
                  <a:pt x="1644838" y="403355"/>
                </a:cubicBezTo>
                <a:cubicBezTo>
                  <a:pt x="1651065" y="401672"/>
                  <a:pt x="1656702" y="400831"/>
                  <a:pt x="1661750" y="400831"/>
                </a:cubicBezTo>
                <a:cubicBezTo>
                  <a:pt x="1664779" y="394773"/>
                  <a:pt x="1670164" y="391239"/>
                  <a:pt x="1677904" y="390229"/>
                </a:cubicBezTo>
                <a:cubicBezTo>
                  <a:pt x="1678578" y="387874"/>
                  <a:pt x="1680429" y="384845"/>
                  <a:pt x="1683458" y="381143"/>
                </a:cubicBezTo>
                <a:cubicBezTo>
                  <a:pt x="1682111" y="379123"/>
                  <a:pt x="1680933" y="376431"/>
                  <a:pt x="1679924" y="373065"/>
                </a:cubicBezTo>
                <a:cubicBezTo>
                  <a:pt x="1678914" y="369700"/>
                  <a:pt x="1678409" y="366334"/>
                  <a:pt x="1678409" y="362969"/>
                </a:cubicBezTo>
                <a:cubicBezTo>
                  <a:pt x="1678409" y="355901"/>
                  <a:pt x="1680092" y="350685"/>
                  <a:pt x="1683458" y="347319"/>
                </a:cubicBezTo>
                <a:cubicBezTo>
                  <a:pt x="1679756" y="342608"/>
                  <a:pt x="1677904" y="337055"/>
                  <a:pt x="1677904" y="330660"/>
                </a:cubicBezTo>
                <a:cubicBezTo>
                  <a:pt x="1677904" y="326285"/>
                  <a:pt x="1678578" y="322583"/>
                  <a:pt x="1679924" y="319554"/>
                </a:cubicBezTo>
                <a:cubicBezTo>
                  <a:pt x="1677231" y="321237"/>
                  <a:pt x="1674203" y="322078"/>
                  <a:pt x="1670837" y="322078"/>
                </a:cubicBezTo>
                <a:cubicBezTo>
                  <a:pt x="1667808" y="322078"/>
                  <a:pt x="1665284" y="320900"/>
                  <a:pt x="1663265" y="318544"/>
                </a:cubicBezTo>
                <a:close/>
                <a:moveTo>
                  <a:pt x="777440" y="318544"/>
                </a:moveTo>
                <a:cubicBezTo>
                  <a:pt x="774411" y="321573"/>
                  <a:pt x="770204" y="323088"/>
                  <a:pt x="764819" y="323088"/>
                </a:cubicBezTo>
                <a:cubicBezTo>
                  <a:pt x="761454" y="323088"/>
                  <a:pt x="758088" y="322246"/>
                  <a:pt x="754722" y="320564"/>
                </a:cubicBezTo>
                <a:cubicBezTo>
                  <a:pt x="751021" y="324266"/>
                  <a:pt x="746477" y="326117"/>
                  <a:pt x="741092" y="326117"/>
                </a:cubicBezTo>
                <a:cubicBezTo>
                  <a:pt x="739410" y="326117"/>
                  <a:pt x="736885" y="325444"/>
                  <a:pt x="733520" y="324097"/>
                </a:cubicBezTo>
                <a:cubicBezTo>
                  <a:pt x="728472" y="329146"/>
                  <a:pt x="723928" y="330660"/>
                  <a:pt x="719890" y="328641"/>
                </a:cubicBezTo>
                <a:cubicBezTo>
                  <a:pt x="717870" y="333352"/>
                  <a:pt x="715262" y="336550"/>
                  <a:pt x="712065" y="338232"/>
                </a:cubicBezTo>
                <a:cubicBezTo>
                  <a:pt x="708868" y="339915"/>
                  <a:pt x="704408" y="340757"/>
                  <a:pt x="698687" y="340757"/>
                </a:cubicBezTo>
                <a:cubicBezTo>
                  <a:pt x="697341" y="344459"/>
                  <a:pt x="695069" y="347488"/>
                  <a:pt x="691872" y="349843"/>
                </a:cubicBezTo>
                <a:cubicBezTo>
                  <a:pt x="688675" y="352199"/>
                  <a:pt x="685393" y="353041"/>
                  <a:pt x="682028" y="352368"/>
                </a:cubicBezTo>
                <a:cubicBezTo>
                  <a:pt x="683710" y="354723"/>
                  <a:pt x="684552" y="357416"/>
                  <a:pt x="684552" y="360445"/>
                </a:cubicBezTo>
                <a:cubicBezTo>
                  <a:pt x="684552" y="365493"/>
                  <a:pt x="683037" y="370036"/>
                  <a:pt x="680008" y="374075"/>
                </a:cubicBezTo>
                <a:cubicBezTo>
                  <a:pt x="684047" y="378114"/>
                  <a:pt x="686066" y="381984"/>
                  <a:pt x="686066" y="385686"/>
                </a:cubicBezTo>
                <a:cubicBezTo>
                  <a:pt x="686066" y="388378"/>
                  <a:pt x="685393" y="391744"/>
                  <a:pt x="684047" y="395782"/>
                </a:cubicBezTo>
                <a:cubicBezTo>
                  <a:pt x="685393" y="395782"/>
                  <a:pt x="687328" y="396540"/>
                  <a:pt x="689853" y="398054"/>
                </a:cubicBezTo>
                <a:cubicBezTo>
                  <a:pt x="692377" y="399569"/>
                  <a:pt x="693807" y="401167"/>
                  <a:pt x="694144" y="402850"/>
                </a:cubicBezTo>
                <a:cubicBezTo>
                  <a:pt x="696836" y="401840"/>
                  <a:pt x="700201" y="401336"/>
                  <a:pt x="704240" y="401336"/>
                </a:cubicBezTo>
                <a:cubicBezTo>
                  <a:pt x="711644" y="401336"/>
                  <a:pt x="716524" y="403018"/>
                  <a:pt x="718880" y="406384"/>
                </a:cubicBezTo>
                <a:cubicBezTo>
                  <a:pt x="722582" y="405038"/>
                  <a:pt x="726452" y="404365"/>
                  <a:pt x="730491" y="404365"/>
                </a:cubicBezTo>
                <a:cubicBezTo>
                  <a:pt x="736885" y="404365"/>
                  <a:pt x="741934" y="406216"/>
                  <a:pt x="745636" y="409918"/>
                </a:cubicBezTo>
                <a:cubicBezTo>
                  <a:pt x="748328" y="407225"/>
                  <a:pt x="752787" y="405038"/>
                  <a:pt x="759013" y="403355"/>
                </a:cubicBezTo>
                <a:cubicBezTo>
                  <a:pt x="765240" y="401672"/>
                  <a:pt x="770877" y="400831"/>
                  <a:pt x="775925" y="400831"/>
                </a:cubicBezTo>
                <a:cubicBezTo>
                  <a:pt x="778954" y="394773"/>
                  <a:pt x="784339" y="391239"/>
                  <a:pt x="792080" y="390229"/>
                </a:cubicBezTo>
                <a:cubicBezTo>
                  <a:pt x="792753" y="387874"/>
                  <a:pt x="794604" y="384845"/>
                  <a:pt x="797633" y="381143"/>
                </a:cubicBezTo>
                <a:cubicBezTo>
                  <a:pt x="796286" y="379123"/>
                  <a:pt x="795109" y="376431"/>
                  <a:pt x="794099" y="373065"/>
                </a:cubicBezTo>
                <a:cubicBezTo>
                  <a:pt x="793089" y="369700"/>
                  <a:pt x="792584" y="366334"/>
                  <a:pt x="792584" y="362969"/>
                </a:cubicBezTo>
                <a:cubicBezTo>
                  <a:pt x="792584" y="355901"/>
                  <a:pt x="794267" y="350685"/>
                  <a:pt x="797633" y="347319"/>
                </a:cubicBezTo>
                <a:cubicBezTo>
                  <a:pt x="793931" y="342608"/>
                  <a:pt x="792080" y="337055"/>
                  <a:pt x="792080" y="330660"/>
                </a:cubicBezTo>
                <a:cubicBezTo>
                  <a:pt x="792080" y="326285"/>
                  <a:pt x="792753" y="322583"/>
                  <a:pt x="794099" y="319554"/>
                </a:cubicBezTo>
                <a:cubicBezTo>
                  <a:pt x="791407" y="321237"/>
                  <a:pt x="788378" y="322078"/>
                  <a:pt x="785012" y="322078"/>
                </a:cubicBezTo>
                <a:cubicBezTo>
                  <a:pt x="781983" y="322078"/>
                  <a:pt x="779459" y="320900"/>
                  <a:pt x="777440" y="318544"/>
                </a:cubicBezTo>
                <a:close/>
                <a:moveTo>
                  <a:pt x="2144801" y="218084"/>
                </a:moveTo>
                <a:cubicBezTo>
                  <a:pt x="2143455" y="220776"/>
                  <a:pt x="2139921" y="223805"/>
                  <a:pt x="2134200" y="227171"/>
                </a:cubicBezTo>
                <a:cubicBezTo>
                  <a:pt x="2128478" y="230536"/>
                  <a:pt x="2123598" y="232556"/>
                  <a:pt x="2119560" y="233229"/>
                </a:cubicBezTo>
                <a:cubicBezTo>
                  <a:pt x="2119223" y="236594"/>
                  <a:pt x="2117625" y="239623"/>
                  <a:pt x="2114764" y="242316"/>
                </a:cubicBezTo>
                <a:cubicBezTo>
                  <a:pt x="2111903" y="245008"/>
                  <a:pt x="2108285" y="247027"/>
                  <a:pt x="2103910" y="248374"/>
                </a:cubicBezTo>
                <a:cubicBezTo>
                  <a:pt x="2103910" y="251403"/>
                  <a:pt x="2102648" y="255441"/>
                  <a:pt x="2100124" y="260489"/>
                </a:cubicBezTo>
                <a:cubicBezTo>
                  <a:pt x="2097600" y="265538"/>
                  <a:pt x="2094992" y="269071"/>
                  <a:pt x="2092299" y="271091"/>
                </a:cubicBezTo>
                <a:lnTo>
                  <a:pt x="2092804" y="278663"/>
                </a:lnTo>
                <a:cubicBezTo>
                  <a:pt x="2092804" y="285058"/>
                  <a:pt x="2092047" y="290947"/>
                  <a:pt x="2090532" y="296332"/>
                </a:cubicBezTo>
                <a:cubicBezTo>
                  <a:pt x="2089018" y="301717"/>
                  <a:pt x="2086578" y="304914"/>
                  <a:pt x="2083212" y="305924"/>
                </a:cubicBezTo>
                <a:cubicBezTo>
                  <a:pt x="2085568" y="307943"/>
                  <a:pt x="2087419" y="311056"/>
                  <a:pt x="2088765" y="315263"/>
                </a:cubicBezTo>
                <a:cubicBezTo>
                  <a:pt x="2090112" y="319470"/>
                  <a:pt x="2090785" y="323929"/>
                  <a:pt x="2090785" y="328641"/>
                </a:cubicBezTo>
                <a:cubicBezTo>
                  <a:pt x="2090785" y="336045"/>
                  <a:pt x="2089607" y="341935"/>
                  <a:pt x="2087251" y="346310"/>
                </a:cubicBezTo>
                <a:cubicBezTo>
                  <a:pt x="2089943" y="347656"/>
                  <a:pt x="2092636" y="350264"/>
                  <a:pt x="2095328" y="354134"/>
                </a:cubicBezTo>
                <a:cubicBezTo>
                  <a:pt x="2098020" y="358005"/>
                  <a:pt x="2099367" y="362296"/>
                  <a:pt x="2099367" y="367007"/>
                </a:cubicBezTo>
                <a:cubicBezTo>
                  <a:pt x="2099367" y="369363"/>
                  <a:pt x="2098862" y="372056"/>
                  <a:pt x="2097852" y="375085"/>
                </a:cubicBezTo>
                <a:cubicBezTo>
                  <a:pt x="2099535" y="376094"/>
                  <a:pt x="2101723" y="379292"/>
                  <a:pt x="2104415" y="384676"/>
                </a:cubicBezTo>
                <a:cubicBezTo>
                  <a:pt x="2107107" y="390061"/>
                  <a:pt x="2108622" y="393595"/>
                  <a:pt x="2108958" y="395278"/>
                </a:cubicBezTo>
                <a:cubicBezTo>
                  <a:pt x="2114007" y="395614"/>
                  <a:pt x="2118971" y="396624"/>
                  <a:pt x="2123851" y="398307"/>
                </a:cubicBezTo>
                <a:cubicBezTo>
                  <a:pt x="2128731" y="399989"/>
                  <a:pt x="2132180" y="402514"/>
                  <a:pt x="2134200" y="405879"/>
                </a:cubicBezTo>
                <a:cubicBezTo>
                  <a:pt x="2139248" y="402850"/>
                  <a:pt x="2144128" y="401336"/>
                  <a:pt x="2148839" y="401336"/>
                </a:cubicBezTo>
                <a:cubicBezTo>
                  <a:pt x="2155234" y="401336"/>
                  <a:pt x="2161460" y="403691"/>
                  <a:pt x="2167518" y="408403"/>
                </a:cubicBezTo>
                <a:cubicBezTo>
                  <a:pt x="2170547" y="404701"/>
                  <a:pt x="2175090" y="402850"/>
                  <a:pt x="2181148" y="402850"/>
                </a:cubicBezTo>
                <a:cubicBezTo>
                  <a:pt x="2186196" y="402850"/>
                  <a:pt x="2189730" y="403523"/>
                  <a:pt x="2191750" y="404869"/>
                </a:cubicBezTo>
                <a:cubicBezTo>
                  <a:pt x="2192759" y="403523"/>
                  <a:pt x="2195368" y="401420"/>
                  <a:pt x="2199574" y="398559"/>
                </a:cubicBezTo>
                <a:cubicBezTo>
                  <a:pt x="2203781" y="395698"/>
                  <a:pt x="2208072" y="393595"/>
                  <a:pt x="2212447" y="392249"/>
                </a:cubicBezTo>
                <a:cubicBezTo>
                  <a:pt x="2208409" y="388210"/>
                  <a:pt x="2206390" y="380638"/>
                  <a:pt x="2206390" y="369532"/>
                </a:cubicBezTo>
                <a:cubicBezTo>
                  <a:pt x="2206390" y="362127"/>
                  <a:pt x="2207399" y="355396"/>
                  <a:pt x="2209419" y="349339"/>
                </a:cubicBezTo>
                <a:cubicBezTo>
                  <a:pt x="2206726" y="343954"/>
                  <a:pt x="2205380" y="338906"/>
                  <a:pt x="2205380" y="334194"/>
                </a:cubicBezTo>
                <a:cubicBezTo>
                  <a:pt x="2205380" y="329819"/>
                  <a:pt x="2206221" y="326285"/>
                  <a:pt x="2207904" y="323593"/>
                </a:cubicBezTo>
                <a:cubicBezTo>
                  <a:pt x="2206558" y="321237"/>
                  <a:pt x="2205885" y="318039"/>
                  <a:pt x="2205885" y="314001"/>
                </a:cubicBezTo>
                <a:cubicBezTo>
                  <a:pt x="2205885" y="308279"/>
                  <a:pt x="2207063" y="303231"/>
                  <a:pt x="2209419" y="298856"/>
                </a:cubicBezTo>
                <a:cubicBezTo>
                  <a:pt x="2207399" y="295154"/>
                  <a:pt x="2206390" y="290611"/>
                  <a:pt x="2206390" y="285226"/>
                </a:cubicBezTo>
                <a:cubicBezTo>
                  <a:pt x="2206390" y="282870"/>
                  <a:pt x="2206726" y="280346"/>
                  <a:pt x="2207399" y="277653"/>
                </a:cubicBezTo>
                <a:cubicBezTo>
                  <a:pt x="2204370" y="273615"/>
                  <a:pt x="2202856" y="267893"/>
                  <a:pt x="2202856" y="260489"/>
                </a:cubicBezTo>
                <a:cubicBezTo>
                  <a:pt x="2202856" y="255441"/>
                  <a:pt x="2203697" y="250898"/>
                  <a:pt x="2205380" y="246859"/>
                </a:cubicBezTo>
                <a:cubicBezTo>
                  <a:pt x="2203361" y="245513"/>
                  <a:pt x="2201678" y="243073"/>
                  <a:pt x="2200332" y="239539"/>
                </a:cubicBezTo>
                <a:cubicBezTo>
                  <a:pt x="2198986" y="236005"/>
                  <a:pt x="2198144" y="232724"/>
                  <a:pt x="2197808" y="229695"/>
                </a:cubicBezTo>
                <a:cubicBezTo>
                  <a:pt x="2193769" y="230032"/>
                  <a:pt x="2189730" y="229443"/>
                  <a:pt x="2185692" y="227928"/>
                </a:cubicBezTo>
                <a:cubicBezTo>
                  <a:pt x="2181653" y="226414"/>
                  <a:pt x="2178961" y="224310"/>
                  <a:pt x="2177614" y="221618"/>
                </a:cubicBezTo>
                <a:cubicBezTo>
                  <a:pt x="2173239" y="223974"/>
                  <a:pt x="2168864" y="225152"/>
                  <a:pt x="2164489" y="225152"/>
                </a:cubicBezTo>
                <a:cubicBezTo>
                  <a:pt x="2158095" y="225152"/>
                  <a:pt x="2151532" y="222796"/>
                  <a:pt x="2144801" y="218084"/>
                </a:cubicBezTo>
                <a:close/>
                <a:moveTo>
                  <a:pt x="1652158" y="185270"/>
                </a:moveTo>
                <a:cubicBezTo>
                  <a:pt x="1660572" y="185270"/>
                  <a:pt x="1668060" y="187290"/>
                  <a:pt x="1674623" y="191328"/>
                </a:cubicBezTo>
                <a:cubicBezTo>
                  <a:pt x="1681186" y="195367"/>
                  <a:pt x="1684972" y="200752"/>
                  <a:pt x="1685982" y="207483"/>
                </a:cubicBezTo>
                <a:cubicBezTo>
                  <a:pt x="1692040" y="209502"/>
                  <a:pt x="1696667" y="212615"/>
                  <a:pt x="1699864" y="216822"/>
                </a:cubicBezTo>
                <a:cubicBezTo>
                  <a:pt x="1703062" y="221029"/>
                  <a:pt x="1704997" y="226834"/>
                  <a:pt x="1705670" y="234238"/>
                </a:cubicBezTo>
                <a:cubicBezTo>
                  <a:pt x="1710045" y="238614"/>
                  <a:pt x="1713242" y="243746"/>
                  <a:pt x="1715261" y="249636"/>
                </a:cubicBezTo>
                <a:cubicBezTo>
                  <a:pt x="1717281" y="255525"/>
                  <a:pt x="1718291" y="261499"/>
                  <a:pt x="1718291" y="267557"/>
                </a:cubicBezTo>
                <a:cubicBezTo>
                  <a:pt x="1718291" y="275298"/>
                  <a:pt x="1716944" y="281524"/>
                  <a:pt x="1714252" y="286235"/>
                </a:cubicBezTo>
                <a:cubicBezTo>
                  <a:pt x="1716608" y="289601"/>
                  <a:pt x="1718627" y="294649"/>
                  <a:pt x="1720310" y="301380"/>
                </a:cubicBezTo>
                <a:cubicBezTo>
                  <a:pt x="1721993" y="308111"/>
                  <a:pt x="1722834" y="314674"/>
                  <a:pt x="1722834" y="321068"/>
                </a:cubicBezTo>
                <a:cubicBezTo>
                  <a:pt x="1722834" y="323761"/>
                  <a:pt x="1722498" y="327126"/>
                  <a:pt x="1721824" y="331165"/>
                </a:cubicBezTo>
                <a:cubicBezTo>
                  <a:pt x="1724180" y="336213"/>
                  <a:pt x="1725358" y="339579"/>
                  <a:pt x="1725358" y="341261"/>
                </a:cubicBezTo>
                <a:cubicBezTo>
                  <a:pt x="1725358" y="342271"/>
                  <a:pt x="1724853" y="344627"/>
                  <a:pt x="1723844" y="348329"/>
                </a:cubicBezTo>
                <a:cubicBezTo>
                  <a:pt x="1724180" y="349675"/>
                  <a:pt x="1724517" y="351274"/>
                  <a:pt x="1724853" y="353125"/>
                </a:cubicBezTo>
                <a:cubicBezTo>
                  <a:pt x="1725190" y="354976"/>
                  <a:pt x="1725358" y="357248"/>
                  <a:pt x="1725358" y="359940"/>
                </a:cubicBezTo>
                <a:cubicBezTo>
                  <a:pt x="1725358" y="364988"/>
                  <a:pt x="1723507" y="369532"/>
                  <a:pt x="1719805" y="373570"/>
                </a:cubicBezTo>
                <a:cubicBezTo>
                  <a:pt x="1721151" y="377272"/>
                  <a:pt x="1721824" y="381816"/>
                  <a:pt x="1721824" y="387200"/>
                </a:cubicBezTo>
                <a:cubicBezTo>
                  <a:pt x="1721824" y="394268"/>
                  <a:pt x="1720142" y="399989"/>
                  <a:pt x="1716776" y="404365"/>
                </a:cubicBezTo>
                <a:cubicBezTo>
                  <a:pt x="1717449" y="405711"/>
                  <a:pt x="1717786" y="407898"/>
                  <a:pt x="1717786" y="410927"/>
                </a:cubicBezTo>
                <a:cubicBezTo>
                  <a:pt x="1717786" y="417995"/>
                  <a:pt x="1714925" y="423884"/>
                  <a:pt x="1709204" y="428596"/>
                </a:cubicBezTo>
                <a:cubicBezTo>
                  <a:pt x="1707858" y="433308"/>
                  <a:pt x="1705333" y="436926"/>
                  <a:pt x="1701631" y="439450"/>
                </a:cubicBezTo>
                <a:cubicBezTo>
                  <a:pt x="1697929" y="441974"/>
                  <a:pt x="1693891" y="443236"/>
                  <a:pt x="1689516" y="443236"/>
                </a:cubicBezTo>
                <a:cubicBezTo>
                  <a:pt x="1685140" y="443236"/>
                  <a:pt x="1681607" y="441890"/>
                  <a:pt x="1678914" y="439197"/>
                </a:cubicBezTo>
                <a:cubicBezTo>
                  <a:pt x="1670164" y="442899"/>
                  <a:pt x="1663096" y="444751"/>
                  <a:pt x="1657712" y="444751"/>
                </a:cubicBezTo>
                <a:cubicBezTo>
                  <a:pt x="1655019" y="444751"/>
                  <a:pt x="1653000" y="444582"/>
                  <a:pt x="1651654" y="444246"/>
                </a:cubicBezTo>
                <a:cubicBezTo>
                  <a:pt x="1642903" y="446938"/>
                  <a:pt x="1635499" y="448284"/>
                  <a:pt x="1629441" y="448284"/>
                </a:cubicBezTo>
                <a:cubicBezTo>
                  <a:pt x="1625066" y="448284"/>
                  <a:pt x="1619008" y="447443"/>
                  <a:pt x="1611268" y="445760"/>
                </a:cubicBezTo>
                <a:cubicBezTo>
                  <a:pt x="1606556" y="448453"/>
                  <a:pt x="1602013" y="449799"/>
                  <a:pt x="1597637" y="449799"/>
                </a:cubicBezTo>
                <a:cubicBezTo>
                  <a:pt x="1593599" y="449799"/>
                  <a:pt x="1589897" y="448621"/>
                  <a:pt x="1586531" y="446265"/>
                </a:cubicBezTo>
                <a:cubicBezTo>
                  <a:pt x="1584849" y="446602"/>
                  <a:pt x="1582324" y="446770"/>
                  <a:pt x="1578959" y="446770"/>
                </a:cubicBezTo>
                <a:cubicBezTo>
                  <a:pt x="1565833" y="446770"/>
                  <a:pt x="1555737" y="440880"/>
                  <a:pt x="1548669" y="429101"/>
                </a:cubicBezTo>
                <a:cubicBezTo>
                  <a:pt x="1535880" y="421697"/>
                  <a:pt x="1529486" y="410591"/>
                  <a:pt x="1529486" y="395782"/>
                </a:cubicBezTo>
                <a:cubicBezTo>
                  <a:pt x="1529486" y="392080"/>
                  <a:pt x="1529654" y="389220"/>
                  <a:pt x="1529991" y="387200"/>
                </a:cubicBezTo>
                <a:cubicBezTo>
                  <a:pt x="1526962" y="385181"/>
                  <a:pt x="1525447" y="380974"/>
                  <a:pt x="1525447" y="374580"/>
                </a:cubicBezTo>
                <a:cubicBezTo>
                  <a:pt x="1525447" y="370205"/>
                  <a:pt x="1526289" y="366334"/>
                  <a:pt x="1527971" y="362969"/>
                </a:cubicBezTo>
                <a:cubicBezTo>
                  <a:pt x="1526625" y="356911"/>
                  <a:pt x="1525952" y="353041"/>
                  <a:pt x="1525952" y="351358"/>
                </a:cubicBezTo>
                <a:cubicBezTo>
                  <a:pt x="1525952" y="341598"/>
                  <a:pt x="1530664" y="332848"/>
                  <a:pt x="1540087" y="325107"/>
                </a:cubicBezTo>
                <a:cubicBezTo>
                  <a:pt x="1543789" y="317366"/>
                  <a:pt x="1548080" y="312150"/>
                  <a:pt x="1552960" y="309457"/>
                </a:cubicBezTo>
                <a:cubicBezTo>
                  <a:pt x="1557840" y="306765"/>
                  <a:pt x="1563982" y="304746"/>
                  <a:pt x="1571386" y="303399"/>
                </a:cubicBezTo>
                <a:cubicBezTo>
                  <a:pt x="1573406" y="297678"/>
                  <a:pt x="1578118" y="293808"/>
                  <a:pt x="1585522" y="291789"/>
                </a:cubicBezTo>
                <a:cubicBezTo>
                  <a:pt x="1592926" y="289769"/>
                  <a:pt x="1600162" y="289096"/>
                  <a:pt x="1607229" y="289769"/>
                </a:cubicBezTo>
                <a:cubicBezTo>
                  <a:pt x="1609248" y="288423"/>
                  <a:pt x="1612109" y="287161"/>
                  <a:pt x="1615811" y="285983"/>
                </a:cubicBezTo>
                <a:cubicBezTo>
                  <a:pt x="1619513" y="284805"/>
                  <a:pt x="1623215" y="284216"/>
                  <a:pt x="1626917" y="284216"/>
                </a:cubicBezTo>
                <a:cubicBezTo>
                  <a:pt x="1630956" y="284216"/>
                  <a:pt x="1634490" y="284889"/>
                  <a:pt x="1637519" y="286235"/>
                </a:cubicBezTo>
                <a:cubicBezTo>
                  <a:pt x="1638192" y="285562"/>
                  <a:pt x="1639874" y="285226"/>
                  <a:pt x="1642567" y="285226"/>
                </a:cubicBezTo>
                <a:cubicBezTo>
                  <a:pt x="1644586" y="285226"/>
                  <a:pt x="1646605" y="285394"/>
                  <a:pt x="1648625" y="285731"/>
                </a:cubicBezTo>
                <a:cubicBezTo>
                  <a:pt x="1650644" y="286067"/>
                  <a:pt x="1651990" y="286572"/>
                  <a:pt x="1652663" y="287245"/>
                </a:cubicBezTo>
                <a:cubicBezTo>
                  <a:pt x="1657375" y="281187"/>
                  <a:pt x="1662928" y="278158"/>
                  <a:pt x="1669322" y="278158"/>
                </a:cubicBezTo>
                <a:cubicBezTo>
                  <a:pt x="1671342" y="278158"/>
                  <a:pt x="1673361" y="278663"/>
                  <a:pt x="1675380" y="279673"/>
                </a:cubicBezTo>
                <a:lnTo>
                  <a:pt x="1675380" y="278158"/>
                </a:lnTo>
                <a:cubicBezTo>
                  <a:pt x="1675380" y="272437"/>
                  <a:pt x="1676558" y="268398"/>
                  <a:pt x="1678914" y="266042"/>
                </a:cubicBezTo>
                <a:cubicBezTo>
                  <a:pt x="1675549" y="265033"/>
                  <a:pt x="1671931" y="262088"/>
                  <a:pt x="1668060" y="257208"/>
                </a:cubicBezTo>
                <a:cubicBezTo>
                  <a:pt x="1664190" y="252328"/>
                  <a:pt x="1661919" y="247869"/>
                  <a:pt x="1661245" y="243830"/>
                </a:cubicBezTo>
                <a:cubicBezTo>
                  <a:pt x="1655861" y="241474"/>
                  <a:pt x="1652158" y="237604"/>
                  <a:pt x="1650139" y="232219"/>
                </a:cubicBezTo>
                <a:cubicBezTo>
                  <a:pt x="1646101" y="235248"/>
                  <a:pt x="1641389" y="236763"/>
                  <a:pt x="1636004" y="236763"/>
                </a:cubicBezTo>
                <a:cubicBezTo>
                  <a:pt x="1632302" y="236763"/>
                  <a:pt x="1628768" y="235753"/>
                  <a:pt x="1625403" y="233734"/>
                </a:cubicBezTo>
                <a:cubicBezTo>
                  <a:pt x="1619681" y="235416"/>
                  <a:pt x="1615979" y="236090"/>
                  <a:pt x="1614297" y="235753"/>
                </a:cubicBezTo>
                <a:cubicBezTo>
                  <a:pt x="1609585" y="239118"/>
                  <a:pt x="1604368" y="240801"/>
                  <a:pt x="1598647" y="240801"/>
                </a:cubicBezTo>
                <a:cubicBezTo>
                  <a:pt x="1593599" y="247532"/>
                  <a:pt x="1587709" y="250561"/>
                  <a:pt x="1580978" y="249888"/>
                </a:cubicBezTo>
                <a:cubicBezTo>
                  <a:pt x="1577949" y="255273"/>
                  <a:pt x="1573827" y="259985"/>
                  <a:pt x="1568610" y="264023"/>
                </a:cubicBezTo>
                <a:cubicBezTo>
                  <a:pt x="1563393" y="268062"/>
                  <a:pt x="1558093" y="270081"/>
                  <a:pt x="1552708" y="270081"/>
                </a:cubicBezTo>
                <a:cubicBezTo>
                  <a:pt x="1546650" y="270081"/>
                  <a:pt x="1541770" y="267220"/>
                  <a:pt x="1538068" y="261499"/>
                </a:cubicBezTo>
                <a:cubicBezTo>
                  <a:pt x="1535376" y="257124"/>
                  <a:pt x="1534029" y="252917"/>
                  <a:pt x="1534029" y="248878"/>
                </a:cubicBezTo>
                <a:cubicBezTo>
                  <a:pt x="1534029" y="242821"/>
                  <a:pt x="1536049" y="237772"/>
                  <a:pt x="1540087" y="233734"/>
                </a:cubicBezTo>
                <a:cubicBezTo>
                  <a:pt x="1541097" y="228685"/>
                  <a:pt x="1543453" y="223890"/>
                  <a:pt x="1547155" y="219346"/>
                </a:cubicBezTo>
                <a:cubicBezTo>
                  <a:pt x="1550857" y="214803"/>
                  <a:pt x="1554980" y="211269"/>
                  <a:pt x="1559523" y="208745"/>
                </a:cubicBezTo>
                <a:cubicBezTo>
                  <a:pt x="1564066" y="206221"/>
                  <a:pt x="1567684" y="205295"/>
                  <a:pt x="1570377" y="205968"/>
                </a:cubicBezTo>
                <a:cubicBezTo>
                  <a:pt x="1572733" y="202266"/>
                  <a:pt x="1577444" y="198817"/>
                  <a:pt x="1584512" y="195619"/>
                </a:cubicBezTo>
                <a:cubicBezTo>
                  <a:pt x="1591579" y="192422"/>
                  <a:pt x="1598142" y="190824"/>
                  <a:pt x="1604200" y="190824"/>
                </a:cubicBezTo>
                <a:cubicBezTo>
                  <a:pt x="1605546" y="190824"/>
                  <a:pt x="1607566" y="191160"/>
                  <a:pt x="1610258" y="191833"/>
                </a:cubicBezTo>
                <a:cubicBezTo>
                  <a:pt x="1613960" y="187795"/>
                  <a:pt x="1618840" y="185775"/>
                  <a:pt x="1624898" y="185775"/>
                </a:cubicBezTo>
                <a:cubicBezTo>
                  <a:pt x="1629610" y="185775"/>
                  <a:pt x="1632975" y="187121"/>
                  <a:pt x="1634994" y="189814"/>
                </a:cubicBezTo>
                <a:cubicBezTo>
                  <a:pt x="1639370" y="186785"/>
                  <a:pt x="1645091" y="185270"/>
                  <a:pt x="1652158" y="185270"/>
                </a:cubicBezTo>
                <a:close/>
                <a:moveTo>
                  <a:pt x="766334" y="185270"/>
                </a:moveTo>
                <a:cubicBezTo>
                  <a:pt x="774747" y="185270"/>
                  <a:pt x="782235" y="187290"/>
                  <a:pt x="788798" y="191328"/>
                </a:cubicBezTo>
                <a:cubicBezTo>
                  <a:pt x="795361" y="195367"/>
                  <a:pt x="799147" y="200752"/>
                  <a:pt x="800157" y="207483"/>
                </a:cubicBezTo>
                <a:cubicBezTo>
                  <a:pt x="806215" y="209502"/>
                  <a:pt x="810842" y="212615"/>
                  <a:pt x="814040" y="216822"/>
                </a:cubicBezTo>
                <a:cubicBezTo>
                  <a:pt x="817237" y="221029"/>
                  <a:pt x="819172" y="226834"/>
                  <a:pt x="819845" y="234238"/>
                </a:cubicBezTo>
                <a:cubicBezTo>
                  <a:pt x="824220" y="238614"/>
                  <a:pt x="827417" y="243746"/>
                  <a:pt x="829437" y="249636"/>
                </a:cubicBezTo>
                <a:cubicBezTo>
                  <a:pt x="831456" y="255525"/>
                  <a:pt x="832466" y="261499"/>
                  <a:pt x="832466" y="267557"/>
                </a:cubicBezTo>
                <a:cubicBezTo>
                  <a:pt x="832466" y="275298"/>
                  <a:pt x="831119" y="281524"/>
                  <a:pt x="828427" y="286235"/>
                </a:cubicBezTo>
                <a:cubicBezTo>
                  <a:pt x="830783" y="289601"/>
                  <a:pt x="832802" y="294649"/>
                  <a:pt x="834485" y="301380"/>
                </a:cubicBezTo>
                <a:cubicBezTo>
                  <a:pt x="836168" y="308111"/>
                  <a:pt x="837009" y="314674"/>
                  <a:pt x="837009" y="321068"/>
                </a:cubicBezTo>
                <a:cubicBezTo>
                  <a:pt x="837009" y="323761"/>
                  <a:pt x="836673" y="327126"/>
                  <a:pt x="835999" y="331165"/>
                </a:cubicBezTo>
                <a:cubicBezTo>
                  <a:pt x="838355" y="336213"/>
                  <a:pt x="839533" y="339579"/>
                  <a:pt x="839533" y="341261"/>
                </a:cubicBezTo>
                <a:cubicBezTo>
                  <a:pt x="839533" y="342271"/>
                  <a:pt x="839028" y="344627"/>
                  <a:pt x="838019" y="348329"/>
                </a:cubicBezTo>
                <a:cubicBezTo>
                  <a:pt x="838355" y="349675"/>
                  <a:pt x="838692" y="351274"/>
                  <a:pt x="839028" y="353125"/>
                </a:cubicBezTo>
                <a:cubicBezTo>
                  <a:pt x="839365" y="354976"/>
                  <a:pt x="839533" y="357248"/>
                  <a:pt x="839533" y="359940"/>
                </a:cubicBezTo>
                <a:cubicBezTo>
                  <a:pt x="839533" y="364988"/>
                  <a:pt x="837682" y="369532"/>
                  <a:pt x="833980" y="373570"/>
                </a:cubicBezTo>
                <a:cubicBezTo>
                  <a:pt x="835326" y="377272"/>
                  <a:pt x="835999" y="381816"/>
                  <a:pt x="835999" y="387200"/>
                </a:cubicBezTo>
                <a:cubicBezTo>
                  <a:pt x="835999" y="394268"/>
                  <a:pt x="834317" y="399989"/>
                  <a:pt x="830951" y="404365"/>
                </a:cubicBezTo>
                <a:cubicBezTo>
                  <a:pt x="831624" y="405711"/>
                  <a:pt x="831961" y="407898"/>
                  <a:pt x="831961" y="410927"/>
                </a:cubicBezTo>
                <a:cubicBezTo>
                  <a:pt x="831961" y="417995"/>
                  <a:pt x="829100" y="423884"/>
                  <a:pt x="823379" y="428596"/>
                </a:cubicBezTo>
                <a:cubicBezTo>
                  <a:pt x="822033" y="433308"/>
                  <a:pt x="819508" y="436926"/>
                  <a:pt x="815806" y="439450"/>
                </a:cubicBezTo>
                <a:cubicBezTo>
                  <a:pt x="812104" y="441974"/>
                  <a:pt x="808066" y="443236"/>
                  <a:pt x="803691" y="443236"/>
                </a:cubicBezTo>
                <a:cubicBezTo>
                  <a:pt x="799315" y="443236"/>
                  <a:pt x="795782" y="441890"/>
                  <a:pt x="793089" y="439197"/>
                </a:cubicBezTo>
                <a:cubicBezTo>
                  <a:pt x="784339" y="442899"/>
                  <a:pt x="777271" y="444751"/>
                  <a:pt x="771887" y="444751"/>
                </a:cubicBezTo>
                <a:cubicBezTo>
                  <a:pt x="769194" y="444751"/>
                  <a:pt x="767175" y="444582"/>
                  <a:pt x="765829" y="444246"/>
                </a:cubicBezTo>
                <a:cubicBezTo>
                  <a:pt x="757078" y="446938"/>
                  <a:pt x="749674" y="448284"/>
                  <a:pt x="743616" y="448284"/>
                </a:cubicBezTo>
                <a:cubicBezTo>
                  <a:pt x="739241" y="448284"/>
                  <a:pt x="733183" y="447443"/>
                  <a:pt x="725443" y="445760"/>
                </a:cubicBezTo>
                <a:cubicBezTo>
                  <a:pt x="720731" y="448453"/>
                  <a:pt x="716188" y="449799"/>
                  <a:pt x="711812" y="449799"/>
                </a:cubicBezTo>
                <a:cubicBezTo>
                  <a:pt x="707774" y="449799"/>
                  <a:pt x="704072" y="448621"/>
                  <a:pt x="700706" y="446265"/>
                </a:cubicBezTo>
                <a:cubicBezTo>
                  <a:pt x="699024" y="446602"/>
                  <a:pt x="696499" y="446770"/>
                  <a:pt x="693134" y="446770"/>
                </a:cubicBezTo>
                <a:cubicBezTo>
                  <a:pt x="680008" y="446770"/>
                  <a:pt x="669912" y="440880"/>
                  <a:pt x="662844" y="429101"/>
                </a:cubicBezTo>
                <a:cubicBezTo>
                  <a:pt x="650055" y="421697"/>
                  <a:pt x="643661" y="410591"/>
                  <a:pt x="643661" y="395782"/>
                </a:cubicBezTo>
                <a:cubicBezTo>
                  <a:pt x="643661" y="392080"/>
                  <a:pt x="643829" y="389220"/>
                  <a:pt x="644166" y="387200"/>
                </a:cubicBezTo>
                <a:cubicBezTo>
                  <a:pt x="641137" y="385181"/>
                  <a:pt x="639622" y="380974"/>
                  <a:pt x="639622" y="374580"/>
                </a:cubicBezTo>
                <a:cubicBezTo>
                  <a:pt x="639622" y="370205"/>
                  <a:pt x="640464" y="366334"/>
                  <a:pt x="642147" y="362969"/>
                </a:cubicBezTo>
                <a:cubicBezTo>
                  <a:pt x="640800" y="356911"/>
                  <a:pt x="640127" y="353041"/>
                  <a:pt x="640127" y="351358"/>
                </a:cubicBezTo>
                <a:cubicBezTo>
                  <a:pt x="640127" y="341598"/>
                  <a:pt x="644839" y="332848"/>
                  <a:pt x="654262" y="325107"/>
                </a:cubicBezTo>
                <a:cubicBezTo>
                  <a:pt x="657964" y="317366"/>
                  <a:pt x="662255" y="312150"/>
                  <a:pt x="667135" y="309457"/>
                </a:cubicBezTo>
                <a:cubicBezTo>
                  <a:pt x="672015" y="306765"/>
                  <a:pt x="678157" y="304746"/>
                  <a:pt x="685562" y="303399"/>
                </a:cubicBezTo>
                <a:cubicBezTo>
                  <a:pt x="687581" y="297678"/>
                  <a:pt x="692292" y="293808"/>
                  <a:pt x="699697" y="291789"/>
                </a:cubicBezTo>
                <a:cubicBezTo>
                  <a:pt x="707101" y="289769"/>
                  <a:pt x="714337" y="289096"/>
                  <a:pt x="721404" y="289769"/>
                </a:cubicBezTo>
                <a:cubicBezTo>
                  <a:pt x="723423" y="288423"/>
                  <a:pt x="726284" y="287161"/>
                  <a:pt x="729986" y="285983"/>
                </a:cubicBezTo>
                <a:cubicBezTo>
                  <a:pt x="733688" y="284805"/>
                  <a:pt x="737390" y="284216"/>
                  <a:pt x="741092" y="284216"/>
                </a:cubicBezTo>
                <a:cubicBezTo>
                  <a:pt x="745131" y="284216"/>
                  <a:pt x="748665" y="284889"/>
                  <a:pt x="751694" y="286235"/>
                </a:cubicBezTo>
                <a:cubicBezTo>
                  <a:pt x="752367" y="285562"/>
                  <a:pt x="754049" y="285226"/>
                  <a:pt x="756742" y="285226"/>
                </a:cubicBezTo>
                <a:cubicBezTo>
                  <a:pt x="758761" y="285226"/>
                  <a:pt x="760780" y="285394"/>
                  <a:pt x="762800" y="285731"/>
                </a:cubicBezTo>
                <a:cubicBezTo>
                  <a:pt x="764819" y="286067"/>
                  <a:pt x="766165" y="286572"/>
                  <a:pt x="766838" y="287245"/>
                </a:cubicBezTo>
                <a:cubicBezTo>
                  <a:pt x="771550" y="281187"/>
                  <a:pt x="777103" y="278158"/>
                  <a:pt x="783498" y="278158"/>
                </a:cubicBezTo>
                <a:cubicBezTo>
                  <a:pt x="785517" y="278158"/>
                  <a:pt x="787536" y="278663"/>
                  <a:pt x="789555" y="279673"/>
                </a:cubicBezTo>
                <a:lnTo>
                  <a:pt x="789555" y="278158"/>
                </a:lnTo>
                <a:cubicBezTo>
                  <a:pt x="789555" y="272437"/>
                  <a:pt x="790733" y="268398"/>
                  <a:pt x="793089" y="266042"/>
                </a:cubicBezTo>
                <a:cubicBezTo>
                  <a:pt x="789724" y="265033"/>
                  <a:pt x="786106" y="262088"/>
                  <a:pt x="782235" y="257208"/>
                </a:cubicBezTo>
                <a:cubicBezTo>
                  <a:pt x="778365" y="252328"/>
                  <a:pt x="776093" y="247869"/>
                  <a:pt x="775420" y="243830"/>
                </a:cubicBezTo>
                <a:cubicBezTo>
                  <a:pt x="770036" y="241474"/>
                  <a:pt x="766334" y="237604"/>
                  <a:pt x="764314" y="232219"/>
                </a:cubicBezTo>
                <a:cubicBezTo>
                  <a:pt x="760276" y="235248"/>
                  <a:pt x="755564" y="236763"/>
                  <a:pt x="750179" y="236763"/>
                </a:cubicBezTo>
                <a:cubicBezTo>
                  <a:pt x="746477" y="236763"/>
                  <a:pt x="742943" y="235753"/>
                  <a:pt x="739578" y="233734"/>
                </a:cubicBezTo>
                <a:cubicBezTo>
                  <a:pt x="733856" y="235416"/>
                  <a:pt x="730154" y="236090"/>
                  <a:pt x="728472" y="235753"/>
                </a:cubicBezTo>
                <a:cubicBezTo>
                  <a:pt x="723760" y="239118"/>
                  <a:pt x="718543" y="240801"/>
                  <a:pt x="712822" y="240801"/>
                </a:cubicBezTo>
                <a:cubicBezTo>
                  <a:pt x="707774" y="247532"/>
                  <a:pt x="701884" y="250561"/>
                  <a:pt x="695153" y="249888"/>
                </a:cubicBezTo>
                <a:cubicBezTo>
                  <a:pt x="692124" y="255273"/>
                  <a:pt x="688001" y="259985"/>
                  <a:pt x="682785" y="264023"/>
                </a:cubicBezTo>
                <a:cubicBezTo>
                  <a:pt x="677568" y="268062"/>
                  <a:pt x="672268" y="270081"/>
                  <a:pt x="666883" y="270081"/>
                </a:cubicBezTo>
                <a:cubicBezTo>
                  <a:pt x="660825" y="270081"/>
                  <a:pt x="655945" y="267220"/>
                  <a:pt x="652243" y="261499"/>
                </a:cubicBezTo>
                <a:cubicBezTo>
                  <a:pt x="649551" y="257124"/>
                  <a:pt x="648204" y="252917"/>
                  <a:pt x="648204" y="248878"/>
                </a:cubicBezTo>
                <a:cubicBezTo>
                  <a:pt x="648204" y="242821"/>
                  <a:pt x="650224" y="237772"/>
                  <a:pt x="654262" y="233734"/>
                </a:cubicBezTo>
                <a:cubicBezTo>
                  <a:pt x="655272" y="228685"/>
                  <a:pt x="657628" y="223890"/>
                  <a:pt x="661330" y="219346"/>
                </a:cubicBezTo>
                <a:cubicBezTo>
                  <a:pt x="665032" y="214803"/>
                  <a:pt x="669155" y="211269"/>
                  <a:pt x="673698" y="208745"/>
                </a:cubicBezTo>
                <a:cubicBezTo>
                  <a:pt x="678242" y="206221"/>
                  <a:pt x="681859" y="205295"/>
                  <a:pt x="684552" y="205968"/>
                </a:cubicBezTo>
                <a:cubicBezTo>
                  <a:pt x="686908" y="202266"/>
                  <a:pt x="691619" y="198817"/>
                  <a:pt x="698687" y="195619"/>
                </a:cubicBezTo>
                <a:cubicBezTo>
                  <a:pt x="705755" y="192422"/>
                  <a:pt x="712317" y="190824"/>
                  <a:pt x="718375" y="190824"/>
                </a:cubicBezTo>
                <a:cubicBezTo>
                  <a:pt x="719721" y="190824"/>
                  <a:pt x="721741" y="191160"/>
                  <a:pt x="724433" y="191833"/>
                </a:cubicBezTo>
                <a:cubicBezTo>
                  <a:pt x="728135" y="187795"/>
                  <a:pt x="733015" y="185775"/>
                  <a:pt x="739073" y="185775"/>
                </a:cubicBezTo>
                <a:cubicBezTo>
                  <a:pt x="743785" y="185775"/>
                  <a:pt x="747150" y="187121"/>
                  <a:pt x="749169" y="189814"/>
                </a:cubicBezTo>
                <a:cubicBezTo>
                  <a:pt x="753545" y="186785"/>
                  <a:pt x="759266" y="185270"/>
                  <a:pt x="766334" y="185270"/>
                </a:cubicBezTo>
                <a:close/>
                <a:moveTo>
                  <a:pt x="1393269" y="183756"/>
                </a:moveTo>
                <a:cubicBezTo>
                  <a:pt x="1395961" y="183756"/>
                  <a:pt x="1398654" y="184261"/>
                  <a:pt x="1401346" y="185270"/>
                </a:cubicBezTo>
                <a:cubicBezTo>
                  <a:pt x="1404039" y="186280"/>
                  <a:pt x="1406058" y="187458"/>
                  <a:pt x="1407404" y="188804"/>
                </a:cubicBezTo>
                <a:cubicBezTo>
                  <a:pt x="1409423" y="186785"/>
                  <a:pt x="1412957" y="185775"/>
                  <a:pt x="1418006" y="185775"/>
                </a:cubicBezTo>
                <a:cubicBezTo>
                  <a:pt x="1422044" y="185775"/>
                  <a:pt x="1426083" y="186533"/>
                  <a:pt x="1430121" y="188047"/>
                </a:cubicBezTo>
                <a:cubicBezTo>
                  <a:pt x="1434160" y="189561"/>
                  <a:pt x="1436852" y="191665"/>
                  <a:pt x="1438198" y="194357"/>
                </a:cubicBezTo>
                <a:cubicBezTo>
                  <a:pt x="1440218" y="193348"/>
                  <a:pt x="1442405" y="192843"/>
                  <a:pt x="1444761" y="192843"/>
                </a:cubicBezTo>
                <a:cubicBezTo>
                  <a:pt x="1448800" y="192843"/>
                  <a:pt x="1452586" y="194273"/>
                  <a:pt x="1456120" y="197134"/>
                </a:cubicBezTo>
                <a:cubicBezTo>
                  <a:pt x="1459654" y="199995"/>
                  <a:pt x="1462094" y="203612"/>
                  <a:pt x="1463440" y="207988"/>
                </a:cubicBezTo>
                <a:cubicBezTo>
                  <a:pt x="1468488" y="207314"/>
                  <a:pt x="1473704" y="208997"/>
                  <a:pt x="1479089" y="213036"/>
                </a:cubicBezTo>
                <a:cubicBezTo>
                  <a:pt x="1484474" y="217074"/>
                  <a:pt x="1486493" y="221113"/>
                  <a:pt x="1485147" y="225152"/>
                </a:cubicBezTo>
                <a:cubicBezTo>
                  <a:pt x="1494234" y="230200"/>
                  <a:pt x="1498777" y="237099"/>
                  <a:pt x="1498777" y="245849"/>
                </a:cubicBezTo>
                <a:cubicBezTo>
                  <a:pt x="1498777" y="251234"/>
                  <a:pt x="1496926" y="255946"/>
                  <a:pt x="1493224" y="259985"/>
                </a:cubicBezTo>
                <a:cubicBezTo>
                  <a:pt x="1489522" y="264023"/>
                  <a:pt x="1484811" y="266042"/>
                  <a:pt x="1479089" y="266042"/>
                </a:cubicBezTo>
                <a:cubicBezTo>
                  <a:pt x="1474041" y="265706"/>
                  <a:pt x="1469834" y="264360"/>
                  <a:pt x="1466469" y="262004"/>
                </a:cubicBezTo>
                <a:cubicBezTo>
                  <a:pt x="1463103" y="259648"/>
                  <a:pt x="1461084" y="256787"/>
                  <a:pt x="1460411" y="253422"/>
                </a:cubicBezTo>
                <a:cubicBezTo>
                  <a:pt x="1456036" y="252749"/>
                  <a:pt x="1451913" y="250982"/>
                  <a:pt x="1448042" y="248121"/>
                </a:cubicBezTo>
                <a:cubicBezTo>
                  <a:pt x="1444172" y="245260"/>
                  <a:pt x="1442069" y="241474"/>
                  <a:pt x="1441732" y="236763"/>
                </a:cubicBezTo>
                <a:cubicBezTo>
                  <a:pt x="1435338" y="237436"/>
                  <a:pt x="1430542" y="236763"/>
                  <a:pt x="1427345" y="234743"/>
                </a:cubicBezTo>
                <a:cubicBezTo>
                  <a:pt x="1424147" y="232724"/>
                  <a:pt x="1421371" y="229527"/>
                  <a:pt x="1419015" y="225152"/>
                </a:cubicBezTo>
                <a:cubicBezTo>
                  <a:pt x="1416659" y="226834"/>
                  <a:pt x="1413630" y="227676"/>
                  <a:pt x="1409928" y="227676"/>
                </a:cubicBezTo>
                <a:cubicBezTo>
                  <a:pt x="1406226" y="227676"/>
                  <a:pt x="1402188" y="226666"/>
                  <a:pt x="1397812" y="224647"/>
                </a:cubicBezTo>
                <a:cubicBezTo>
                  <a:pt x="1395457" y="226666"/>
                  <a:pt x="1392512" y="228349"/>
                  <a:pt x="1388978" y="229695"/>
                </a:cubicBezTo>
                <a:cubicBezTo>
                  <a:pt x="1385444" y="231041"/>
                  <a:pt x="1381995" y="231714"/>
                  <a:pt x="1378629" y="231714"/>
                </a:cubicBezTo>
                <a:cubicBezTo>
                  <a:pt x="1374927" y="231714"/>
                  <a:pt x="1371730" y="230873"/>
                  <a:pt x="1369037" y="229190"/>
                </a:cubicBezTo>
                <a:cubicBezTo>
                  <a:pt x="1369710" y="233229"/>
                  <a:pt x="1368701" y="236426"/>
                  <a:pt x="1366009" y="238782"/>
                </a:cubicBezTo>
                <a:cubicBezTo>
                  <a:pt x="1363316" y="241138"/>
                  <a:pt x="1359614" y="241979"/>
                  <a:pt x="1354902" y="241306"/>
                </a:cubicBezTo>
                <a:cubicBezTo>
                  <a:pt x="1355912" y="243662"/>
                  <a:pt x="1356417" y="246186"/>
                  <a:pt x="1356417" y="248878"/>
                </a:cubicBezTo>
                <a:cubicBezTo>
                  <a:pt x="1356417" y="254936"/>
                  <a:pt x="1353724" y="259985"/>
                  <a:pt x="1348340" y="264023"/>
                </a:cubicBezTo>
                <a:cubicBezTo>
                  <a:pt x="1352042" y="265706"/>
                  <a:pt x="1354734" y="268482"/>
                  <a:pt x="1356417" y="272353"/>
                </a:cubicBezTo>
                <a:cubicBezTo>
                  <a:pt x="1358100" y="276223"/>
                  <a:pt x="1358773" y="280009"/>
                  <a:pt x="1358436" y="283711"/>
                </a:cubicBezTo>
                <a:lnTo>
                  <a:pt x="1362475" y="283207"/>
                </a:lnTo>
                <a:cubicBezTo>
                  <a:pt x="1372571" y="283207"/>
                  <a:pt x="1378966" y="286404"/>
                  <a:pt x="1381658" y="292798"/>
                </a:cubicBezTo>
                <a:lnTo>
                  <a:pt x="1385697" y="292293"/>
                </a:lnTo>
                <a:cubicBezTo>
                  <a:pt x="1391081" y="292293"/>
                  <a:pt x="1396214" y="293640"/>
                  <a:pt x="1401094" y="296332"/>
                </a:cubicBezTo>
                <a:cubicBezTo>
                  <a:pt x="1405974" y="299024"/>
                  <a:pt x="1409592" y="303568"/>
                  <a:pt x="1411948" y="309962"/>
                </a:cubicBezTo>
                <a:cubicBezTo>
                  <a:pt x="1417332" y="309626"/>
                  <a:pt x="1422549" y="310215"/>
                  <a:pt x="1427597" y="311729"/>
                </a:cubicBezTo>
                <a:cubicBezTo>
                  <a:pt x="1432645" y="313244"/>
                  <a:pt x="1436179" y="316020"/>
                  <a:pt x="1438198" y="320059"/>
                </a:cubicBezTo>
                <a:cubicBezTo>
                  <a:pt x="1440891" y="319049"/>
                  <a:pt x="1443415" y="318544"/>
                  <a:pt x="1445771" y="318544"/>
                </a:cubicBezTo>
                <a:cubicBezTo>
                  <a:pt x="1451492" y="318544"/>
                  <a:pt x="1456625" y="320227"/>
                  <a:pt x="1461168" y="323593"/>
                </a:cubicBezTo>
                <a:cubicBezTo>
                  <a:pt x="1465711" y="326958"/>
                  <a:pt x="1468151" y="330828"/>
                  <a:pt x="1468488" y="335203"/>
                </a:cubicBezTo>
                <a:cubicBezTo>
                  <a:pt x="1471517" y="335203"/>
                  <a:pt x="1474293" y="336886"/>
                  <a:pt x="1476818" y="340252"/>
                </a:cubicBezTo>
                <a:cubicBezTo>
                  <a:pt x="1479342" y="343617"/>
                  <a:pt x="1480267" y="347488"/>
                  <a:pt x="1479594" y="351863"/>
                </a:cubicBezTo>
                <a:cubicBezTo>
                  <a:pt x="1481950" y="351526"/>
                  <a:pt x="1484138" y="352788"/>
                  <a:pt x="1486157" y="355649"/>
                </a:cubicBezTo>
                <a:cubicBezTo>
                  <a:pt x="1488176" y="358510"/>
                  <a:pt x="1489186" y="361791"/>
                  <a:pt x="1489186" y="365493"/>
                </a:cubicBezTo>
                <a:cubicBezTo>
                  <a:pt x="1489186" y="367512"/>
                  <a:pt x="1488681" y="369363"/>
                  <a:pt x="1487671" y="371046"/>
                </a:cubicBezTo>
                <a:cubicBezTo>
                  <a:pt x="1492383" y="374412"/>
                  <a:pt x="1494739" y="378955"/>
                  <a:pt x="1494739" y="384676"/>
                </a:cubicBezTo>
                <a:cubicBezTo>
                  <a:pt x="1494739" y="387705"/>
                  <a:pt x="1494150" y="390398"/>
                  <a:pt x="1492972" y="392754"/>
                </a:cubicBezTo>
                <a:cubicBezTo>
                  <a:pt x="1491794" y="395109"/>
                  <a:pt x="1490027" y="396792"/>
                  <a:pt x="1487671" y="397802"/>
                </a:cubicBezTo>
                <a:cubicBezTo>
                  <a:pt x="1488681" y="401167"/>
                  <a:pt x="1489186" y="404533"/>
                  <a:pt x="1489186" y="407898"/>
                </a:cubicBezTo>
                <a:cubicBezTo>
                  <a:pt x="1489186" y="414629"/>
                  <a:pt x="1486493" y="419173"/>
                  <a:pt x="1481109" y="421529"/>
                </a:cubicBezTo>
                <a:cubicBezTo>
                  <a:pt x="1481782" y="426577"/>
                  <a:pt x="1479762" y="431625"/>
                  <a:pt x="1475051" y="436673"/>
                </a:cubicBezTo>
                <a:cubicBezTo>
                  <a:pt x="1470339" y="441722"/>
                  <a:pt x="1465964" y="444246"/>
                  <a:pt x="1461925" y="444246"/>
                </a:cubicBezTo>
                <a:cubicBezTo>
                  <a:pt x="1460242" y="447275"/>
                  <a:pt x="1455194" y="450135"/>
                  <a:pt x="1446780" y="452828"/>
                </a:cubicBezTo>
                <a:cubicBezTo>
                  <a:pt x="1438367" y="455520"/>
                  <a:pt x="1430626" y="456866"/>
                  <a:pt x="1423559" y="456866"/>
                </a:cubicBezTo>
                <a:cubicBezTo>
                  <a:pt x="1418510" y="456866"/>
                  <a:pt x="1414640" y="455857"/>
                  <a:pt x="1411948" y="453837"/>
                </a:cubicBezTo>
                <a:cubicBezTo>
                  <a:pt x="1407236" y="456193"/>
                  <a:pt x="1400505" y="457371"/>
                  <a:pt x="1391754" y="457371"/>
                </a:cubicBezTo>
                <a:cubicBezTo>
                  <a:pt x="1384014" y="457371"/>
                  <a:pt x="1377030" y="456193"/>
                  <a:pt x="1370804" y="453837"/>
                </a:cubicBezTo>
                <a:cubicBezTo>
                  <a:pt x="1364578" y="451482"/>
                  <a:pt x="1360792" y="447948"/>
                  <a:pt x="1359446" y="443236"/>
                </a:cubicBezTo>
                <a:cubicBezTo>
                  <a:pt x="1352715" y="444246"/>
                  <a:pt x="1345227" y="442226"/>
                  <a:pt x="1336981" y="437178"/>
                </a:cubicBezTo>
                <a:cubicBezTo>
                  <a:pt x="1328736" y="432130"/>
                  <a:pt x="1323435" y="426913"/>
                  <a:pt x="1321079" y="421529"/>
                </a:cubicBezTo>
                <a:cubicBezTo>
                  <a:pt x="1315021" y="419846"/>
                  <a:pt x="1310057" y="416649"/>
                  <a:pt x="1306187" y="411937"/>
                </a:cubicBezTo>
                <a:cubicBezTo>
                  <a:pt x="1302316" y="407225"/>
                  <a:pt x="1300213" y="401672"/>
                  <a:pt x="1299877" y="395278"/>
                </a:cubicBezTo>
                <a:cubicBezTo>
                  <a:pt x="1297857" y="392249"/>
                  <a:pt x="1296847" y="389220"/>
                  <a:pt x="1296847" y="386191"/>
                </a:cubicBezTo>
                <a:cubicBezTo>
                  <a:pt x="1296847" y="381479"/>
                  <a:pt x="1298446" y="377272"/>
                  <a:pt x="1301643" y="373570"/>
                </a:cubicBezTo>
                <a:cubicBezTo>
                  <a:pt x="1304840" y="369868"/>
                  <a:pt x="1308627" y="368017"/>
                  <a:pt x="1313002" y="368017"/>
                </a:cubicBezTo>
                <a:cubicBezTo>
                  <a:pt x="1317377" y="368017"/>
                  <a:pt x="1321584" y="370710"/>
                  <a:pt x="1325622" y="376094"/>
                </a:cubicBezTo>
                <a:cubicBezTo>
                  <a:pt x="1331680" y="375421"/>
                  <a:pt x="1337149" y="377441"/>
                  <a:pt x="1342029" y="382152"/>
                </a:cubicBezTo>
                <a:cubicBezTo>
                  <a:pt x="1346909" y="386864"/>
                  <a:pt x="1349349" y="391576"/>
                  <a:pt x="1349349" y="396287"/>
                </a:cubicBezTo>
                <a:cubicBezTo>
                  <a:pt x="1350359" y="396287"/>
                  <a:pt x="1352967" y="396540"/>
                  <a:pt x="1357174" y="397045"/>
                </a:cubicBezTo>
                <a:cubicBezTo>
                  <a:pt x="1361381" y="397549"/>
                  <a:pt x="1365167" y="398811"/>
                  <a:pt x="1368533" y="400831"/>
                </a:cubicBezTo>
                <a:cubicBezTo>
                  <a:pt x="1371898" y="402850"/>
                  <a:pt x="1374254" y="405711"/>
                  <a:pt x="1375600" y="409413"/>
                </a:cubicBezTo>
                <a:cubicBezTo>
                  <a:pt x="1381658" y="409413"/>
                  <a:pt x="1387632" y="410170"/>
                  <a:pt x="1393521" y="411684"/>
                </a:cubicBezTo>
                <a:cubicBezTo>
                  <a:pt x="1399411" y="413199"/>
                  <a:pt x="1402861" y="414966"/>
                  <a:pt x="1403870" y="416985"/>
                </a:cubicBezTo>
                <a:cubicBezTo>
                  <a:pt x="1406563" y="415302"/>
                  <a:pt x="1410517" y="413872"/>
                  <a:pt x="1415734" y="412694"/>
                </a:cubicBezTo>
                <a:cubicBezTo>
                  <a:pt x="1420950" y="411516"/>
                  <a:pt x="1425410" y="410927"/>
                  <a:pt x="1429112" y="410927"/>
                </a:cubicBezTo>
                <a:cubicBezTo>
                  <a:pt x="1430121" y="409581"/>
                  <a:pt x="1432645" y="408235"/>
                  <a:pt x="1436684" y="406889"/>
                </a:cubicBezTo>
                <a:cubicBezTo>
                  <a:pt x="1440723" y="405542"/>
                  <a:pt x="1444088" y="404701"/>
                  <a:pt x="1446780" y="404365"/>
                </a:cubicBezTo>
                <a:cubicBezTo>
                  <a:pt x="1445098" y="402009"/>
                  <a:pt x="1444256" y="398475"/>
                  <a:pt x="1444256" y="393763"/>
                </a:cubicBezTo>
                <a:cubicBezTo>
                  <a:pt x="1444256" y="386696"/>
                  <a:pt x="1446444" y="381647"/>
                  <a:pt x="1450819" y="378618"/>
                </a:cubicBezTo>
                <a:cubicBezTo>
                  <a:pt x="1446780" y="377272"/>
                  <a:pt x="1443583" y="375169"/>
                  <a:pt x="1441227" y="372308"/>
                </a:cubicBezTo>
                <a:cubicBezTo>
                  <a:pt x="1438872" y="369447"/>
                  <a:pt x="1437862" y="366166"/>
                  <a:pt x="1438198" y="362464"/>
                </a:cubicBezTo>
                <a:cubicBezTo>
                  <a:pt x="1435506" y="363137"/>
                  <a:pt x="1433487" y="363474"/>
                  <a:pt x="1432141" y="363474"/>
                </a:cubicBezTo>
                <a:cubicBezTo>
                  <a:pt x="1425746" y="363474"/>
                  <a:pt x="1420530" y="360950"/>
                  <a:pt x="1416491" y="355901"/>
                </a:cubicBezTo>
                <a:cubicBezTo>
                  <a:pt x="1409760" y="356574"/>
                  <a:pt x="1403113" y="355060"/>
                  <a:pt x="1396550" y="351358"/>
                </a:cubicBezTo>
                <a:cubicBezTo>
                  <a:pt x="1389988" y="347656"/>
                  <a:pt x="1385192" y="342776"/>
                  <a:pt x="1382163" y="336718"/>
                </a:cubicBezTo>
                <a:cubicBezTo>
                  <a:pt x="1379807" y="337728"/>
                  <a:pt x="1377283" y="338232"/>
                  <a:pt x="1374591" y="338232"/>
                </a:cubicBezTo>
                <a:cubicBezTo>
                  <a:pt x="1368869" y="338232"/>
                  <a:pt x="1362895" y="336466"/>
                  <a:pt x="1356669" y="332932"/>
                </a:cubicBezTo>
                <a:cubicBezTo>
                  <a:pt x="1350443" y="329398"/>
                  <a:pt x="1346488" y="325948"/>
                  <a:pt x="1344806" y="322583"/>
                </a:cubicBezTo>
                <a:cubicBezTo>
                  <a:pt x="1340094" y="323929"/>
                  <a:pt x="1334541" y="322415"/>
                  <a:pt x="1328147" y="318039"/>
                </a:cubicBezTo>
                <a:cubicBezTo>
                  <a:pt x="1321752" y="313664"/>
                  <a:pt x="1318555" y="308784"/>
                  <a:pt x="1318555" y="303399"/>
                </a:cubicBezTo>
                <a:cubicBezTo>
                  <a:pt x="1314516" y="301380"/>
                  <a:pt x="1311319" y="297931"/>
                  <a:pt x="1308963" y="293051"/>
                </a:cubicBezTo>
                <a:cubicBezTo>
                  <a:pt x="1306607" y="288171"/>
                  <a:pt x="1305430" y="283711"/>
                  <a:pt x="1305430" y="279673"/>
                </a:cubicBezTo>
                <a:cubicBezTo>
                  <a:pt x="1305430" y="276644"/>
                  <a:pt x="1306103" y="274624"/>
                  <a:pt x="1307449" y="273615"/>
                </a:cubicBezTo>
                <a:cubicBezTo>
                  <a:pt x="1305766" y="270249"/>
                  <a:pt x="1304925" y="266884"/>
                  <a:pt x="1304925" y="263518"/>
                </a:cubicBezTo>
                <a:cubicBezTo>
                  <a:pt x="1304925" y="257460"/>
                  <a:pt x="1306944" y="252244"/>
                  <a:pt x="1310983" y="247869"/>
                </a:cubicBezTo>
                <a:cubicBezTo>
                  <a:pt x="1309973" y="244167"/>
                  <a:pt x="1309468" y="240801"/>
                  <a:pt x="1309468" y="237772"/>
                </a:cubicBezTo>
                <a:cubicBezTo>
                  <a:pt x="1309468" y="232051"/>
                  <a:pt x="1310730" y="227255"/>
                  <a:pt x="1313254" y="223385"/>
                </a:cubicBezTo>
                <a:cubicBezTo>
                  <a:pt x="1315778" y="219514"/>
                  <a:pt x="1318891" y="217916"/>
                  <a:pt x="1322594" y="218589"/>
                </a:cubicBezTo>
                <a:cubicBezTo>
                  <a:pt x="1321920" y="213204"/>
                  <a:pt x="1323183" y="208492"/>
                  <a:pt x="1326380" y="204454"/>
                </a:cubicBezTo>
                <a:cubicBezTo>
                  <a:pt x="1329577" y="200415"/>
                  <a:pt x="1333615" y="197470"/>
                  <a:pt x="1338496" y="195619"/>
                </a:cubicBezTo>
                <a:cubicBezTo>
                  <a:pt x="1343375" y="193768"/>
                  <a:pt x="1347666" y="193179"/>
                  <a:pt x="1351369" y="193852"/>
                </a:cubicBezTo>
                <a:cubicBezTo>
                  <a:pt x="1353388" y="190824"/>
                  <a:pt x="1356080" y="188468"/>
                  <a:pt x="1359446" y="186785"/>
                </a:cubicBezTo>
                <a:cubicBezTo>
                  <a:pt x="1362811" y="185102"/>
                  <a:pt x="1366177" y="184261"/>
                  <a:pt x="1369542" y="184261"/>
                </a:cubicBezTo>
                <a:cubicBezTo>
                  <a:pt x="1375263" y="184261"/>
                  <a:pt x="1379302" y="185944"/>
                  <a:pt x="1381658" y="189309"/>
                </a:cubicBezTo>
                <a:cubicBezTo>
                  <a:pt x="1381995" y="187626"/>
                  <a:pt x="1383257" y="186280"/>
                  <a:pt x="1385444" y="185270"/>
                </a:cubicBezTo>
                <a:cubicBezTo>
                  <a:pt x="1387632" y="184261"/>
                  <a:pt x="1390240" y="183756"/>
                  <a:pt x="1393269" y="183756"/>
                </a:cubicBezTo>
                <a:close/>
                <a:moveTo>
                  <a:pt x="507444" y="183756"/>
                </a:moveTo>
                <a:cubicBezTo>
                  <a:pt x="510136" y="183756"/>
                  <a:pt x="512829" y="184261"/>
                  <a:pt x="515521" y="185270"/>
                </a:cubicBezTo>
                <a:cubicBezTo>
                  <a:pt x="518214" y="186280"/>
                  <a:pt x="520233" y="187458"/>
                  <a:pt x="521579" y="188804"/>
                </a:cubicBezTo>
                <a:cubicBezTo>
                  <a:pt x="523598" y="186785"/>
                  <a:pt x="527132" y="185775"/>
                  <a:pt x="532180" y="185775"/>
                </a:cubicBezTo>
                <a:cubicBezTo>
                  <a:pt x="536219" y="185775"/>
                  <a:pt x="540258" y="186533"/>
                  <a:pt x="544296" y="188047"/>
                </a:cubicBezTo>
                <a:cubicBezTo>
                  <a:pt x="548335" y="189561"/>
                  <a:pt x="551027" y="191665"/>
                  <a:pt x="552373" y="194357"/>
                </a:cubicBezTo>
                <a:cubicBezTo>
                  <a:pt x="554393" y="193348"/>
                  <a:pt x="556580" y="192843"/>
                  <a:pt x="558936" y="192843"/>
                </a:cubicBezTo>
                <a:cubicBezTo>
                  <a:pt x="562975" y="192843"/>
                  <a:pt x="566761" y="194273"/>
                  <a:pt x="570295" y="197134"/>
                </a:cubicBezTo>
                <a:cubicBezTo>
                  <a:pt x="573829" y="199995"/>
                  <a:pt x="576268" y="203612"/>
                  <a:pt x="577615" y="207988"/>
                </a:cubicBezTo>
                <a:cubicBezTo>
                  <a:pt x="582663" y="207314"/>
                  <a:pt x="587879" y="208997"/>
                  <a:pt x="593264" y="213036"/>
                </a:cubicBezTo>
                <a:cubicBezTo>
                  <a:pt x="598649" y="217074"/>
                  <a:pt x="600668" y="221113"/>
                  <a:pt x="599322" y="225152"/>
                </a:cubicBezTo>
                <a:cubicBezTo>
                  <a:pt x="608409" y="230200"/>
                  <a:pt x="612952" y="237099"/>
                  <a:pt x="612952" y="245849"/>
                </a:cubicBezTo>
                <a:cubicBezTo>
                  <a:pt x="612952" y="251234"/>
                  <a:pt x="611101" y="255946"/>
                  <a:pt x="607399" y="259985"/>
                </a:cubicBezTo>
                <a:cubicBezTo>
                  <a:pt x="603697" y="264023"/>
                  <a:pt x="598986" y="266042"/>
                  <a:pt x="593264" y="266042"/>
                </a:cubicBezTo>
                <a:cubicBezTo>
                  <a:pt x="588216" y="265706"/>
                  <a:pt x="584009" y="264360"/>
                  <a:pt x="580644" y="262004"/>
                </a:cubicBezTo>
                <a:cubicBezTo>
                  <a:pt x="577278" y="259648"/>
                  <a:pt x="575259" y="256787"/>
                  <a:pt x="574586" y="253422"/>
                </a:cubicBezTo>
                <a:cubicBezTo>
                  <a:pt x="570211" y="252749"/>
                  <a:pt x="566088" y="250982"/>
                  <a:pt x="562218" y="248121"/>
                </a:cubicBezTo>
                <a:cubicBezTo>
                  <a:pt x="558347" y="245260"/>
                  <a:pt x="556244" y="241474"/>
                  <a:pt x="555907" y="236763"/>
                </a:cubicBezTo>
                <a:cubicBezTo>
                  <a:pt x="549513" y="237436"/>
                  <a:pt x="544717" y="236763"/>
                  <a:pt x="541520" y="234743"/>
                </a:cubicBezTo>
                <a:cubicBezTo>
                  <a:pt x="538322" y="232724"/>
                  <a:pt x="535546" y="229527"/>
                  <a:pt x="533190" y="225152"/>
                </a:cubicBezTo>
                <a:cubicBezTo>
                  <a:pt x="530834" y="226834"/>
                  <a:pt x="527805" y="227676"/>
                  <a:pt x="524103" y="227676"/>
                </a:cubicBezTo>
                <a:cubicBezTo>
                  <a:pt x="520401" y="227676"/>
                  <a:pt x="516363" y="226666"/>
                  <a:pt x="511987" y="224647"/>
                </a:cubicBezTo>
                <a:cubicBezTo>
                  <a:pt x="509632" y="226666"/>
                  <a:pt x="506687" y="228349"/>
                  <a:pt x="503153" y="229695"/>
                </a:cubicBezTo>
                <a:cubicBezTo>
                  <a:pt x="499619" y="231041"/>
                  <a:pt x="496170" y="231714"/>
                  <a:pt x="492804" y="231714"/>
                </a:cubicBezTo>
                <a:cubicBezTo>
                  <a:pt x="489102" y="231714"/>
                  <a:pt x="485905" y="230873"/>
                  <a:pt x="483212" y="229190"/>
                </a:cubicBezTo>
                <a:cubicBezTo>
                  <a:pt x="483886" y="233229"/>
                  <a:pt x="482876" y="236426"/>
                  <a:pt x="480183" y="238782"/>
                </a:cubicBezTo>
                <a:cubicBezTo>
                  <a:pt x="477491" y="241138"/>
                  <a:pt x="473789" y="241979"/>
                  <a:pt x="469077" y="241306"/>
                </a:cubicBezTo>
                <a:cubicBezTo>
                  <a:pt x="470087" y="243662"/>
                  <a:pt x="470592" y="246186"/>
                  <a:pt x="470592" y="248878"/>
                </a:cubicBezTo>
                <a:cubicBezTo>
                  <a:pt x="470592" y="254936"/>
                  <a:pt x="467899" y="259985"/>
                  <a:pt x="462515" y="264023"/>
                </a:cubicBezTo>
                <a:cubicBezTo>
                  <a:pt x="466217" y="265706"/>
                  <a:pt x="468909" y="268482"/>
                  <a:pt x="470592" y="272353"/>
                </a:cubicBezTo>
                <a:cubicBezTo>
                  <a:pt x="472275" y="276223"/>
                  <a:pt x="472948" y="280009"/>
                  <a:pt x="472611" y="283711"/>
                </a:cubicBezTo>
                <a:lnTo>
                  <a:pt x="476650" y="283207"/>
                </a:lnTo>
                <a:cubicBezTo>
                  <a:pt x="486746" y="283207"/>
                  <a:pt x="493141" y="286404"/>
                  <a:pt x="495833" y="292798"/>
                </a:cubicBezTo>
                <a:lnTo>
                  <a:pt x="499872" y="292293"/>
                </a:lnTo>
                <a:cubicBezTo>
                  <a:pt x="505256" y="292293"/>
                  <a:pt x="510389" y="293640"/>
                  <a:pt x="515269" y="296332"/>
                </a:cubicBezTo>
                <a:cubicBezTo>
                  <a:pt x="520149" y="299024"/>
                  <a:pt x="523767" y="303568"/>
                  <a:pt x="526123" y="309962"/>
                </a:cubicBezTo>
                <a:cubicBezTo>
                  <a:pt x="531507" y="309626"/>
                  <a:pt x="536724" y="310215"/>
                  <a:pt x="541772" y="311729"/>
                </a:cubicBezTo>
                <a:cubicBezTo>
                  <a:pt x="546820" y="313244"/>
                  <a:pt x="550354" y="316020"/>
                  <a:pt x="552373" y="320059"/>
                </a:cubicBezTo>
                <a:cubicBezTo>
                  <a:pt x="555066" y="319049"/>
                  <a:pt x="557590" y="318544"/>
                  <a:pt x="559946" y="318544"/>
                </a:cubicBezTo>
                <a:cubicBezTo>
                  <a:pt x="565667" y="318544"/>
                  <a:pt x="570800" y="320227"/>
                  <a:pt x="575343" y="323593"/>
                </a:cubicBezTo>
                <a:cubicBezTo>
                  <a:pt x="579886" y="326958"/>
                  <a:pt x="582326" y="330828"/>
                  <a:pt x="582663" y="335203"/>
                </a:cubicBezTo>
                <a:cubicBezTo>
                  <a:pt x="585692" y="335203"/>
                  <a:pt x="588468" y="336886"/>
                  <a:pt x="590993" y="340252"/>
                </a:cubicBezTo>
                <a:cubicBezTo>
                  <a:pt x="593517" y="343617"/>
                  <a:pt x="594442" y="347488"/>
                  <a:pt x="593769" y="351863"/>
                </a:cubicBezTo>
                <a:cubicBezTo>
                  <a:pt x="596125" y="351526"/>
                  <a:pt x="598312" y="352788"/>
                  <a:pt x="600332" y="355649"/>
                </a:cubicBezTo>
                <a:cubicBezTo>
                  <a:pt x="602351" y="358510"/>
                  <a:pt x="603361" y="361791"/>
                  <a:pt x="603361" y="365493"/>
                </a:cubicBezTo>
                <a:cubicBezTo>
                  <a:pt x="603361" y="367512"/>
                  <a:pt x="602856" y="369363"/>
                  <a:pt x="601846" y="371046"/>
                </a:cubicBezTo>
                <a:cubicBezTo>
                  <a:pt x="606558" y="374412"/>
                  <a:pt x="608914" y="378955"/>
                  <a:pt x="608914" y="384676"/>
                </a:cubicBezTo>
                <a:cubicBezTo>
                  <a:pt x="608914" y="387705"/>
                  <a:pt x="608325" y="390398"/>
                  <a:pt x="607147" y="392754"/>
                </a:cubicBezTo>
                <a:cubicBezTo>
                  <a:pt x="605969" y="395109"/>
                  <a:pt x="604202" y="396792"/>
                  <a:pt x="601846" y="397802"/>
                </a:cubicBezTo>
                <a:cubicBezTo>
                  <a:pt x="602856" y="401167"/>
                  <a:pt x="603361" y="404533"/>
                  <a:pt x="603361" y="407898"/>
                </a:cubicBezTo>
                <a:cubicBezTo>
                  <a:pt x="603361" y="414629"/>
                  <a:pt x="600668" y="419173"/>
                  <a:pt x="595284" y="421529"/>
                </a:cubicBezTo>
                <a:cubicBezTo>
                  <a:pt x="595957" y="426577"/>
                  <a:pt x="593937" y="431625"/>
                  <a:pt x="589226" y="436673"/>
                </a:cubicBezTo>
                <a:cubicBezTo>
                  <a:pt x="584514" y="441722"/>
                  <a:pt x="580139" y="444246"/>
                  <a:pt x="576100" y="444246"/>
                </a:cubicBezTo>
                <a:cubicBezTo>
                  <a:pt x="574417" y="447275"/>
                  <a:pt x="569369" y="450135"/>
                  <a:pt x="560955" y="452828"/>
                </a:cubicBezTo>
                <a:cubicBezTo>
                  <a:pt x="552542" y="455520"/>
                  <a:pt x="544801" y="456866"/>
                  <a:pt x="537734" y="456866"/>
                </a:cubicBezTo>
                <a:cubicBezTo>
                  <a:pt x="532685" y="456866"/>
                  <a:pt x="528815" y="455857"/>
                  <a:pt x="526123" y="453837"/>
                </a:cubicBezTo>
                <a:cubicBezTo>
                  <a:pt x="521411" y="456193"/>
                  <a:pt x="514680" y="457371"/>
                  <a:pt x="505930" y="457371"/>
                </a:cubicBezTo>
                <a:cubicBezTo>
                  <a:pt x="498189" y="457371"/>
                  <a:pt x="491205" y="456193"/>
                  <a:pt x="484979" y="453837"/>
                </a:cubicBezTo>
                <a:cubicBezTo>
                  <a:pt x="478753" y="451482"/>
                  <a:pt x="474967" y="447948"/>
                  <a:pt x="473621" y="443236"/>
                </a:cubicBezTo>
                <a:cubicBezTo>
                  <a:pt x="466890" y="444246"/>
                  <a:pt x="459401" y="442226"/>
                  <a:pt x="451156" y="437178"/>
                </a:cubicBezTo>
                <a:cubicBezTo>
                  <a:pt x="442911" y="432130"/>
                  <a:pt x="437610" y="426913"/>
                  <a:pt x="435254" y="421529"/>
                </a:cubicBezTo>
                <a:cubicBezTo>
                  <a:pt x="429196" y="419846"/>
                  <a:pt x="424232" y="416649"/>
                  <a:pt x="420362" y="411937"/>
                </a:cubicBezTo>
                <a:cubicBezTo>
                  <a:pt x="416491" y="407225"/>
                  <a:pt x="414388" y="401672"/>
                  <a:pt x="414051" y="395278"/>
                </a:cubicBezTo>
                <a:cubicBezTo>
                  <a:pt x="412032" y="392249"/>
                  <a:pt x="411022" y="389220"/>
                  <a:pt x="411022" y="386191"/>
                </a:cubicBezTo>
                <a:cubicBezTo>
                  <a:pt x="411022" y="381479"/>
                  <a:pt x="412621" y="377272"/>
                  <a:pt x="415818" y="373570"/>
                </a:cubicBezTo>
                <a:cubicBezTo>
                  <a:pt x="419016" y="369868"/>
                  <a:pt x="422802" y="368017"/>
                  <a:pt x="427177" y="368017"/>
                </a:cubicBezTo>
                <a:cubicBezTo>
                  <a:pt x="431552" y="368017"/>
                  <a:pt x="435759" y="370710"/>
                  <a:pt x="439797" y="376094"/>
                </a:cubicBezTo>
                <a:cubicBezTo>
                  <a:pt x="445855" y="375421"/>
                  <a:pt x="451324" y="377441"/>
                  <a:pt x="456204" y="382152"/>
                </a:cubicBezTo>
                <a:cubicBezTo>
                  <a:pt x="461084" y="386864"/>
                  <a:pt x="463524" y="391576"/>
                  <a:pt x="463524" y="396287"/>
                </a:cubicBezTo>
                <a:cubicBezTo>
                  <a:pt x="464534" y="396287"/>
                  <a:pt x="467142" y="396540"/>
                  <a:pt x="471349" y="397045"/>
                </a:cubicBezTo>
                <a:cubicBezTo>
                  <a:pt x="475556" y="397549"/>
                  <a:pt x="479342" y="398811"/>
                  <a:pt x="482708" y="400831"/>
                </a:cubicBezTo>
                <a:cubicBezTo>
                  <a:pt x="486073" y="402850"/>
                  <a:pt x="488429" y="405711"/>
                  <a:pt x="489775" y="409413"/>
                </a:cubicBezTo>
                <a:cubicBezTo>
                  <a:pt x="495833" y="409413"/>
                  <a:pt x="501807" y="410170"/>
                  <a:pt x="507696" y="411684"/>
                </a:cubicBezTo>
                <a:cubicBezTo>
                  <a:pt x="513586" y="413199"/>
                  <a:pt x="517036" y="414966"/>
                  <a:pt x="518045" y="416985"/>
                </a:cubicBezTo>
                <a:cubicBezTo>
                  <a:pt x="520738" y="415302"/>
                  <a:pt x="524692" y="413872"/>
                  <a:pt x="529909" y="412694"/>
                </a:cubicBezTo>
                <a:cubicBezTo>
                  <a:pt x="535125" y="411516"/>
                  <a:pt x="539585" y="410927"/>
                  <a:pt x="543287" y="410927"/>
                </a:cubicBezTo>
                <a:cubicBezTo>
                  <a:pt x="544296" y="409581"/>
                  <a:pt x="546820" y="408235"/>
                  <a:pt x="550859" y="406889"/>
                </a:cubicBezTo>
                <a:cubicBezTo>
                  <a:pt x="554898" y="405542"/>
                  <a:pt x="558263" y="404701"/>
                  <a:pt x="560955" y="404365"/>
                </a:cubicBezTo>
                <a:cubicBezTo>
                  <a:pt x="559273" y="402009"/>
                  <a:pt x="558431" y="398475"/>
                  <a:pt x="558431" y="393763"/>
                </a:cubicBezTo>
                <a:cubicBezTo>
                  <a:pt x="558431" y="386696"/>
                  <a:pt x="560619" y="381647"/>
                  <a:pt x="564994" y="378618"/>
                </a:cubicBezTo>
                <a:cubicBezTo>
                  <a:pt x="560955" y="377272"/>
                  <a:pt x="557758" y="375169"/>
                  <a:pt x="555402" y="372308"/>
                </a:cubicBezTo>
                <a:cubicBezTo>
                  <a:pt x="553047" y="369447"/>
                  <a:pt x="552037" y="366166"/>
                  <a:pt x="552373" y="362464"/>
                </a:cubicBezTo>
                <a:cubicBezTo>
                  <a:pt x="549681" y="363137"/>
                  <a:pt x="547662" y="363474"/>
                  <a:pt x="546316" y="363474"/>
                </a:cubicBezTo>
                <a:cubicBezTo>
                  <a:pt x="539921" y="363474"/>
                  <a:pt x="534705" y="360950"/>
                  <a:pt x="530666" y="355901"/>
                </a:cubicBezTo>
                <a:cubicBezTo>
                  <a:pt x="523935" y="356574"/>
                  <a:pt x="517288" y="355060"/>
                  <a:pt x="510725" y="351358"/>
                </a:cubicBezTo>
                <a:cubicBezTo>
                  <a:pt x="504163" y="347656"/>
                  <a:pt x="499367" y="342776"/>
                  <a:pt x="496338" y="336718"/>
                </a:cubicBezTo>
                <a:cubicBezTo>
                  <a:pt x="493982" y="337728"/>
                  <a:pt x="491458" y="338232"/>
                  <a:pt x="488765" y="338232"/>
                </a:cubicBezTo>
                <a:cubicBezTo>
                  <a:pt x="483044" y="338232"/>
                  <a:pt x="477070" y="336466"/>
                  <a:pt x="470844" y="332932"/>
                </a:cubicBezTo>
                <a:cubicBezTo>
                  <a:pt x="464618" y="329398"/>
                  <a:pt x="460664" y="325948"/>
                  <a:pt x="458981" y="322583"/>
                </a:cubicBezTo>
                <a:cubicBezTo>
                  <a:pt x="454269" y="323929"/>
                  <a:pt x="448716" y="322415"/>
                  <a:pt x="442322" y="318039"/>
                </a:cubicBezTo>
                <a:cubicBezTo>
                  <a:pt x="435927" y="313664"/>
                  <a:pt x="432730" y="308784"/>
                  <a:pt x="432730" y="303399"/>
                </a:cubicBezTo>
                <a:cubicBezTo>
                  <a:pt x="428691" y="301380"/>
                  <a:pt x="425494" y="297931"/>
                  <a:pt x="423138" y="293051"/>
                </a:cubicBezTo>
                <a:cubicBezTo>
                  <a:pt x="420782" y="288171"/>
                  <a:pt x="419604" y="283711"/>
                  <a:pt x="419604" y="279673"/>
                </a:cubicBezTo>
                <a:cubicBezTo>
                  <a:pt x="419604" y="276644"/>
                  <a:pt x="420278" y="274624"/>
                  <a:pt x="421624" y="273615"/>
                </a:cubicBezTo>
                <a:cubicBezTo>
                  <a:pt x="419941" y="270249"/>
                  <a:pt x="419100" y="266884"/>
                  <a:pt x="419100" y="263518"/>
                </a:cubicBezTo>
                <a:cubicBezTo>
                  <a:pt x="419100" y="257460"/>
                  <a:pt x="421119" y="252244"/>
                  <a:pt x="425158" y="247869"/>
                </a:cubicBezTo>
                <a:cubicBezTo>
                  <a:pt x="424148" y="244167"/>
                  <a:pt x="423643" y="240801"/>
                  <a:pt x="423643" y="237772"/>
                </a:cubicBezTo>
                <a:cubicBezTo>
                  <a:pt x="423643" y="232051"/>
                  <a:pt x="424905" y="227255"/>
                  <a:pt x="427429" y="223385"/>
                </a:cubicBezTo>
                <a:cubicBezTo>
                  <a:pt x="429953" y="219514"/>
                  <a:pt x="433066" y="217916"/>
                  <a:pt x="436768" y="218589"/>
                </a:cubicBezTo>
                <a:cubicBezTo>
                  <a:pt x="436095" y="213204"/>
                  <a:pt x="437357" y="208492"/>
                  <a:pt x="440555" y="204454"/>
                </a:cubicBezTo>
                <a:cubicBezTo>
                  <a:pt x="443752" y="200415"/>
                  <a:pt x="447790" y="197470"/>
                  <a:pt x="452670" y="195619"/>
                </a:cubicBezTo>
                <a:cubicBezTo>
                  <a:pt x="457551" y="193768"/>
                  <a:pt x="461842" y="193179"/>
                  <a:pt x="465544" y="193852"/>
                </a:cubicBezTo>
                <a:cubicBezTo>
                  <a:pt x="467563" y="190824"/>
                  <a:pt x="470255" y="188468"/>
                  <a:pt x="473621" y="186785"/>
                </a:cubicBezTo>
                <a:cubicBezTo>
                  <a:pt x="476986" y="185102"/>
                  <a:pt x="480352" y="184261"/>
                  <a:pt x="483717" y="184261"/>
                </a:cubicBezTo>
                <a:cubicBezTo>
                  <a:pt x="489439" y="184261"/>
                  <a:pt x="493477" y="185944"/>
                  <a:pt x="495833" y="189309"/>
                </a:cubicBezTo>
                <a:cubicBezTo>
                  <a:pt x="496170" y="187626"/>
                  <a:pt x="497432" y="186280"/>
                  <a:pt x="499619" y="185270"/>
                </a:cubicBezTo>
                <a:cubicBezTo>
                  <a:pt x="501807" y="184261"/>
                  <a:pt x="504415" y="183756"/>
                  <a:pt x="507444" y="183756"/>
                </a:cubicBezTo>
                <a:close/>
                <a:moveTo>
                  <a:pt x="1786356" y="181232"/>
                </a:moveTo>
                <a:cubicBezTo>
                  <a:pt x="1792751" y="181232"/>
                  <a:pt x="1798135" y="183840"/>
                  <a:pt x="1802511" y="189057"/>
                </a:cubicBezTo>
                <a:cubicBezTo>
                  <a:pt x="1806886" y="194273"/>
                  <a:pt x="1809073" y="200415"/>
                  <a:pt x="1809073" y="207483"/>
                </a:cubicBezTo>
                <a:cubicBezTo>
                  <a:pt x="1809073" y="211185"/>
                  <a:pt x="1808232" y="215055"/>
                  <a:pt x="1806549" y="219094"/>
                </a:cubicBezTo>
                <a:cubicBezTo>
                  <a:pt x="1810924" y="223469"/>
                  <a:pt x="1813112" y="229022"/>
                  <a:pt x="1813112" y="235753"/>
                </a:cubicBezTo>
                <a:cubicBezTo>
                  <a:pt x="1813112" y="240465"/>
                  <a:pt x="1812775" y="244335"/>
                  <a:pt x="1812102" y="247364"/>
                </a:cubicBezTo>
                <a:cubicBezTo>
                  <a:pt x="1814795" y="237604"/>
                  <a:pt x="1818665" y="231883"/>
                  <a:pt x="1823713" y="230200"/>
                </a:cubicBezTo>
                <a:cubicBezTo>
                  <a:pt x="1823713" y="223805"/>
                  <a:pt x="1825733" y="217916"/>
                  <a:pt x="1829771" y="212531"/>
                </a:cubicBezTo>
                <a:cubicBezTo>
                  <a:pt x="1833810" y="207146"/>
                  <a:pt x="1838606" y="203108"/>
                  <a:pt x="1844159" y="200415"/>
                </a:cubicBezTo>
                <a:cubicBezTo>
                  <a:pt x="1849712" y="197723"/>
                  <a:pt x="1854339" y="196881"/>
                  <a:pt x="1858041" y="197891"/>
                </a:cubicBezTo>
                <a:cubicBezTo>
                  <a:pt x="1866455" y="188804"/>
                  <a:pt x="1875542" y="184261"/>
                  <a:pt x="1885302" y="184261"/>
                </a:cubicBezTo>
                <a:cubicBezTo>
                  <a:pt x="1889677" y="184261"/>
                  <a:pt x="1893547" y="185102"/>
                  <a:pt x="1896913" y="186785"/>
                </a:cubicBezTo>
                <a:cubicBezTo>
                  <a:pt x="1899942" y="184429"/>
                  <a:pt x="1904485" y="183251"/>
                  <a:pt x="1910543" y="183251"/>
                </a:cubicBezTo>
                <a:cubicBezTo>
                  <a:pt x="1915591" y="183251"/>
                  <a:pt x="1920303" y="184177"/>
                  <a:pt x="1924678" y="186028"/>
                </a:cubicBezTo>
                <a:cubicBezTo>
                  <a:pt x="1929053" y="187879"/>
                  <a:pt x="1931914" y="190655"/>
                  <a:pt x="1933260" y="194357"/>
                </a:cubicBezTo>
                <a:cubicBezTo>
                  <a:pt x="1945376" y="195030"/>
                  <a:pt x="1953958" y="200079"/>
                  <a:pt x="1959006" y="209502"/>
                </a:cubicBezTo>
                <a:cubicBezTo>
                  <a:pt x="1963381" y="209839"/>
                  <a:pt x="1967672" y="212363"/>
                  <a:pt x="1971879" y="217074"/>
                </a:cubicBezTo>
                <a:cubicBezTo>
                  <a:pt x="1976086" y="221786"/>
                  <a:pt x="1978190" y="227171"/>
                  <a:pt x="1978190" y="233229"/>
                </a:cubicBezTo>
                <a:cubicBezTo>
                  <a:pt x="1978190" y="235921"/>
                  <a:pt x="1977348" y="239287"/>
                  <a:pt x="1975666" y="243325"/>
                </a:cubicBezTo>
                <a:cubicBezTo>
                  <a:pt x="1983406" y="246354"/>
                  <a:pt x="1987277" y="252244"/>
                  <a:pt x="1987277" y="260994"/>
                </a:cubicBezTo>
                <a:cubicBezTo>
                  <a:pt x="1987277" y="264023"/>
                  <a:pt x="1987108" y="266211"/>
                  <a:pt x="1986772" y="267557"/>
                </a:cubicBezTo>
                <a:cubicBezTo>
                  <a:pt x="1991147" y="269913"/>
                  <a:pt x="1994260" y="272353"/>
                  <a:pt x="1996111" y="274877"/>
                </a:cubicBezTo>
                <a:cubicBezTo>
                  <a:pt x="1997962" y="277401"/>
                  <a:pt x="1998887" y="280514"/>
                  <a:pt x="1998887" y="284216"/>
                </a:cubicBezTo>
                <a:cubicBezTo>
                  <a:pt x="1998887" y="288255"/>
                  <a:pt x="1997878" y="293640"/>
                  <a:pt x="1995859" y="300371"/>
                </a:cubicBezTo>
                <a:cubicBezTo>
                  <a:pt x="1999897" y="303399"/>
                  <a:pt x="2001916" y="308448"/>
                  <a:pt x="2001916" y="315515"/>
                </a:cubicBezTo>
                <a:cubicBezTo>
                  <a:pt x="2001916" y="322919"/>
                  <a:pt x="2000065" y="328472"/>
                  <a:pt x="1996363" y="332175"/>
                </a:cubicBezTo>
                <a:cubicBezTo>
                  <a:pt x="1999392" y="337223"/>
                  <a:pt x="2000907" y="343449"/>
                  <a:pt x="2000907" y="350853"/>
                </a:cubicBezTo>
                <a:cubicBezTo>
                  <a:pt x="2000907" y="358257"/>
                  <a:pt x="1999224" y="364147"/>
                  <a:pt x="1995859" y="368522"/>
                </a:cubicBezTo>
                <a:cubicBezTo>
                  <a:pt x="1997878" y="378618"/>
                  <a:pt x="1998887" y="385686"/>
                  <a:pt x="1998887" y="389725"/>
                </a:cubicBezTo>
                <a:cubicBezTo>
                  <a:pt x="1998887" y="396792"/>
                  <a:pt x="1997373" y="401672"/>
                  <a:pt x="1994344" y="404365"/>
                </a:cubicBezTo>
                <a:cubicBezTo>
                  <a:pt x="1997036" y="410422"/>
                  <a:pt x="1998383" y="416312"/>
                  <a:pt x="1998383" y="422033"/>
                </a:cubicBezTo>
                <a:cubicBezTo>
                  <a:pt x="1998383" y="429774"/>
                  <a:pt x="1996532" y="435495"/>
                  <a:pt x="1992830" y="439197"/>
                </a:cubicBezTo>
                <a:cubicBezTo>
                  <a:pt x="1993166" y="444582"/>
                  <a:pt x="1990894" y="448957"/>
                  <a:pt x="1986015" y="452323"/>
                </a:cubicBezTo>
                <a:cubicBezTo>
                  <a:pt x="1981134" y="455688"/>
                  <a:pt x="1975666" y="457371"/>
                  <a:pt x="1969608" y="457371"/>
                </a:cubicBezTo>
                <a:cubicBezTo>
                  <a:pt x="1964896" y="457371"/>
                  <a:pt x="1960857" y="456193"/>
                  <a:pt x="1957492" y="453837"/>
                </a:cubicBezTo>
                <a:cubicBezTo>
                  <a:pt x="1954126" y="451482"/>
                  <a:pt x="1952444" y="448116"/>
                  <a:pt x="1952444" y="443741"/>
                </a:cubicBezTo>
                <a:cubicBezTo>
                  <a:pt x="1949751" y="437346"/>
                  <a:pt x="1948405" y="430111"/>
                  <a:pt x="1948405" y="422033"/>
                </a:cubicBezTo>
                <a:cubicBezTo>
                  <a:pt x="1948405" y="409581"/>
                  <a:pt x="1951434" y="400494"/>
                  <a:pt x="1957492" y="394773"/>
                </a:cubicBezTo>
                <a:cubicBezTo>
                  <a:pt x="1955136" y="391744"/>
                  <a:pt x="1953033" y="386780"/>
                  <a:pt x="1951181" y="379881"/>
                </a:cubicBezTo>
                <a:cubicBezTo>
                  <a:pt x="1949330" y="372981"/>
                  <a:pt x="1948405" y="366503"/>
                  <a:pt x="1948405" y="360445"/>
                </a:cubicBezTo>
                <a:cubicBezTo>
                  <a:pt x="1948405" y="352031"/>
                  <a:pt x="1950088" y="346814"/>
                  <a:pt x="1953453" y="344795"/>
                </a:cubicBezTo>
                <a:cubicBezTo>
                  <a:pt x="1950761" y="339747"/>
                  <a:pt x="1949415" y="334530"/>
                  <a:pt x="1949415" y="329146"/>
                </a:cubicBezTo>
                <a:cubicBezTo>
                  <a:pt x="1949415" y="323088"/>
                  <a:pt x="1951266" y="315684"/>
                  <a:pt x="1954968" y="306933"/>
                </a:cubicBezTo>
                <a:cubicBezTo>
                  <a:pt x="1951939" y="304577"/>
                  <a:pt x="1949415" y="301044"/>
                  <a:pt x="1947395" y="296332"/>
                </a:cubicBezTo>
                <a:cubicBezTo>
                  <a:pt x="1945376" y="291620"/>
                  <a:pt x="1944366" y="287077"/>
                  <a:pt x="1944366" y="282702"/>
                </a:cubicBezTo>
                <a:cubicBezTo>
                  <a:pt x="1944366" y="281356"/>
                  <a:pt x="1944703" y="279336"/>
                  <a:pt x="1945376" y="276644"/>
                </a:cubicBezTo>
                <a:cubicBezTo>
                  <a:pt x="1941674" y="273615"/>
                  <a:pt x="1938393" y="268735"/>
                  <a:pt x="1935532" y="262004"/>
                </a:cubicBezTo>
                <a:cubicBezTo>
                  <a:pt x="1932671" y="255273"/>
                  <a:pt x="1931409" y="249215"/>
                  <a:pt x="1931746" y="243830"/>
                </a:cubicBezTo>
                <a:cubicBezTo>
                  <a:pt x="1928717" y="243494"/>
                  <a:pt x="1925688" y="242484"/>
                  <a:pt x="1922659" y="240801"/>
                </a:cubicBezTo>
                <a:cubicBezTo>
                  <a:pt x="1919630" y="239118"/>
                  <a:pt x="1917274" y="236763"/>
                  <a:pt x="1915591" y="233734"/>
                </a:cubicBezTo>
                <a:lnTo>
                  <a:pt x="1910038" y="233734"/>
                </a:lnTo>
                <a:cubicBezTo>
                  <a:pt x="1904317" y="233734"/>
                  <a:pt x="1900278" y="232556"/>
                  <a:pt x="1897923" y="230200"/>
                </a:cubicBezTo>
                <a:cubicBezTo>
                  <a:pt x="1895230" y="233565"/>
                  <a:pt x="1890771" y="236510"/>
                  <a:pt x="1884545" y="239034"/>
                </a:cubicBezTo>
                <a:cubicBezTo>
                  <a:pt x="1878318" y="241558"/>
                  <a:pt x="1872849" y="242316"/>
                  <a:pt x="1868138" y="241306"/>
                </a:cubicBezTo>
                <a:lnTo>
                  <a:pt x="1867633" y="241306"/>
                </a:lnTo>
                <a:cubicBezTo>
                  <a:pt x="1868306" y="245008"/>
                  <a:pt x="1867212" y="248289"/>
                  <a:pt x="1864352" y="251150"/>
                </a:cubicBezTo>
                <a:cubicBezTo>
                  <a:pt x="1861491" y="254011"/>
                  <a:pt x="1858041" y="255609"/>
                  <a:pt x="1854003" y="255946"/>
                </a:cubicBezTo>
                <a:cubicBezTo>
                  <a:pt x="1851647" y="262677"/>
                  <a:pt x="1845421" y="266716"/>
                  <a:pt x="1835324" y="268062"/>
                </a:cubicBezTo>
                <a:cubicBezTo>
                  <a:pt x="1835661" y="273783"/>
                  <a:pt x="1834483" y="278579"/>
                  <a:pt x="1831790" y="282449"/>
                </a:cubicBezTo>
                <a:cubicBezTo>
                  <a:pt x="1829098" y="286320"/>
                  <a:pt x="1826069" y="288591"/>
                  <a:pt x="1822704" y="289264"/>
                </a:cubicBezTo>
                <a:cubicBezTo>
                  <a:pt x="1822704" y="298015"/>
                  <a:pt x="1820853" y="307102"/>
                  <a:pt x="1817151" y="316525"/>
                </a:cubicBezTo>
                <a:cubicBezTo>
                  <a:pt x="1817824" y="319217"/>
                  <a:pt x="1818160" y="321573"/>
                  <a:pt x="1818160" y="323593"/>
                </a:cubicBezTo>
                <a:cubicBezTo>
                  <a:pt x="1818160" y="330324"/>
                  <a:pt x="1816814" y="336381"/>
                  <a:pt x="1814122" y="341766"/>
                </a:cubicBezTo>
                <a:cubicBezTo>
                  <a:pt x="1815804" y="345132"/>
                  <a:pt x="1816646" y="349002"/>
                  <a:pt x="1816646" y="353377"/>
                </a:cubicBezTo>
                <a:cubicBezTo>
                  <a:pt x="1816646" y="359099"/>
                  <a:pt x="1815636" y="364988"/>
                  <a:pt x="1813617" y="371046"/>
                </a:cubicBezTo>
                <a:cubicBezTo>
                  <a:pt x="1816646" y="375085"/>
                  <a:pt x="1818160" y="379628"/>
                  <a:pt x="1818160" y="384676"/>
                </a:cubicBezTo>
                <a:cubicBezTo>
                  <a:pt x="1818160" y="387705"/>
                  <a:pt x="1817319" y="391239"/>
                  <a:pt x="1815636" y="395278"/>
                </a:cubicBezTo>
                <a:cubicBezTo>
                  <a:pt x="1816646" y="397297"/>
                  <a:pt x="1817151" y="400494"/>
                  <a:pt x="1817151" y="404869"/>
                </a:cubicBezTo>
                <a:cubicBezTo>
                  <a:pt x="1817151" y="412273"/>
                  <a:pt x="1815636" y="417658"/>
                  <a:pt x="1812607" y="421024"/>
                </a:cubicBezTo>
                <a:cubicBezTo>
                  <a:pt x="1813953" y="425735"/>
                  <a:pt x="1814626" y="429437"/>
                  <a:pt x="1814626" y="432130"/>
                </a:cubicBezTo>
                <a:cubicBezTo>
                  <a:pt x="1814626" y="434822"/>
                  <a:pt x="1814122" y="437178"/>
                  <a:pt x="1813112" y="439197"/>
                </a:cubicBezTo>
                <a:cubicBezTo>
                  <a:pt x="1813112" y="444919"/>
                  <a:pt x="1810924" y="449378"/>
                  <a:pt x="1806549" y="452575"/>
                </a:cubicBezTo>
                <a:cubicBezTo>
                  <a:pt x="1802174" y="455773"/>
                  <a:pt x="1796958" y="457371"/>
                  <a:pt x="1790900" y="457371"/>
                </a:cubicBezTo>
                <a:cubicBezTo>
                  <a:pt x="1785178" y="457371"/>
                  <a:pt x="1780214" y="455773"/>
                  <a:pt x="1776007" y="452575"/>
                </a:cubicBezTo>
                <a:cubicBezTo>
                  <a:pt x="1771800" y="449378"/>
                  <a:pt x="1769865" y="444919"/>
                  <a:pt x="1770202" y="439197"/>
                </a:cubicBezTo>
                <a:cubicBezTo>
                  <a:pt x="1769192" y="436169"/>
                  <a:pt x="1768687" y="432971"/>
                  <a:pt x="1768687" y="429606"/>
                </a:cubicBezTo>
                <a:cubicBezTo>
                  <a:pt x="1768687" y="422538"/>
                  <a:pt x="1769865" y="415807"/>
                  <a:pt x="1772221" y="409413"/>
                </a:cubicBezTo>
                <a:cubicBezTo>
                  <a:pt x="1769192" y="405374"/>
                  <a:pt x="1767678" y="400999"/>
                  <a:pt x="1767678" y="396287"/>
                </a:cubicBezTo>
                <a:cubicBezTo>
                  <a:pt x="1767678" y="393258"/>
                  <a:pt x="1768519" y="389725"/>
                  <a:pt x="1770202" y="385686"/>
                </a:cubicBezTo>
                <a:cubicBezTo>
                  <a:pt x="1767846" y="381984"/>
                  <a:pt x="1766668" y="377777"/>
                  <a:pt x="1766668" y="373065"/>
                </a:cubicBezTo>
                <a:cubicBezTo>
                  <a:pt x="1766668" y="369700"/>
                  <a:pt x="1767341" y="366671"/>
                  <a:pt x="1768687" y="363979"/>
                </a:cubicBezTo>
                <a:cubicBezTo>
                  <a:pt x="1770033" y="361286"/>
                  <a:pt x="1771716" y="359099"/>
                  <a:pt x="1773736" y="357416"/>
                </a:cubicBezTo>
                <a:cubicBezTo>
                  <a:pt x="1769024" y="352031"/>
                  <a:pt x="1766668" y="345805"/>
                  <a:pt x="1766668" y="338737"/>
                </a:cubicBezTo>
                <a:cubicBezTo>
                  <a:pt x="1766668" y="332006"/>
                  <a:pt x="1768856" y="326285"/>
                  <a:pt x="1773231" y="321573"/>
                </a:cubicBezTo>
                <a:cubicBezTo>
                  <a:pt x="1771884" y="319890"/>
                  <a:pt x="1770707" y="317366"/>
                  <a:pt x="1769697" y="314001"/>
                </a:cubicBezTo>
                <a:cubicBezTo>
                  <a:pt x="1768687" y="310635"/>
                  <a:pt x="1768183" y="307270"/>
                  <a:pt x="1768183" y="303904"/>
                </a:cubicBezTo>
                <a:cubicBezTo>
                  <a:pt x="1768183" y="299529"/>
                  <a:pt x="1769192" y="296332"/>
                  <a:pt x="1771211" y="294313"/>
                </a:cubicBezTo>
                <a:cubicBezTo>
                  <a:pt x="1768519" y="288255"/>
                  <a:pt x="1767173" y="281356"/>
                  <a:pt x="1767173" y="273615"/>
                </a:cubicBezTo>
                <a:cubicBezTo>
                  <a:pt x="1767173" y="266884"/>
                  <a:pt x="1768183" y="262340"/>
                  <a:pt x="1770202" y="259985"/>
                </a:cubicBezTo>
                <a:cubicBezTo>
                  <a:pt x="1767173" y="253254"/>
                  <a:pt x="1765658" y="246859"/>
                  <a:pt x="1765658" y="240801"/>
                </a:cubicBezTo>
                <a:cubicBezTo>
                  <a:pt x="1765658" y="234070"/>
                  <a:pt x="1767173" y="229190"/>
                  <a:pt x="1770202" y="226161"/>
                </a:cubicBezTo>
                <a:cubicBezTo>
                  <a:pt x="1764817" y="219767"/>
                  <a:pt x="1762125" y="212699"/>
                  <a:pt x="1762125" y="204959"/>
                </a:cubicBezTo>
                <a:cubicBezTo>
                  <a:pt x="1762125" y="195535"/>
                  <a:pt x="1766163" y="188636"/>
                  <a:pt x="1774240" y="184261"/>
                </a:cubicBezTo>
                <a:cubicBezTo>
                  <a:pt x="1778279" y="182242"/>
                  <a:pt x="1782318" y="181232"/>
                  <a:pt x="1786356" y="181232"/>
                </a:cubicBezTo>
                <a:close/>
                <a:moveTo>
                  <a:pt x="929106" y="181232"/>
                </a:moveTo>
                <a:cubicBezTo>
                  <a:pt x="935501" y="181232"/>
                  <a:pt x="940886" y="183840"/>
                  <a:pt x="945261" y="189057"/>
                </a:cubicBezTo>
                <a:cubicBezTo>
                  <a:pt x="949636" y="194273"/>
                  <a:pt x="951823" y="200415"/>
                  <a:pt x="951823" y="207483"/>
                </a:cubicBezTo>
                <a:cubicBezTo>
                  <a:pt x="951823" y="211185"/>
                  <a:pt x="950982" y="215055"/>
                  <a:pt x="949299" y="219094"/>
                </a:cubicBezTo>
                <a:cubicBezTo>
                  <a:pt x="953674" y="223469"/>
                  <a:pt x="955862" y="229022"/>
                  <a:pt x="955862" y="235753"/>
                </a:cubicBezTo>
                <a:cubicBezTo>
                  <a:pt x="955862" y="240465"/>
                  <a:pt x="955525" y="244335"/>
                  <a:pt x="954852" y="247364"/>
                </a:cubicBezTo>
                <a:cubicBezTo>
                  <a:pt x="957545" y="237604"/>
                  <a:pt x="961415" y="231883"/>
                  <a:pt x="966463" y="230200"/>
                </a:cubicBezTo>
                <a:cubicBezTo>
                  <a:pt x="966463" y="223805"/>
                  <a:pt x="968483" y="217916"/>
                  <a:pt x="972521" y="212531"/>
                </a:cubicBezTo>
                <a:cubicBezTo>
                  <a:pt x="976560" y="207146"/>
                  <a:pt x="981356" y="203108"/>
                  <a:pt x="986909" y="200415"/>
                </a:cubicBezTo>
                <a:cubicBezTo>
                  <a:pt x="992462" y="197723"/>
                  <a:pt x="997089" y="196881"/>
                  <a:pt x="1000791" y="197891"/>
                </a:cubicBezTo>
                <a:cubicBezTo>
                  <a:pt x="1009205" y="188804"/>
                  <a:pt x="1018292" y="184261"/>
                  <a:pt x="1028052" y="184261"/>
                </a:cubicBezTo>
                <a:cubicBezTo>
                  <a:pt x="1032427" y="184261"/>
                  <a:pt x="1036297" y="185102"/>
                  <a:pt x="1039663" y="186785"/>
                </a:cubicBezTo>
                <a:cubicBezTo>
                  <a:pt x="1042692" y="184429"/>
                  <a:pt x="1047235" y="183251"/>
                  <a:pt x="1053293" y="183251"/>
                </a:cubicBezTo>
                <a:cubicBezTo>
                  <a:pt x="1058341" y="183251"/>
                  <a:pt x="1063053" y="184177"/>
                  <a:pt x="1067428" y="186028"/>
                </a:cubicBezTo>
                <a:cubicBezTo>
                  <a:pt x="1071803" y="187879"/>
                  <a:pt x="1074664" y="190655"/>
                  <a:pt x="1076010" y="194357"/>
                </a:cubicBezTo>
                <a:cubicBezTo>
                  <a:pt x="1088126" y="195030"/>
                  <a:pt x="1096708" y="200079"/>
                  <a:pt x="1101756" y="209502"/>
                </a:cubicBezTo>
                <a:cubicBezTo>
                  <a:pt x="1106132" y="209839"/>
                  <a:pt x="1110423" y="212363"/>
                  <a:pt x="1114629" y="217074"/>
                </a:cubicBezTo>
                <a:cubicBezTo>
                  <a:pt x="1118836" y="221786"/>
                  <a:pt x="1120940" y="227171"/>
                  <a:pt x="1120940" y="233229"/>
                </a:cubicBezTo>
                <a:cubicBezTo>
                  <a:pt x="1120940" y="235921"/>
                  <a:pt x="1120098" y="239287"/>
                  <a:pt x="1118416" y="243325"/>
                </a:cubicBezTo>
                <a:cubicBezTo>
                  <a:pt x="1126156" y="246354"/>
                  <a:pt x="1130027" y="252244"/>
                  <a:pt x="1130027" y="260994"/>
                </a:cubicBezTo>
                <a:cubicBezTo>
                  <a:pt x="1130027" y="264023"/>
                  <a:pt x="1129858" y="266211"/>
                  <a:pt x="1129522" y="267557"/>
                </a:cubicBezTo>
                <a:cubicBezTo>
                  <a:pt x="1133897" y="269913"/>
                  <a:pt x="1137010" y="272353"/>
                  <a:pt x="1138861" y="274877"/>
                </a:cubicBezTo>
                <a:cubicBezTo>
                  <a:pt x="1140712" y="277401"/>
                  <a:pt x="1141637" y="280514"/>
                  <a:pt x="1141637" y="284216"/>
                </a:cubicBezTo>
                <a:cubicBezTo>
                  <a:pt x="1141637" y="288255"/>
                  <a:pt x="1140628" y="293640"/>
                  <a:pt x="1138609" y="300371"/>
                </a:cubicBezTo>
                <a:cubicBezTo>
                  <a:pt x="1142647" y="303399"/>
                  <a:pt x="1144667" y="308448"/>
                  <a:pt x="1144667" y="315515"/>
                </a:cubicBezTo>
                <a:cubicBezTo>
                  <a:pt x="1144667" y="322919"/>
                  <a:pt x="1142815" y="328472"/>
                  <a:pt x="1139113" y="332175"/>
                </a:cubicBezTo>
                <a:cubicBezTo>
                  <a:pt x="1142142" y="337223"/>
                  <a:pt x="1143657" y="343449"/>
                  <a:pt x="1143657" y="350853"/>
                </a:cubicBezTo>
                <a:cubicBezTo>
                  <a:pt x="1143657" y="358257"/>
                  <a:pt x="1141974" y="364147"/>
                  <a:pt x="1138609" y="368522"/>
                </a:cubicBezTo>
                <a:cubicBezTo>
                  <a:pt x="1140628" y="378618"/>
                  <a:pt x="1141637" y="385686"/>
                  <a:pt x="1141637" y="389725"/>
                </a:cubicBezTo>
                <a:cubicBezTo>
                  <a:pt x="1141637" y="396792"/>
                  <a:pt x="1140123" y="401672"/>
                  <a:pt x="1137094" y="404365"/>
                </a:cubicBezTo>
                <a:cubicBezTo>
                  <a:pt x="1139787" y="410422"/>
                  <a:pt x="1141133" y="416312"/>
                  <a:pt x="1141133" y="422033"/>
                </a:cubicBezTo>
                <a:cubicBezTo>
                  <a:pt x="1141133" y="429774"/>
                  <a:pt x="1139282" y="435495"/>
                  <a:pt x="1135580" y="439197"/>
                </a:cubicBezTo>
                <a:cubicBezTo>
                  <a:pt x="1135916" y="444582"/>
                  <a:pt x="1133645" y="448957"/>
                  <a:pt x="1128764" y="452323"/>
                </a:cubicBezTo>
                <a:cubicBezTo>
                  <a:pt x="1123884" y="455688"/>
                  <a:pt x="1118416" y="457371"/>
                  <a:pt x="1112358" y="457371"/>
                </a:cubicBezTo>
                <a:cubicBezTo>
                  <a:pt x="1107646" y="457371"/>
                  <a:pt x="1103607" y="456193"/>
                  <a:pt x="1100242" y="453837"/>
                </a:cubicBezTo>
                <a:cubicBezTo>
                  <a:pt x="1096876" y="451482"/>
                  <a:pt x="1095194" y="448116"/>
                  <a:pt x="1095194" y="443741"/>
                </a:cubicBezTo>
                <a:cubicBezTo>
                  <a:pt x="1092501" y="437346"/>
                  <a:pt x="1091155" y="430111"/>
                  <a:pt x="1091155" y="422033"/>
                </a:cubicBezTo>
                <a:cubicBezTo>
                  <a:pt x="1091155" y="409581"/>
                  <a:pt x="1094184" y="400494"/>
                  <a:pt x="1100242" y="394773"/>
                </a:cubicBezTo>
                <a:cubicBezTo>
                  <a:pt x="1097886" y="391744"/>
                  <a:pt x="1095783" y="386780"/>
                  <a:pt x="1093932" y="379881"/>
                </a:cubicBezTo>
                <a:cubicBezTo>
                  <a:pt x="1092081" y="372981"/>
                  <a:pt x="1091155" y="366503"/>
                  <a:pt x="1091155" y="360445"/>
                </a:cubicBezTo>
                <a:cubicBezTo>
                  <a:pt x="1091155" y="352031"/>
                  <a:pt x="1092838" y="346814"/>
                  <a:pt x="1096203" y="344795"/>
                </a:cubicBezTo>
                <a:cubicBezTo>
                  <a:pt x="1093511" y="339747"/>
                  <a:pt x="1092165" y="334530"/>
                  <a:pt x="1092165" y="329146"/>
                </a:cubicBezTo>
                <a:cubicBezTo>
                  <a:pt x="1092165" y="323088"/>
                  <a:pt x="1094016" y="315684"/>
                  <a:pt x="1097718" y="306933"/>
                </a:cubicBezTo>
                <a:cubicBezTo>
                  <a:pt x="1094689" y="304577"/>
                  <a:pt x="1092165" y="301044"/>
                  <a:pt x="1090145" y="296332"/>
                </a:cubicBezTo>
                <a:cubicBezTo>
                  <a:pt x="1088126" y="291620"/>
                  <a:pt x="1087116" y="287077"/>
                  <a:pt x="1087116" y="282702"/>
                </a:cubicBezTo>
                <a:cubicBezTo>
                  <a:pt x="1087116" y="281356"/>
                  <a:pt x="1087453" y="279336"/>
                  <a:pt x="1088126" y="276644"/>
                </a:cubicBezTo>
                <a:cubicBezTo>
                  <a:pt x="1084424" y="273615"/>
                  <a:pt x="1081143" y="268735"/>
                  <a:pt x="1078282" y="262004"/>
                </a:cubicBezTo>
                <a:cubicBezTo>
                  <a:pt x="1075421" y="255273"/>
                  <a:pt x="1074159" y="249215"/>
                  <a:pt x="1074496" y="243830"/>
                </a:cubicBezTo>
                <a:cubicBezTo>
                  <a:pt x="1071467" y="243494"/>
                  <a:pt x="1068438" y="242484"/>
                  <a:pt x="1065409" y="240801"/>
                </a:cubicBezTo>
                <a:cubicBezTo>
                  <a:pt x="1062380" y="239118"/>
                  <a:pt x="1060024" y="236763"/>
                  <a:pt x="1058341" y="233734"/>
                </a:cubicBezTo>
                <a:lnTo>
                  <a:pt x="1052788" y="233734"/>
                </a:lnTo>
                <a:cubicBezTo>
                  <a:pt x="1047067" y="233734"/>
                  <a:pt x="1043028" y="232556"/>
                  <a:pt x="1040673" y="230200"/>
                </a:cubicBezTo>
                <a:cubicBezTo>
                  <a:pt x="1037980" y="233565"/>
                  <a:pt x="1033521" y="236510"/>
                  <a:pt x="1027295" y="239034"/>
                </a:cubicBezTo>
                <a:cubicBezTo>
                  <a:pt x="1021069" y="241558"/>
                  <a:pt x="1015600" y="242316"/>
                  <a:pt x="1010888" y="241306"/>
                </a:cubicBezTo>
                <a:lnTo>
                  <a:pt x="1010383" y="241306"/>
                </a:lnTo>
                <a:cubicBezTo>
                  <a:pt x="1011056" y="245008"/>
                  <a:pt x="1009962" y="248289"/>
                  <a:pt x="1007102" y="251150"/>
                </a:cubicBezTo>
                <a:cubicBezTo>
                  <a:pt x="1004241" y="254011"/>
                  <a:pt x="1000791" y="255609"/>
                  <a:pt x="996753" y="255946"/>
                </a:cubicBezTo>
                <a:cubicBezTo>
                  <a:pt x="994397" y="262677"/>
                  <a:pt x="988171" y="266716"/>
                  <a:pt x="978074" y="268062"/>
                </a:cubicBezTo>
                <a:cubicBezTo>
                  <a:pt x="978411" y="273783"/>
                  <a:pt x="977233" y="278579"/>
                  <a:pt x="974540" y="282449"/>
                </a:cubicBezTo>
                <a:cubicBezTo>
                  <a:pt x="971848" y="286320"/>
                  <a:pt x="968819" y="288591"/>
                  <a:pt x="965454" y="289264"/>
                </a:cubicBezTo>
                <a:cubicBezTo>
                  <a:pt x="965454" y="298015"/>
                  <a:pt x="963603" y="307102"/>
                  <a:pt x="959901" y="316525"/>
                </a:cubicBezTo>
                <a:cubicBezTo>
                  <a:pt x="960574" y="319217"/>
                  <a:pt x="960910" y="321573"/>
                  <a:pt x="960910" y="323593"/>
                </a:cubicBezTo>
                <a:cubicBezTo>
                  <a:pt x="960910" y="330324"/>
                  <a:pt x="959564" y="336381"/>
                  <a:pt x="956872" y="341766"/>
                </a:cubicBezTo>
                <a:cubicBezTo>
                  <a:pt x="958554" y="345132"/>
                  <a:pt x="959396" y="349002"/>
                  <a:pt x="959396" y="353377"/>
                </a:cubicBezTo>
                <a:cubicBezTo>
                  <a:pt x="959396" y="359099"/>
                  <a:pt x="958386" y="364988"/>
                  <a:pt x="956367" y="371046"/>
                </a:cubicBezTo>
                <a:cubicBezTo>
                  <a:pt x="959396" y="375085"/>
                  <a:pt x="960910" y="379628"/>
                  <a:pt x="960910" y="384676"/>
                </a:cubicBezTo>
                <a:cubicBezTo>
                  <a:pt x="960910" y="387705"/>
                  <a:pt x="960069" y="391239"/>
                  <a:pt x="958386" y="395278"/>
                </a:cubicBezTo>
                <a:cubicBezTo>
                  <a:pt x="959396" y="397297"/>
                  <a:pt x="959901" y="400494"/>
                  <a:pt x="959901" y="404869"/>
                </a:cubicBezTo>
                <a:cubicBezTo>
                  <a:pt x="959901" y="412273"/>
                  <a:pt x="958386" y="417658"/>
                  <a:pt x="955357" y="421024"/>
                </a:cubicBezTo>
                <a:cubicBezTo>
                  <a:pt x="956703" y="425735"/>
                  <a:pt x="957376" y="429437"/>
                  <a:pt x="957376" y="432130"/>
                </a:cubicBezTo>
                <a:cubicBezTo>
                  <a:pt x="957376" y="434822"/>
                  <a:pt x="956872" y="437178"/>
                  <a:pt x="955862" y="439197"/>
                </a:cubicBezTo>
                <a:cubicBezTo>
                  <a:pt x="955862" y="444919"/>
                  <a:pt x="953674" y="449378"/>
                  <a:pt x="949299" y="452575"/>
                </a:cubicBezTo>
                <a:cubicBezTo>
                  <a:pt x="944924" y="455773"/>
                  <a:pt x="939708" y="457371"/>
                  <a:pt x="933650" y="457371"/>
                </a:cubicBezTo>
                <a:cubicBezTo>
                  <a:pt x="927928" y="457371"/>
                  <a:pt x="922964" y="455773"/>
                  <a:pt x="918757" y="452575"/>
                </a:cubicBezTo>
                <a:cubicBezTo>
                  <a:pt x="914550" y="449378"/>
                  <a:pt x="912615" y="444919"/>
                  <a:pt x="912952" y="439197"/>
                </a:cubicBezTo>
                <a:cubicBezTo>
                  <a:pt x="911942" y="436169"/>
                  <a:pt x="911437" y="432971"/>
                  <a:pt x="911437" y="429606"/>
                </a:cubicBezTo>
                <a:cubicBezTo>
                  <a:pt x="911437" y="422538"/>
                  <a:pt x="912615" y="415807"/>
                  <a:pt x="914971" y="409413"/>
                </a:cubicBezTo>
                <a:cubicBezTo>
                  <a:pt x="911942" y="405374"/>
                  <a:pt x="910428" y="400999"/>
                  <a:pt x="910428" y="396287"/>
                </a:cubicBezTo>
                <a:cubicBezTo>
                  <a:pt x="910428" y="393258"/>
                  <a:pt x="911269" y="389725"/>
                  <a:pt x="912952" y="385686"/>
                </a:cubicBezTo>
                <a:cubicBezTo>
                  <a:pt x="910596" y="381984"/>
                  <a:pt x="909418" y="377777"/>
                  <a:pt x="909418" y="373065"/>
                </a:cubicBezTo>
                <a:cubicBezTo>
                  <a:pt x="909418" y="369700"/>
                  <a:pt x="910091" y="366671"/>
                  <a:pt x="911437" y="363979"/>
                </a:cubicBezTo>
                <a:cubicBezTo>
                  <a:pt x="912784" y="361286"/>
                  <a:pt x="914466" y="359099"/>
                  <a:pt x="916486" y="357416"/>
                </a:cubicBezTo>
                <a:cubicBezTo>
                  <a:pt x="911774" y="352031"/>
                  <a:pt x="909418" y="345805"/>
                  <a:pt x="909418" y="338737"/>
                </a:cubicBezTo>
                <a:cubicBezTo>
                  <a:pt x="909418" y="332006"/>
                  <a:pt x="911606" y="326285"/>
                  <a:pt x="915981" y="321573"/>
                </a:cubicBezTo>
                <a:cubicBezTo>
                  <a:pt x="914635" y="319890"/>
                  <a:pt x="913457" y="317366"/>
                  <a:pt x="912447" y="314001"/>
                </a:cubicBezTo>
                <a:cubicBezTo>
                  <a:pt x="911437" y="310635"/>
                  <a:pt x="910933" y="307270"/>
                  <a:pt x="910933" y="303904"/>
                </a:cubicBezTo>
                <a:cubicBezTo>
                  <a:pt x="910933" y="299529"/>
                  <a:pt x="911942" y="296332"/>
                  <a:pt x="913962" y="294313"/>
                </a:cubicBezTo>
                <a:cubicBezTo>
                  <a:pt x="911269" y="288255"/>
                  <a:pt x="909923" y="281356"/>
                  <a:pt x="909923" y="273615"/>
                </a:cubicBezTo>
                <a:cubicBezTo>
                  <a:pt x="909923" y="266884"/>
                  <a:pt x="910933" y="262340"/>
                  <a:pt x="912952" y="259985"/>
                </a:cubicBezTo>
                <a:cubicBezTo>
                  <a:pt x="909923" y="253254"/>
                  <a:pt x="908408" y="246859"/>
                  <a:pt x="908408" y="240801"/>
                </a:cubicBezTo>
                <a:cubicBezTo>
                  <a:pt x="908408" y="234070"/>
                  <a:pt x="909923" y="229190"/>
                  <a:pt x="912952" y="226161"/>
                </a:cubicBezTo>
                <a:cubicBezTo>
                  <a:pt x="907567" y="219767"/>
                  <a:pt x="904875" y="212699"/>
                  <a:pt x="904875" y="204959"/>
                </a:cubicBezTo>
                <a:cubicBezTo>
                  <a:pt x="904875" y="195535"/>
                  <a:pt x="908913" y="188636"/>
                  <a:pt x="916990" y="184261"/>
                </a:cubicBezTo>
                <a:cubicBezTo>
                  <a:pt x="921029" y="182242"/>
                  <a:pt x="925068" y="181232"/>
                  <a:pt x="929106" y="181232"/>
                </a:cubicBezTo>
                <a:close/>
                <a:moveTo>
                  <a:pt x="2144801" y="175174"/>
                </a:moveTo>
                <a:cubicBezTo>
                  <a:pt x="2152542" y="175174"/>
                  <a:pt x="2159862" y="176268"/>
                  <a:pt x="2166761" y="178455"/>
                </a:cubicBezTo>
                <a:cubicBezTo>
                  <a:pt x="2173660" y="180643"/>
                  <a:pt x="2178793" y="183419"/>
                  <a:pt x="2182158" y="186785"/>
                </a:cubicBezTo>
                <a:cubicBezTo>
                  <a:pt x="2185523" y="184093"/>
                  <a:pt x="2190572" y="182746"/>
                  <a:pt x="2197303" y="182746"/>
                </a:cubicBezTo>
                <a:cubicBezTo>
                  <a:pt x="2207736" y="182746"/>
                  <a:pt x="2214130" y="186953"/>
                  <a:pt x="2216486" y="195367"/>
                </a:cubicBezTo>
                <a:cubicBezTo>
                  <a:pt x="2219178" y="194357"/>
                  <a:pt x="2221871" y="193852"/>
                  <a:pt x="2224563" y="193852"/>
                </a:cubicBezTo>
                <a:cubicBezTo>
                  <a:pt x="2230285" y="193852"/>
                  <a:pt x="2235333" y="195956"/>
                  <a:pt x="2239708" y="200163"/>
                </a:cubicBezTo>
                <a:cubicBezTo>
                  <a:pt x="2244083" y="204370"/>
                  <a:pt x="2246271" y="209334"/>
                  <a:pt x="2246271" y="215055"/>
                </a:cubicBezTo>
                <a:cubicBezTo>
                  <a:pt x="2246271" y="218084"/>
                  <a:pt x="2245934" y="220272"/>
                  <a:pt x="2245261" y="221618"/>
                </a:cubicBezTo>
                <a:cubicBezTo>
                  <a:pt x="2248627" y="226330"/>
                  <a:pt x="2251235" y="230705"/>
                  <a:pt x="2253086" y="234743"/>
                </a:cubicBezTo>
                <a:cubicBezTo>
                  <a:pt x="2254937" y="238782"/>
                  <a:pt x="2255526" y="242821"/>
                  <a:pt x="2254853" y="246859"/>
                </a:cubicBezTo>
                <a:cubicBezTo>
                  <a:pt x="2255863" y="249888"/>
                  <a:pt x="2256367" y="252580"/>
                  <a:pt x="2256367" y="254936"/>
                </a:cubicBezTo>
                <a:cubicBezTo>
                  <a:pt x="2256367" y="260321"/>
                  <a:pt x="2255021" y="264360"/>
                  <a:pt x="2252329" y="267052"/>
                </a:cubicBezTo>
                <a:cubicBezTo>
                  <a:pt x="2252665" y="268062"/>
                  <a:pt x="2252833" y="269408"/>
                  <a:pt x="2252833" y="271091"/>
                </a:cubicBezTo>
                <a:cubicBezTo>
                  <a:pt x="2252833" y="274793"/>
                  <a:pt x="2251487" y="278831"/>
                  <a:pt x="2248795" y="283207"/>
                </a:cubicBezTo>
                <a:cubicBezTo>
                  <a:pt x="2251151" y="286572"/>
                  <a:pt x="2252329" y="290274"/>
                  <a:pt x="2252329" y="294313"/>
                </a:cubicBezTo>
                <a:cubicBezTo>
                  <a:pt x="2252329" y="298351"/>
                  <a:pt x="2251151" y="302053"/>
                  <a:pt x="2248795" y="305419"/>
                </a:cubicBezTo>
                <a:cubicBezTo>
                  <a:pt x="2249468" y="311477"/>
                  <a:pt x="2249805" y="315515"/>
                  <a:pt x="2249805" y="317535"/>
                </a:cubicBezTo>
                <a:cubicBezTo>
                  <a:pt x="2250814" y="325948"/>
                  <a:pt x="2251319" y="331670"/>
                  <a:pt x="2251319" y="334699"/>
                </a:cubicBezTo>
                <a:cubicBezTo>
                  <a:pt x="2251319" y="336381"/>
                  <a:pt x="2250983" y="338569"/>
                  <a:pt x="2250309" y="341261"/>
                </a:cubicBezTo>
                <a:cubicBezTo>
                  <a:pt x="2253002" y="344963"/>
                  <a:pt x="2254348" y="350348"/>
                  <a:pt x="2254348" y="357416"/>
                </a:cubicBezTo>
                <a:cubicBezTo>
                  <a:pt x="2254348" y="364483"/>
                  <a:pt x="2253170" y="369868"/>
                  <a:pt x="2250814" y="373570"/>
                </a:cubicBezTo>
                <a:cubicBezTo>
                  <a:pt x="2255863" y="382994"/>
                  <a:pt x="2258387" y="390229"/>
                  <a:pt x="2258387" y="395278"/>
                </a:cubicBezTo>
                <a:cubicBezTo>
                  <a:pt x="2258387" y="399316"/>
                  <a:pt x="2257209" y="403018"/>
                  <a:pt x="2254853" y="406384"/>
                </a:cubicBezTo>
                <a:cubicBezTo>
                  <a:pt x="2256199" y="408740"/>
                  <a:pt x="2256872" y="411432"/>
                  <a:pt x="2256872" y="414461"/>
                </a:cubicBezTo>
                <a:cubicBezTo>
                  <a:pt x="2256872" y="417827"/>
                  <a:pt x="2255863" y="421529"/>
                  <a:pt x="2253843" y="425567"/>
                </a:cubicBezTo>
                <a:cubicBezTo>
                  <a:pt x="2255863" y="428596"/>
                  <a:pt x="2256872" y="433308"/>
                  <a:pt x="2256872" y="439702"/>
                </a:cubicBezTo>
                <a:cubicBezTo>
                  <a:pt x="2256872" y="446770"/>
                  <a:pt x="2255189" y="452996"/>
                  <a:pt x="2251824" y="458381"/>
                </a:cubicBezTo>
                <a:cubicBezTo>
                  <a:pt x="2253507" y="458717"/>
                  <a:pt x="2253843" y="460821"/>
                  <a:pt x="2252833" y="464691"/>
                </a:cubicBezTo>
                <a:cubicBezTo>
                  <a:pt x="2251824" y="468561"/>
                  <a:pt x="2250141" y="472348"/>
                  <a:pt x="2247785" y="476050"/>
                </a:cubicBezTo>
                <a:cubicBezTo>
                  <a:pt x="2249468" y="479415"/>
                  <a:pt x="2250309" y="482444"/>
                  <a:pt x="2250309" y="485137"/>
                </a:cubicBezTo>
                <a:cubicBezTo>
                  <a:pt x="2250309" y="489175"/>
                  <a:pt x="2249132" y="493130"/>
                  <a:pt x="2246776" y="497000"/>
                </a:cubicBezTo>
                <a:cubicBezTo>
                  <a:pt x="2244420" y="500870"/>
                  <a:pt x="2241391" y="503647"/>
                  <a:pt x="2237689" y="505330"/>
                </a:cubicBezTo>
                <a:cubicBezTo>
                  <a:pt x="2233314" y="517782"/>
                  <a:pt x="2227087" y="525018"/>
                  <a:pt x="2219010" y="527037"/>
                </a:cubicBezTo>
                <a:cubicBezTo>
                  <a:pt x="2219347" y="531076"/>
                  <a:pt x="2217832" y="535030"/>
                  <a:pt x="2214467" y="538900"/>
                </a:cubicBezTo>
                <a:cubicBezTo>
                  <a:pt x="2211101" y="542771"/>
                  <a:pt x="2207568" y="545042"/>
                  <a:pt x="2203865" y="545716"/>
                </a:cubicBezTo>
                <a:cubicBezTo>
                  <a:pt x="2202183" y="553120"/>
                  <a:pt x="2195788" y="556822"/>
                  <a:pt x="2184682" y="556822"/>
                </a:cubicBezTo>
                <a:cubicBezTo>
                  <a:pt x="2182326" y="559851"/>
                  <a:pt x="2178540" y="562206"/>
                  <a:pt x="2173323" y="563889"/>
                </a:cubicBezTo>
                <a:cubicBezTo>
                  <a:pt x="2168107" y="565572"/>
                  <a:pt x="2162302" y="566413"/>
                  <a:pt x="2155907" y="566413"/>
                </a:cubicBezTo>
                <a:cubicBezTo>
                  <a:pt x="2143455" y="566413"/>
                  <a:pt x="2134031" y="563216"/>
                  <a:pt x="2127637" y="556822"/>
                </a:cubicBezTo>
                <a:cubicBezTo>
                  <a:pt x="2123262" y="556485"/>
                  <a:pt x="2119055" y="554887"/>
                  <a:pt x="2115016" y="552026"/>
                </a:cubicBezTo>
                <a:cubicBezTo>
                  <a:pt x="2110978" y="549165"/>
                  <a:pt x="2107949" y="545716"/>
                  <a:pt x="2105929" y="541677"/>
                </a:cubicBezTo>
                <a:cubicBezTo>
                  <a:pt x="2100881" y="541340"/>
                  <a:pt x="2096590" y="539321"/>
                  <a:pt x="2093056" y="535619"/>
                </a:cubicBezTo>
                <a:cubicBezTo>
                  <a:pt x="2089523" y="531917"/>
                  <a:pt x="2087587" y="527542"/>
                  <a:pt x="2087251" y="522494"/>
                </a:cubicBezTo>
                <a:cubicBezTo>
                  <a:pt x="2084559" y="518118"/>
                  <a:pt x="2083212" y="514248"/>
                  <a:pt x="2083212" y="510883"/>
                </a:cubicBezTo>
                <a:cubicBezTo>
                  <a:pt x="2083212" y="505161"/>
                  <a:pt x="2085568" y="500365"/>
                  <a:pt x="2090280" y="496495"/>
                </a:cubicBezTo>
                <a:cubicBezTo>
                  <a:pt x="2094992" y="492625"/>
                  <a:pt x="2100376" y="490690"/>
                  <a:pt x="2106434" y="490690"/>
                </a:cubicBezTo>
                <a:cubicBezTo>
                  <a:pt x="2110473" y="490690"/>
                  <a:pt x="2114091" y="491783"/>
                  <a:pt x="2117288" y="493971"/>
                </a:cubicBezTo>
                <a:cubicBezTo>
                  <a:pt x="2120485" y="496159"/>
                  <a:pt x="2122925" y="499440"/>
                  <a:pt x="2124608" y="503815"/>
                </a:cubicBezTo>
                <a:cubicBezTo>
                  <a:pt x="2131675" y="505498"/>
                  <a:pt x="2136387" y="509368"/>
                  <a:pt x="2138743" y="515426"/>
                </a:cubicBezTo>
                <a:cubicBezTo>
                  <a:pt x="2144464" y="516099"/>
                  <a:pt x="2149008" y="518118"/>
                  <a:pt x="2152373" y="521484"/>
                </a:cubicBezTo>
                <a:cubicBezTo>
                  <a:pt x="2153383" y="519801"/>
                  <a:pt x="2155571" y="518539"/>
                  <a:pt x="2158936" y="517698"/>
                </a:cubicBezTo>
                <a:cubicBezTo>
                  <a:pt x="2162302" y="516856"/>
                  <a:pt x="2165835" y="516436"/>
                  <a:pt x="2169537" y="516436"/>
                </a:cubicBezTo>
                <a:cubicBezTo>
                  <a:pt x="2173239" y="516436"/>
                  <a:pt x="2176100" y="516941"/>
                  <a:pt x="2178119" y="517950"/>
                </a:cubicBezTo>
                <a:cubicBezTo>
                  <a:pt x="2178119" y="515258"/>
                  <a:pt x="2179466" y="512649"/>
                  <a:pt x="2182158" y="510125"/>
                </a:cubicBezTo>
                <a:cubicBezTo>
                  <a:pt x="2184850" y="507601"/>
                  <a:pt x="2187711" y="506171"/>
                  <a:pt x="2190740" y="505834"/>
                </a:cubicBezTo>
                <a:cubicBezTo>
                  <a:pt x="2190067" y="503142"/>
                  <a:pt x="2190908" y="499945"/>
                  <a:pt x="2193264" y="496243"/>
                </a:cubicBezTo>
                <a:cubicBezTo>
                  <a:pt x="2195620" y="492541"/>
                  <a:pt x="2197976" y="490521"/>
                  <a:pt x="2200332" y="490185"/>
                </a:cubicBezTo>
                <a:cubicBezTo>
                  <a:pt x="2199659" y="487492"/>
                  <a:pt x="2199322" y="484968"/>
                  <a:pt x="2199322" y="482612"/>
                </a:cubicBezTo>
                <a:cubicBezTo>
                  <a:pt x="2199322" y="478237"/>
                  <a:pt x="2200079" y="474115"/>
                  <a:pt x="2201594" y="470244"/>
                </a:cubicBezTo>
                <a:cubicBezTo>
                  <a:pt x="2203108" y="466374"/>
                  <a:pt x="2205212" y="463429"/>
                  <a:pt x="2207904" y="461410"/>
                </a:cubicBezTo>
                <a:cubicBezTo>
                  <a:pt x="2207568" y="460064"/>
                  <a:pt x="2207399" y="458213"/>
                  <a:pt x="2207399" y="455857"/>
                </a:cubicBezTo>
                <a:cubicBezTo>
                  <a:pt x="2207399" y="451482"/>
                  <a:pt x="2208241" y="447359"/>
                  <a:pt x="2209924" y="443488"/>
                </a:cubicBezTo>
                <a:cubicBezTo>
                  <a:pt x="2211606" y="439618"/>
                  <a:pt x="2213457" y="437010"/>
                  <a:pt x="2215476" y="435664"/>
                </a:cubicBezTo>
                <a:cubicBezTo>
                  <a:pt x="2195283" y="445760"/>
                  <a:pt x="2182663" y="449630"/>
                  <a:pt x="2177614" y="447275"/>
                </a:cubicBezTo>
                <a:cubicBezTo>
                  <a:pt x="2168864" y="449294"/>
                  <a:pt x="2161797" y="450304"/>
                  <a:pt x="2156412" y="450304"/>
                </a:cubicBezTo>
                <a:cubicBezTo>
                  <a:pt x="2149344" y="450304"/>
                  <a:pt x="2144464" y="449126"/>
                  <a:pt x="2141772" y="446770"/>
                </a:cubicBezTo>
                <a:cubicBezTo>
                  <a:pt x="2138743" y="448453"/>
                  <a:pt x="2134704" y="449294"/>
                  <a:pt x="2129656" y="449294"/>
                </a:cubicBezTo>
                <a:cubicBezTo>
                  <a:pt x="2122925" y="449294"/>
                  <a:pt x="2116447" y="447695"/>
                  <a:pt x="2110220" y="444498"/>
                </a:cubicBezTo>
                <a:cubicBezTo>
                  <a:pt x="2103994" y="441301"/>
                  <a:pt x="2099703" y="437178"/>
                  <a:pt x="2097347" y="432130"/>
                </a:cubicBezTo>
                <a:cubicBezTo>
                  <a:pt x="2088260" y="431457"/>
                  <a:pt x="2079847" y="426661"/>
                  <a:pt x="2072106" y="417742"/>
                </a:cubicBezTo>
                <a:cubicBezTo>
                  <a:pt x="2064366" y="408824"/>
                  <a:pt x="2060159" y="398475"/>
                  <a:pt x="2059485" y="386696"/>
                </a:cubicBezTo>
                <a:cubicBezTo>
                  <a:pt x="2053428" y="384676"/>
                  <a:pt x="2048800" y="380049"/>
                  <a:pt x="2045603" y="372813"/>
                </a:cubicBezTo>
                <a:cubicBezTo>
                  <a:pt x="2042406" y="365577"/>
                  <a:pt x="2040807" y="357584"/>
                  <a:pt x="2040807" y="348834"/>
                </a:cubicBezTo>
                <a:cubicBezTo>
                  <a:pt x="2040807" y="339074"/>
                  <a:pt x="2042658" y="331838"/>
                  <a:pt x="2046360" y="327126"/>
                </a:cubicBezTo>
                <a:cubicBezTo>
                  <a:pt x="2044004" y="325444"/>
                  <a:pt x="2042069" y="321489"/>
                  <a:pt x="2040555" y="315263"/>
                </a:cubicBezTo>
                <a:cubicBezTo>
                  <a:pt x="2039040" y="309037"/>
                  <a:pt x="2038283" y="302390"/>
                  <a:pt x="2038283" y="295322"/>
                </a:cubicBezTo>
                <a:cubicBezTo>
                  <a:pt x="2038283" y="279841"/>
                  <a:pt x="2042153" y="269408"/>
                  <a:pt x="2049894" y="264023"/>
                </a:cubicBezTo>
                <a:cubicBezTo>
                  <a:pt x="2048884" y="262340"/>
                  <a:pt x="2049053" y="258891"/>
                  <a:pt x="2050399" y="253674"/>
                </a:cubicBezTo>
                <a:cubicBezTo>
                  <a:pt x="2051745" y="248458"/>
                  <a:pt x="2053932" y="243325"/>
                  <a:pt x="2056961" y="238277"/>
                </a:cubicBezTo>
                <a:cubicBezTo>
                  <a:pt x="2059990" y="233229"/>
                  <a:pt x="2063019" y="230032"/>
                  <a:pt x="2066048" y="228685"/>
                </a:cubicBezTo>
                <a:cubicBezTo>
                  <a:pt x="2065712" y="225656"/>
                  <a:pt x="2066890" y="222291"/>
                  <a:pt x="2069582" y="218589"/>
                </a:cubicBezTo>
                <a:cubicBezTo>
                  <a:pt x="2072275" y="214887"/>
                  <a:pt x="2075472" y="212026"/>
                  <a:pt x="2079174" y="210007"/>
                </a:cubicBezTo>
                <a:cubicBezTo>
                  <a:pt x="2082876" y="207988"/>
                  <a:pt x="2085736" y="207314"/>
                  <a:pt x="2087756" y="207988"/>
                </a:cubicBezTo>
                <a:cubicBezTo>
                  <a:pt x="2089102" y="202266"/>
                  <a:pt x="2092047" y="198228"/>
                  <a:pt x="2096590" y="195872"/>
                </a:cubicBezTo>
                <a:cubicBezTo>
                  <a:pt x="2101134" y="193516"/>
                  <a:pt x="2106603" y="191665"/>
                  <a:pt x="2112997" y="190319"/>
                </a:cubicBezTo>
                <a:cubicBezTo>
                  <a:pt x="2114680" y="185270"/>
                  <a:pt x="2118466" y="181484"/>
                  <a:pt x="2124355" y="178960"/>
                </a:cubicBezTo>
                <a:cubicBezTo>
                  <a:pt x="2130245" y="176436"/>
                  <a:pt x="2137060" y="175174"/>
                  <a:pt x="2144801" y="175174"/>
                </a:cubicBezTo>
                <a:close/>
                <a:moveTo>
                  <a:pt x="792584" y="98945"/>
                </a:moveTo>
                <a:cubicBezTo>
                  <a:pt x="796960" y="98945"/>
                  <a:pt x="800662" y="100460"/>
                  <a:pt x="803691" y="103489"/>
                </a:cubicBezTo>
                <a:cubicBezTo>
                  <a:pt x="805710" y="105845"/>
                  <a:pt x="806720" y="109378"/>
                  <a:pt x="806720" y="114090"/>
                </a:cubicBezTo>
                <a:cubicBezTo>
                  <a:pt x="806720" y="122167"/>
                  <a:pt x="804364" y="128225"/>
                  <a:pt x="799652" y="132264"/>
                </a:cubicBezTo>
                <a:cubicBezTo>
                  <a:pt x="799988" y="135293"/>
                  <a:pt x="798558" y="138995"/>
                  <a:pt x="795361" y="143370"/>
                </a:cubicBezTo>
                <a:cubicBezTo>
                  <a:pt x="792164" y="147745"/>
                  <a:pt x="787957" y="151531"/>
                  <a:pt x="782740" y="154729"/>
                </a:cubicBezTo>
                <a:cubicBezTo>
                  <a:pt x="777524" y="157926"/>
                  <a:pt x="772391" y="159693"/>
                  <a:pt x="767343" y="160029"/>
                </a:cubicBezTo>
                <a:cubicBezTo>
                  <a:pt x="764987" y="161712"/>
                  <a:pt x="761622" y="163311"/>
                  <a:pt x="757247" y="164825"/>
                </a:cubicBezTo>
                <a:cubicBezTo>
                  <a:pt x="752872" y="166340"/>
                  <a:pt x="748665" y="167097"/>
                  <a:pt x="744626" y="167097"/>
                </a:cubicBezTo>
                <a:cubicBezTo>
                  <a:pt x="740251" y="167097"/>
                  <a:pt x="737222" y="166255"/>
                  <a:pt x="735539" y="164573"/>
                </a:cubicBezTo>
                <a:cubicBezTo>
                  <a:pt x="734193" y="165919"/>
                  <a:pt x="731164" y="166592"/>
                  <a:pt x="726452" y="166592"/>
                </a:cubicBezTo>
                <a:cubicBezTo>
                  <a:pt x="721068" y="166592"/>
                  <a:pt x="717365" y="165751"/>
                  <a:pt x="715346" y="164068"/>
                </a:cubicBezTo>
                <a:cubicBezTo>
                  <a:pt x="711981" y="164404"/>
                  <a:pt x="708783" y="163479"/>
                  <a:pt x="705755" y="161291"/>
                </a:cubicBezTo>
                <a:cubicBezTo>
                  <a:pt x="702726" y="159104"/>
                  <a:pt x="700706" y="155991"/>
                  <a:pt x="699697" y="151952"/>
                </a:cubicBezTo>
                <a:cubicBezTo>
                  <a:pt x="694985" y="150269"/>
                  <a:pt x="690610" y="147156"/>
                  <a:pt x="686571" y="142613"/>
                </a:cubicBezTo>
                <a:cubicBezTo>
                  <a:pt x="682533" y="138069"/>
                  <a:pt x="680682" y="132769"/>
                  <a:pt x="681018" y="126711"/>
                </a:cubicBezTo>
                <a:cubicBezTo>
                  <a:pt x="679335" y="123345"/>
                  <a:pt x="678494" y="120653"/>
                  <a:pt x="678494" y="118634"/>
                </a:cubicBezTo>
                <a:cubicBezTo>
                  <a:pt x="678494" y="114595"/>
                  <a:pt x="680177" y="111314"/>
                  <a:pt x="683542" y="108789"/>
                </a:cubicBezTo>
                <a:cubicBezTo>
                  <a:pt x="686908" y="106265"/>
                  <a:pt x="690778" y="105003"/>
                  <a:pt x="695153" y="105003"/>
                </a:cubicBezTo>
                <a:cubicBezTo>
                  <a:pt x="699192" y="105003"/>
                  <a:pt x="702557" y="106265"/>
                  <a:pt x="705250" y="108789"/>
                </a:cubicBezTo>
                <a:cubicBezTo>
                  <a:pt x="707942" y="111314"/>
                  <a:pt x="709288" y="114932"/>
                  <a:pt x="709288" y="119643"/>
                </a:cubicBezTo>
                <a:cubicBezTo>
                  <a:pt x="717365" y="123682"/>
                  <a:pt x="721909" y="128057"/>
                  <a:pt x="722919" y="132769"/>
                </a:cubicBezTo>
                <a:cubicBezTo>
                  <a:pt x="723928" y="132432"/>
                  <a:pt x="725611" y="132264"/>
                  <a:pt x="727967" y="132264"/>
                </a:cubicBezTo>
                <a:cubicBezTo>
                  <a:pt x="735034" y="132264"/>
                  <a:pt x="740251" y="133610"/>
                  <a:pt x="743616" y="136302"/>
                </a:cubicBezTo>
                <a:cubicBezTo>
                  <a:pt x="749674" y="132264"/>
                  <a:pt x="758088" y="129740"/>
                  <a:pt x="768858" y="128730"/>
                </a:cubicBezTo>
                <a:cubicBezTo>
                  <a:pt x="768185" y="125701"/>
                  <a:pt x="768521" y="122504"/>
                  <a:pt x="769867" y="119138"/>
                </a:cubicBezTo>
                <a:cubicBezTo>
                  <a:pt x="771213" y="115773"/>
                  <a:pt x="773401" y="113585"/>
                  <a:pt x="776430" y="112576"/>
                </a:cubicBezTo>
                <a:cubicBezTo>
                  <a:pt x="777103" y="108537"/>
                  <a:pt x="778954" y="105256"/>
                  <a:pt x="781983" y="102732"/>
                </a:cubicBezTo>
                <a:cubicBezTo>
                  <a:pt x="785012" y="100207"/>
                  <a:pt x="788546" y="98945"/>
                  <a:pt x="792584" y="98945"/>
                </a:cubicBezTo>
                <a:close/>
                <a:moveTo>
                  <a:pt x="1600162" y="73704"/>
                </a:moveTo>
                <a:cubicBezTo>
                  <a:pt x="1607229" y="73704"/>
                  <a:pt x="1614970" y="78584"/>
                  <a:pt x="1623383" y="88344"/>
                </a:cubicBezTo>
                <a:cubicBezTo>
                  <a:pt x="1627422" y="89690"/>
                  <a:pt x="1631797" y="92635"/>
                  <a:pt x="1636509" y="97179"/>
                </a:cubicBezTo>
                <a:cubicBezTo>
                  <a:pt x="1641221" y="101722"/>
                  <a:pt x="1644586" y="106181"/>
                  <a:pt x="1646605" y="110556"/>
                </a:cubicBezTo>
                <a:cubicBezTo>
                  <a:pt x="1650644" y="111566"/>
                  <a:pt x="1654767" y="113501"/>
                  <a:pt x="1658973" y="116362"/>
                </a:cubicBezTo>
                <a:cubicBezTo>
                  <a:pt x="1663181" y="119223"/>
                  <a:pt x="1665957" y="122336"/>
                  <a:pt x="1667303" y="125701"/>
                </a:cubicBezTo>
                <a:cubicBezTo>
                  <a:pt x="1672015" y="131422"/>
                  <a:pt x="1674371" y="136639"/>
                  <a:pt x="1674371" y="141351"/>
                </a:cubicBezTo>
                <a:cubicBezTo>
                  <a:pt x="1674371" y="145726"/>
                  <a:pt x="1672015" y="149596"/>
                  <a:pt x="1667303" y="152962"/>
                </a:cubicBezTo>
                <a:cubicBezTo>
                  <a:pt x="1663601" y="155654"/>
                  <a:pt x="1660067" y="157000"/>
                  <a:pt x="1656702" y="157000"/>
                </a:cubicBezTo>
                <a:cubicBezTo>
                  <a:pt x="1654010" y="157000"/>
                  <a:pt x="1651149" y="156159"/>
                  <a:pt x="1648120" y="154476"/>
                </a:cubicBezTo>
                <a:cubicBezTo>
                  <a:pt x="1645091" y="152793"/>
                  <a:pt x="1642062" y="150942"/>
                  <a:pt x="1639033" y="148923"/>
                </a:cubicBezTo>
                <a:cubicBezTo>
                  <a:pt x="1633648" y="148923"/>
                  <a:pt x="1628263" y="147661"/>
                  <a:pt x="1622879" y="145137"/>
                </a:cubicBezTo>
                <a:cubicBezTo>
                  <a:pt x="1617494" y="142613"/>
                  <a:pt x="1614297" y="138658"/>
                  <a:pt x="1613287" y="133273"/>
                </a:cubicBezTo>
                <a:cubicBezTo>
                  <a:pt x="1607566" y="131591"/>
                  <a:pt x="1603611" y="128982"/>
                  <a:pt x="1601424" y="125449"/>
                </a:cubicBezTo>
                <a:cubicBezTo>
                  <a:pt x="1599236" y="121915"/>
                  <a:pt x="1597806" y="117456"/>
                  <a:pt x="1597133" y="112071"/>
                </a:cubicBezTo>
                <a:cubicBezTo>
                  <a:pt x="1590065" y="105003"/>
                  <a:pt x="1586531" y="97431"/>
                  <a:pt x="1586531" y="89354"/>
                </a:cubicBezTo>
                <a:cubicBezTo>
                  <a:pt x="1586531" y="84642"/>
                  <a:pt x="1587793" y="80856"/>
                  <a:pt x="1590317" y="77995"/>
                </a:cubicBezTo>
                <a:cubicBezTo>
                  <a:pt x="1592841" y="75134"/>
                  <a:pt x="1596123" y="73704"/>
                  <a:pt x="1600162" y="73704"/>
                </a:cubicBezTo>
                <a:close/>
                <a:moveTo>
                  <a:pt x="812777" y="0"/>
                </a:moveTo>
                <a:cubicBezTo>
                  <a:pt x="817489" y="0"/>
                  <a:pt x="821696" y="1682"/>
                  <a:pt x="825398" y="5048"/>
                </a:cubicBezTo>
                <a:cubicBezTo>
                  <a:pt x="829100" y="8413"/>
                  <a:pt x="830951" y="12620"/>
                  <a:pt x="830951" y="17669"/>
                </a:cubicBezTo>
                <a:cubicBezTo>
                  <a:pt x="830951" y="18678"/>
                  <a:pt x="830615" y="20529"/>
                  <a:pt x="829941" y="23222"/>
                </a:cubicBezTo>
                <a:cubicBezTo>
                  <a:pt x="830615" y="40386"/>
                  <a:pt x="821864" y="51660"/>
                  <a:pt x="803691" y="57045"/>
                </a:cubicBezTo>
                <a:cubicBezTo>
                  <a:pt x="800325" y="59737"/>
                  <a:pt x="795697" y="61925"/>
                  <a:pt x="789808" y="63608"/>
                </a:cubicBezTo>
                <a:cubicBezTo>
                  <a:pt x="783918" y="65290"/>
                  <a:pt x="777944" y="66132"/>
                  <a:pt x="771887" y="66132"/>
                </a:cubicBezTo>
                <a:cubicBezTo>
                  <a:pt x="766165" y="66132"/>
                  <a:pt x="761790" y="65459"/>
                  <a:pt x="758761" y="64112"/>
                </a:cubicBezTo>
                <a:cubicBezTo>
                  <a:pt x="755059" y="64449"/>
                  <a:pt x="751609" y="63692"/>
                  <a:pt x="748412" y="61841"/>
                </a:cubicBezTo>
                <a:cubicBezTo>
                  <a:pt x="745215" y="59990"/>
                  <a:pt x="743280" y="57718"/>
                  <a:pt x="742607" y="55026"/>
                </a:cubicBezTo>
                <a:cubicBezTo>
                  <a:pt x="740924" y="55362"/>
                  <a:pt x="738316" y="54521"/>
                  <a:pt x="734782" y="52501"/>
                </a:cubicBezTo>
                <a:cubicBezTo>
                  <a:pt x="731248" y="50482"/>
                  <a:pt x="728976" y="48463"/>
                  <a:pt x="727967" y="46444"/>
                </a:cubicBezTo>
                <a:cubicBezTo>
                  <a:pt x="726957" y="46780"/>
                  <a:pt x="725274" y="46948"/>
                  <a:pt x="722919" y="46948"/>
                </a:cubicBezTo>
                <a:cubicBezTo>
                  <a:pt x="720226" y="46948"/>
                  <a:pt x="718375" y="46275"/>
                  <a:pt x="717365" y="44929"/>
                </a:cubicBezTo>
                <a:cubicBezTo>
                  <a:pt x="716019" y="46275"/>
                  <a:pt x="714000" y="47285"/>
                  <a:pt x="711308" y="47958"/>
                </a:cubicBezTo>
                <a:cubicBezTo>
                  <a:pt x="708615" y="48631"/>
                  <a:pt x="706428" y="48463"/>
                  <a:pt x="704745" y="47453"/>
                </a:cubicBezTo>
                <a:cubicBezTo>
                  <a:pt x="705081" y="49136"/>
                  <a:pt x="703988" y="51239"/>
                  <a:pt x="701464" y="53764"/>
                </a:cubicBezTo>
                <a:cubicBezTo>
                  <a:pt x="698939" y="56288"/>
                  <a:pt x="696668" y="57886"/>
                  <a:pt x="694648" y="58559"/>
                </a:cubicBezTo>
                <a:cubicBezTo>
                  <a:pt x="693639" y="62598"/>
                  <a:pt x="691535" y="65711"/>
                  <a:pt x="688338" y="67899"/>
                </a:cubicBezTo>
                <a:cubicBezTo>
                  <a:pt x="685141" y="70086"/>
                  <a:pt x="681691" y="71180"/>
                  <a:pt x="677989" y="71180"/>
                </a:cubicBezTo>
                <a:cubicBezTo>
                  <a:pt x="674287" y="71180"/>
                  <a:pt x="670922" y="70170"/>
                  <a:pt x="667893" y="68151"/>
                </a:cubicBezTo>
                <a:cubicBezTo>
                  <a:pt x="663181" y="64449"/>
                  <a:pt x="660825" y="60074"/>
                  <a:pt x="660825" y="55026"/>
                </a:cubicBezTo>
                <a:cubicBezTo>
                  <a:pt x="660825" y="50650"/>
                  <a:pt x="662676" y="46275"/>
                  <a:pt x="666378" y="41900"/>
                </a:cubicBezTo>
                <a:cubicBezTo>
                  <a:pt x="667388" y="31131"/>
                  <a:pt x="673277" y="23726"/>
                  <a:pt x="684047" y="19688"/>
                </a:cubicBezTo>
                <a:cubicBezTo>
                  <a:pt x="685393" y="18005"/>
                  <a:pt x="688338" y="16322"/>
                  <a:pt x="692881" y="14640"/>
                </a:cubicBezTo>
                <a:cubicBezTo>
                  <a:pt x="697425" y="12957"/>
                  <a:pt x="701379" y="11947"/>
                  <a:pt x="704745" y="11611"/>
                </a:cubicBezTo>
                <a:cubicBezTo>
                  <a:pt x="705755" y="10938"/>
                  <a:pt x="707774" y="10601"/>
                  <a:pt x="710803" y="10601"/>
                </a:cubicBezTo>
                <a:cubicBezTo>
                  <a:pt x="714841" y="10601"/>
                  <a:pt x="718880" y="11358"/>
                  <a:pt x="722919" y="12873"/>
                </a:cubicBezTo>
                <a:cubicBezTo>
                  <a:pt x="726957" y="14387"/>
                  <a:pt x="729145" y="16322"/>
                  <a:pt x="729481" y="18678"/>
                </a:cubicBezTo>
                <a:cubicBezTo>
                  <a:pt x="731501" y="18005"/>
                  <a:pt x="733352" y="17669"/>
                  <a:pt x="735034" y="17669"/>
                </a:cubicBezTo>
                <a:cubicBezTo>
                  <a:pt x="738063" y="17669"/>
                  <a:pt x="740756" y="18342"/>
                  <a:pt x="743112" y="19688"/>
                </a:cubicBezTo>
                <a:cubicBezTo>
                  <a:pt x="745467" y="21034"/>
                  <a:pt x="747150" y="22885"/>
                  <a:pt x="748160" y="25241"/>
                </a:cubicBezTo>
                <a:cubicBezTo>
                  <a:pt x="753881" y="24904"/>
                  <a:pt x="761454" y="27428"/>
                  <a:pt x="770877" y="32813"/>
                </a:cubicBezTo>
                <a:cubicBezTo>
                  <a:pt x="772896" y="30121"/>
                  <a:pt x="776430" y="27765"/>
                  <a:pt x="781478" y="25746"/>
                </a:cubicBezTo>
                <a:cubicBezTo>
                  <a:pt x="786526" y="23726"/>
                  <a:pt x="790397" y="23053"/>
                  <a:pt x="793089" y="23726"/>
                </a:cubicBezTo>
                <a:cubicBezTo>
                  <a:pt x="793089" y="16995"/>
                  <a:pt x="795613" y="10938"/>
                  <a:pt x="800662" y="5553"/>
                </a:cubicBezTo>
                <a:cubicBezTo>
                  <a:pt x="804027" y="1851"/>
                  <a:pt x="808066" y="0"/>
                  <a:pt x="812777"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7488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p:nvPr/>
        </p:nvSpPr>
        <p:spPr>
          <a:xfrm>
            <a:off x="1486665" y="752364"/>
            <a:ext cx="3837203" cy="657682"/>
          </a:xfrm>
          <a:custGeom>
            <a:avLst/>
            <a:gdLst/>
            <a:ahLst/>
            <a:cxnLst/>
            <a:rect l="l" t="t" r="r" b="b"/>
            <a:pathLst>
              <a:path w="3837203" h="657682">
                <a:moveTo>
                  <a:pt x="1907209" y="246888"/>
                </a:moveTo>
                <a:cubicBezTo>
                  <a:pt x="1878406" y="246888"/>
                  <a:pt x="1854174" y="260261"/>
                  <a:pt x="1834515" y="287007"/>
                </a:cubicBezTo>
                <a:cubicBezTo>
                  <a:pt x="1814855" y="313754"/>
                  <a:pt x="1805025" y="343586"/>
                  <a:pt x="1805025" y="376504"/>
                </a:cubicBezTo>
                <a:cubicBezTo>
                  <a:pt x="1805025" y="394335"/>
                  <a:pt x="1808911" y="408623"/>
                  <a:pt x="1816684" y="419367"/>
                </a:cubicBezTo>
                <a:cubicBezTo>
                  <a:pt x="1824456" y="430111"/>
                  <a:pt x="1835658" y="435483"/>
                  <a:pt x="1850288" y="435483"/>
                </a:cubicBezTo>
                <a:cubicBezTo>
                  <a:pt x="1866747" y="435483"/>
                  <a:pt x="1882063" y="426911"/>
                  <a:pt x="1896237" y="409766"/>
                </a:cubicBezTo>
                <a:cubicBezTo>
                  <a:pt x="1910410" y="392621"/>
                  <a:pt x="1920240" y="370332"/>
                  <a:pt x="1925726" y="342900"/>
                </a:cubicBezTo>
                <a:lnTo>
                  <a:pt x="1942871" y="253060"/>
                </a:lnTo>
                <a:cubicBezTo>
                  <a:pt x="1933727" y="248945"/>
                  <a:pt x="1921840" y="246888"/>
                  <a:pt x="1907209" y="246888"/>
                </a:cubicBezTo>
                <a:close/>
                <a:moveTo>
                  <a:pt x="2864510" y="246202"/>
                </a:moveTo>
                <a:cubicBezTo>
                  <a:pt x="2834335" y="246202"/>
                  <a:pt x="2808389" y="261290"/>
                  <a:pt x="2786672" y="291465"/>
                </a:cubicBezTo>
                <a:cubicBezTo>
                  <a:pt x="2764955" y="321640"/>
                  <a:pt x="2754096" y="353416"/>
                  <a:pt x="2754096" y="386791"/>
                </a:cubicBezTo>
                <a:cubicBezTo>
                  <a:pt x="2754096" y="403708"/>
                  <a:pt x="2757525" y="417195"/>
                  <a:pt x="2764383" y="427253"/>
                </a:cubicBezTo>
                <a:cubicBezTo>
                  <a:pt x="2771241" y="437312"/>
                  <a:pt x="2781300" y="442341"/>
                  <a:pt x="2794558" y="442341"/>
                </a:cubicBezTo>
                <a:cubicBezTo>
                  <a:pt x="2811018" y="442341"/>
                  <a:pt x="2826906" y="432626"/>
                  <a:pt x="2842221" y="413195"/>
                </a:cubicBezTo>
                <a:cubicBezTo>
                  <a:pt x="2857538" y="393764"/>
                  <a:pt x="2868854" y="364846"/>
                  <a:pt x="2876169" y="326441"/>
                </a:cubicBezTo>
                <a:lnTo>
                  <a:pt x="2891256" y="248945"/>
                </a:lnTo>
                <a:cubicBezTo>
                  <a:pt x="2881198" y="247117"/>
                  <a:pt x="2872282" y="246202"/>
                  <a:pt x="2864510" y="246202"/>
                </a:cubicBezTo>
                <a:close/>
                <a:moveTo>
                  <a:pt x="835685" y="246202"/>
                </a:moveTo>
                <a:cubicBezTo>
                  <a:pt x="805510" y="246202"/>
                  <a:pt x="779564" y="261290"/>
                  <a:pt x="757847" y="291465"/>
                </a:cubicBezTo>
                <a:cubicBezTo>
                  <a:pt x="736130" y="321640"/>
                  <a:pt x="725271" y="353416"/>
                  <a:pt x="725271" y="386791"/>
                </a:cubicBezTo>
                <a:cubicBezTo>
                  <a:pt x="725271" y="403708"/>
                  <a:pt x="728700" y="417195"/>
                  <a:pt x="735558" y="427253"/>
                </a:cubicBezTo>
                <a:cubicBezTo>
                  <a:pt x="742416" y="437312"/>
                  <a:pt x="752475" y="442341"/>
                  <a:pt x="765733" y="442341"/>
                </a:cubicBezTo>
                <a:cubicBezTo>
                  <a:pt x="782193" y="442341"/>
                  <a:pt x="798080" y="432626"/>
                  <a:pt x="813396" y="413195"/>
                </a:cubicBezTo>
                <a:cubicBezTo>
                  <a:pt x="828713" y="393764"/>
                  <a:pt x="840028" y="364846"/>
                  <a:pt x="847344" y="326441"/>
                </a:cubicBezTo>
                <a:lnTo>
                  <a:pt x="862431" y="248945"/>
                </a:lnTo>
                <a:cubicBezTo>
                  <a:pt x="852373" y="247117"/>
                  <a:pt x="843457" y="246202"/>
                  <a:pt x="835685" y="246202"/>
                </a:cubicBezTo>
                <a:close/>
                <a:moveTo>
                  <a:pt x="2525115" y="178994"/>
                </a:moveTo>
                <a:lnTo>
                  <a:pt x="2623871" y="178994"/>
                </a:lnTo>
                <a:lnTo>
                  <a:pt x="2560091" y="514350"/>
                </a:lnTo>
                <a:lnTo>
                  <a:pt x="2462022" y="514350"/>
                </a:lnTo>
                <a:close/>
                <a:moveTo>
                  <a:pt x="1058951" y="178994"/>
                </a:moveTo>
                <a:lnTo>
                  <a:pt x="1157706" y="178994"/>
                </a:lnTo>
                <a:lnTo>
                  <a:pt x="1093927" y="514350"/>
                </a:lnTo>
                <a:lnTo>
                  <a:pt x="995171" y="514350"/>
                </a:lnTo>
                <a:close/>
                <a:moveTo>
                  <a:pt x="496976" y="178994"/>
                </a:moveTo>
                <a:lnTo>
                  <a:pt x="595731" y="178994"/>
                </a:lnTo>
                <a:lnTo>
                  <a:pt x="531952" y="514350"/>
                </a:lnTo>
                <a:lnTo>
                  <a:pt x="433197" y="514350"/>
                </a:lnTo>
                <a:close/>
                <a:moveTo>
                  <a:pt x="2891256" y="171450"/>
                </a:moveTo>
                <a:cubicBezTo>
                  <a:pt x="2930575" y="171450"/>
                  <a:pt x="2967609" y="176936"/>
                  <a:pt x="3002356" y="187909"/>
                </a:cubicBezTo>
                <a:lnTo>
                  <a:pt x="2967380" y="363474"/>
                </a:lnTo>
                <a:cubicBezTo>
                  <a:pt x="2956864" y="419252"/>
                  <a:pt x="2952292" y="469545"/>
                  <a:pt x="2953664" y="514350"/>
                </a:cubicBezTo>
                <a:lnTo>
                  <a:pt x="2863138" y="514350"/>
                </a:lnTo>
                <a:cubicBezTo>
                  <a:pt x="2863596" y="506578"/>
                  <a:pt x="2864281" y="494805"/>
                  <a:pt x="2865196" y="479031"/>
                </a:cubicBezTo>
                <a:cubicBezTo>
                  <a:pt x="2866110" y="463258"/>
                  <a:pt x="2866796" y="452857"/>
                  <a:pt x="2867253" y="447828"/>
                </a:cubicBezTo>
                <a:lnTo>
                  <a:pt x="2865882" y="447828"/>
                </a:lnTo>
                <a:cubicBezTo>
                  <a:pt x="2838450" y="497205"/>
                  <a:pt x="2800730" y="521894"/>
                  <a:pt x="2752725" y="521894"/>
                </a:cubicBezTo>
                <a:cubicBezTo>
                  <a:pt x="2722549" y="521894"/>
                  <a:pt x="2698089" y="511150"/>
                  <a:pt x="2679344" y="489661"/>
                </a:cubicBezTo>
                <a:cubicBezTo>
                  <a:pt x="2660599" y="468173"/>
                  <a:pt x="2651226" y="440055"/>
                  <a:pt x="2651226" y="405308"/>
                </a:cubicBezTo>
                <a:cubicBezTo>
                  <a:pt x="2651226" y="376047"/>
                  <a:pt x="2656141" y="347815"/>
                  <a:pt x="2665971" y="320612"/>
                </a:cubicBezTo>
                <a:cubicBezTo>
                  <a:pt x="2675801" y="293408"/>
                  <a:pt x="2690203" y="268605"/>
                  <a:pt x="2709176" y="246202"/>
                </a:cubicBezTo>
                <a:cubicBezTo>
                  <a:pt x="2728150" y="223799"/>
                  <a:pt x="2753411" y="205740"/>
                  <a:pt x="2784957" y="192024"/>
                </a:cubicBezTo>
                <a:cubicBezTo>
                  <a:pt x="2816504" y="178308"/>
                  <a:pt x="2851937" y="171450"/>
                  <a:pt x="2891256" y="171450"/>
                </a:cubicBezTo>
                <a:close/>
                <a:moveTo>
                  <a:pt x="1925726" y="171450"/>
                </a:moveTo>
                <a:cubicBezTo>
                  <a:pt x="1970074" y="171450"/>
                  <a:pt x="2011451" y="179222"/>
                  <a:pt x="2049856" y="194767"/>
                </a:cubicBezTo>
                <a:lnTo>
                  <a:pt x="1999107" y="471145"/>
                </a:lnTo>
                <a:cubicBezTo>
                  <a:pt x="1985390" y="543382"/>
                  <a:pt x="1961845" y="592989"/>
                  <a:pt x="1928469" y="619963"/>
                </a:cubicBezTo>
                <a:cubicBezTo>
                  <a:pt x="1896923" y="645109"/>
                  <a:pt x="1853717" y="657682"/>
                  <a:pt x="1798853" y="657682"/>
                </a:cubicBezTo>
                <a:cubicBezTo>
                  <a:pt x="1750847" y="657682"/>
                  <a:pt x="1714271" y="650596"/>
                  <a:pt x="1689125" y="636423"/>
                </a:cubicBezTo>
                <a:lnTo>
                  <a:pt x="1712442" y="560984"/>
                </a:lnTo>
                <a:cubicBezTo>
                  <a:pt x="1733474" y="573329"/>
                  <a:pt x="1762734" y="579501"/>
                  <a:pt x="1800225" y="579501"/>
                </a:cubicBezTo>
                <a:cubicBezTo>
                  <a:pt x="1854174" y="579501"/>
                  <a:pt x="1887550" y="549783"/>
                  <a:pt x="1900351" y="490347"/>
                </a:cubicBezTo>
                <a:lnTo>
                  <a:pt x="1905838" y="461543"/>
                </a:lnTo>
                <a:lnTo>
                  <a:pt x="1904466" y="461543"/>
                </a:lnTo>
                <a:cubicBezTo>
                  <a:pt x="1879320" y="494919"/>
                  <a:pt x="1847316" y="511607"/>
                  <a:pt x="1808454" y="511607"/>
                </a:cubicBezTo>
                <a:cubicBezTo>
                  <a:pt x="1775993" y="511607"/>
                  <a:pt x="1750047" y="500063"/>
                  <a:pt x="1730616" y="476974"/>
                </a:cubicBezTo>
                <a:cubicBezTo>
                  <a:pt x="1711185" y="453885"/>
                  <a:pt x="1701241" y="425425"/>
                  <a:pt x="1700784" y="391592"/>
                </a:cubicBezTo>
                <a:cubicBezTo>
                  <a:pt x="1700784" y="363703"/>
                  <a:pt x="1705699" y="336728"/>
                  <a:pt x="1715528" y="310667"/>
                </a:cubicBezTo>
                <a:cubicBezTo>
                  <a:pt x="1725358" y="284607"/>
                  <a:pt x="1739531" y="261176"/>
                  <a:pt x="1758048" y="240373"/>
                </a:cubicBezTo>
                <a:cubicBezTo>
                  <a:pt x="1776564" y="219570"/>
                  <a:pt x="1800339" y="202883"/>
                  <a:pt x="1829371" y="190310"/>
                </a:cubicBezTo>
                <a:cubicBezTo>
                  <a:pt x="1858403" y="177737"/>
                  <a:pt x="1890522" y="171450"/>
                  <a:pt x="1925726" y="171450"/>
                </a:cubicBezTo>
                <a:close/>
                <a:moveTo>
                  <a:pt x="1559890" y="171450"/>
                </a:moveTo>
                <a:cubicBezTo>
                  <a:pt x="1587322" y="171450"/>
                  <a:pt x="1608582" y="179451"/>
                  <a:pt x="1623669" y="195453"/>
                </a:cubicBezTo>
                <a:cubicBezTo>
                  <a:pt x="1638757" y="211455"/>
                  <a:pt x="1646301" y="234087"/>
                  <a:pt x="1646301" y="263347"/>
                </a:cubicBezTo>
                <a:cubicBezTo>
                  <a:pt x="1646301" y="278892"/>
                  <a:pt x="1644472" y="297637"/>
                  <a:pt x="1640814" y="319583"/>
                </a:cubicBezTo>
                <a:lnTo>
                  <a:pt x="1603781" y="514350"/>
                </a:lnTo>
                <a:lnTo>
                  <a:pt x="1504340" y="514350"/>
                </a:lnTo>
                <a:lnTo>
                  <a:pt x="1540002" y="328498"/>
                </a:lnTo>
                <a:cubicBezTo>
                  <a:pt x="1542288" y="315697"/>
                  <a:pt x="1543431" y="303352"/>
                  <a:pt x="1543431" y="291465"/>
                </a:cubicBezTo>
                <a:cubicBezTo>
                  <a:pt x="1543431" y="264490"/>
                  <a:pt x="1532229" y="251003"/>
                  <a:pt x="1509826" y="251003"/>
                </a:cubicBezTo>
                <a:cubicBezTo>
                  <a:pt x="1492910" y="251003"/>
                  <a:pt x="1476336" y="261290"/>
                  <a:pt x="1460106" y="281864"/>
                </a:cubicBezTo>
                <a:cubicBezTo>
                  <a:pt x="1443875" y="302438"/>
                  <a:pt x="1432560" y="330327"/>
                  <a:pt x="1426159" y="365531"/>
                </a:cubicBezTo>
                <a:lnTo>
                  <a:pt x="1398041" y="514350"/>
                </a:lnTo>
                <a:lnTo>
                  <a:pt x="1299286" y="514350"/>
                </a:lnTo>
                <a:lnTo>
                  <a:pt x="1341805" y="288036"/>
                </a:lnTo>
                <a:cubicBezTo>
                  <a:pt x="1345006" y="272491"/>
                  <a:pt x="1351178" y="236144"/>
                  <a:pt x="1360322" y="178994"/>
                </a:cubicBezTo>
                <a:lnTo>
                  <a:pt x="1447419" y="178994"/>
                </a:lnTo>
                <a:lnTo>
                  <a:pt x="1441247" y="234544"/>
                </a:lnTo>
                <a:lnTo>
                  <a:pt x="1442618" y="234544"/>
                </a:lnTo>
                <a:cubicBezTo>
                  <a:pt x="1473250" y="192481"/>
                  <a:pt x="1512341" y="171450"/>
                  <a:pt x="1559890" y="171450"/>
                </a:cubicBezTo>
                <a:close/>
                <a:moveTo>
                  <a:pt x="862431" y="171450"/>
                </a:moveTo>
                <a:cubicBezTo>
                  <a:pt x="901750" y="171450"/>
                  <a:pt x="938784" y="176936"/>
                  <a:pt x="973531" y="187909"/>
                </a:cubicBezTo>
                <a:lnTo>
                  <a:pt x="938555" y="363474"/>
                </a:lnTo>
                <a:cubicBezTo>
                  <a:pt x="928039" y="419252"/>
                  <a:pt x="923467" y="469545"/>
                  <a:pt x="924839" y="514350"/>
                </a:cubicBezTo>
                <a:lnTo>
                  <a:pt x="834313" y="514350"/>
                </a:lnTo>
                <a:cubicBezTo>
                  <a:pt x="834771" y="506578"/>
                  <a:pt x="835456" y="494805"/>
                  <a:pt x="836371" y="479031"/>
                </a:cubicBezTo>
                <a:cubicBezTo>
                  <a:pt x="837285" y="463258"/>
                  <a:pt x="837971" y="452857"/>
                  <a:pt x="838428" y="447828"/>
                </a:cubicBezTo>
                <a:lnTo>
                  <a:pt x="837057" y="447828"/>
                </a:lnTo>
                <a:cubicBezTo>
                  <a:pt x="809625" y="497205"/>
                  <a:pt x="771906" y="521894"/>
                  <a:pt x="723900" y="521894"/>
                </a:cubicBezTo>
                <a:cubicBezTo>
                  <a:pt x="693724" y="521894"/>
                  <a:pt x="669264" y="511150"/>
                  <a:pt x="650519" y="489661"/>
                </a:cubicBezTo>
                <a:cubicBezTo>
                  <a:pt x="631774" y="468173"/>
                  <a:pt x="622401" y="440055"/>
                  <a:pt x="622401" y="405308"/>
                </a:cubicBezTo>
                <a:cubicBezTo>
                  <a:pt x="622401" y="376047"/>
                  <a:pt x="627316" y="347815"/>
                  <a:pt x="637146" y="320612"/>
                </a:cubicBezTo>
                <a:cubicBezTo>
                  <a:pt x="646976" y="293408"/>
                  <a:pt x="661378" y="268605"/>
                  <a:pt x="680351" y="246202"/>
                </a:cubicBezTo>
                <a:cubicBezTo>
                  <a:pt x="699325" y="223799"/>
                  <a:pt x="724585" y="205740"/>
                  <a:pt x="756132" y="192024"/>
                </a:cubicBezTo>
                <a:cubicBezTo>
                  <a:pt x="787679" y="178308"/>
                  <a:pt x="823112" y="171450"/>
                  <a:pt x="862431" y="171450"/>
                </a:cubicBezTo>
                <a:close/>
                <a:moveTo>
                  <a:pt x="3831031" y="91897"/>
                </a:moveTo>
                <a:cubicBezTo>
                  <a:pt x="3835146" y="105156"/>
                  <a:pt x="3837203" y="118872"/>
                  <a:pt x="3837203" y="133045"/>
                </a:cubicBezTo>
                <a:cubicBezTo>
                  <a:pt x="3837203" y="161392"/>
                  <a:pt x="3828859" y="184480"/>
                  <a:pt x="3812171" y="202311"/>
                </a:cubicBezTo>
                <a:cubicBezTo>
                  <a:pt x="3795483" y="220142"/>
                  <a:pt x="3771366" y="229514"/>
                  <a:pt x="3739819" y="230429"/>
                </a:cubicBezTo>
                <a:lnTo>
                  <a:pt x="3706901" y="405308"/>
                </a:lnTo>
                <a:cubicBezTo>
                  <a:pt x="3698214" y="453314"/>
                  <a:pt x="3692270" y="489661"/>
                  <a:pt x="3689070" y="514350"/>
                </a:cubicBezTo>
                <a:lnTo>
                  <a:pt x="3601974" y="514350"/>
                </a:lnTo>
                <a:lnTo>
                  <a:pt x="3608146" y="459486"/>
                </a:lnTo>
                <a:lnTo>
                  <a:pt x="3606774" y="459486"/>
                </a:lnTo>
                <a:cubicBezTo>
                  <a:pt x="3574313" y="501091"/>
                  <a:pt x="3535680" y="521894"/>
                  <a:pt x="3490874" y="521894"/>
                </a:cubicBezTo>
                <a:cubicBezTo>
                  <a:pt x="3463442" y="521894"/>
                  <a:pt x="3442296" y="514007"/>
                  <a:pt x="3427437" y="498234"/>
                </a:cubicBezTo>
                <a:cubicBezTo>
                  <a:pt x="3412579" y="482460"/>
                  <a:pt x="3405149" y="459029"/>
                  <a:pt x="3405149" y="427939"/>
                </a:cubicBezTo>
                <a:cubicBezTo>
                  <a:pt x="3405149" y="409194"/>
                  <a:pt x="3407435" y="388620"/>
                  <a:pt x="3412007" y="366217"/>
                </a:cubicBezTo>
                <a:lnTo>
                  <a:pt x="3447669" y="178994"/>
                </a:lnTo>
                <a:lnTo>
                  <a:pt x="3546424" y="178994"/>
                </a:lnTo>
                <a:lnTo>
                  <a:pt x="3512134" y="358674"/>
                </a:lnTo>
                <a:cubicBezTo>
                  <a:pt x="3508934" y="376961"/>
                  <a:pt x="3507333" y="391821"/>
                  <a:pt x="3507333" y="403251"/>
                </a:cubicBezTo>
                <a:cubicBezTo>
                  <a:pt x="3507333" y="428854"/>
                  <a:pt x="3518306" y="441655"/>
                  <a:pt x="3540252" y="441655"/>
                </a:cubicBezTo>
                <a:cubicBezTo>
                  <a:pt x="3557625" y="441655"/>
                  <a:pt x="3574085" y="431940"/>
                  <a:pt x="3589629" y="412509"/>
                </a:cubicBezTo>
                <a:cubicBezTo>
                  <a:pt x="3605174" y="393078"/>
                  <a:pt x="3615918" y="367132"/>
                  <a:pt x="3621862" y="334670"/>
                </a:cubicBezTo>
                <a:lnTo>
                  <a:pt x="3651351" y="178994"/>
                </a:lnTo>
                <a:lnTo>
                  <a:pt x="3723360" y="178994"/>
                </a:lnTo>
                <a:cubicBezTo>
                  <a:pt x="3752164" y="178994"/>
                  <a:pt x="3766566" y="165964"/>
                  <a:pt x="3766566" y="139903"/>
                </a:cubicBezTo>
                <a:cubicBezTo>
                  <a:pt x="3766566" y="128016"/>
                  <a:pt x="3764051" y="116129"/>
                  <a:pt x="3759022" y="104242"/>
                </a:cubicBezTo>
                <a:close/>
                <a:moveTo>
                  <a:pt x="3337103" y="87782"/>
                </a:moveTo>
                <a:lnTo>
                  <a:pt x="3319957" y="178308"/>
                </a:lnTo>
                <a:lnTo>
                  <a:pt x="3391966" y="178308"/>
                </a:lnTo>
                <a:lnTo>
                  <a:pt x="3376879" y="253746"/>
                </a:lnTo>
                <a:lnTo>
                  <a:pt x="3305556" y="253746"/>
                </a:lnTo>
                <a:lnTo>
                  <a:pt x="3282924" y="367589"/>
                </a:lnTo>
                <a:cubicBezTo>
                  <a:pt x="3279267" y="384962"/>
                  <a:pt x="3277438" y="399136"/>
                  <a:pt x="3277438" y="410108"/>
                </a:cubicBezTo>
                <a:cubicBezTo>
                  <a:pt x="3277438" y="428854"/>
                  <a:pt x="3287039" y="438226"/>
                  <a:pt x="3306241" y="438226"/>
                </a:cubicBezTo>
                <a:cubicBezTo>
                  <a:pt x="3318586" y="438226"/>
                  <a:pt x="3327501" y="437769"/>
                  <a:pt x="3332988" y="436855"/>
                </a:cubicBezTo>
                <a:lnTo>
                  <a:pt x="3322015" y="514350"/>
                </a:lnTo>
                <a:cubicBezTo>
                  <a:pt x="3308299" y="519379"/>
                  <a:pt x="3288868" y="521894"/>
                  <a:pt x="3263722" y="521894"/>
                </a:cubicBezTo>
                <a:cubicBezTo>
                  <a:pt x="3234918" y="521894"/>
                  <a:pt x="3213087" y="515265"/>
                  <a:pt x="3198228" y="502006"/>
                </a:cubicBezTo>
                <a:cubicBezTo>
                  <a:pt x="3183369" y="488747"/>
                  <a:pt x="3175939" y="471145"/>
                  <a:pt x="3175939" y="449199"/>
                </a:cubicBezTo>
                <a:cubicBezTo>
                  <a:pt x="3175939" y="431368"/>
                  <a:pt x="3178454" y="410566"/>
                  <a:pt x="3183483" y="386791"/>
                </a:cubicBezTo>
                <a:lnTo>
                  <a:pt x="3208858" y="253746"/>
                </a:lnTo>
                <a:lnTo>
                  <a:pt x="3166338" y="253746"/>
                </a:lnTo>
                <a:lnTo>
                  <a:pt x="3180054" y="178308"/>
                </a:lnTo>
                <a:lnTo>
                  <a:pt x="3223260" y="178308"/>
                </a:lnTo>
                <a:lnTo>
                  <a:pt x="3235604" y="115214"/>
                </a:lnTo>
                <a:close/>
                <a:moveTo>
                  <a:pt x="298323" y="47320"/>
                </a:moveTo>
                <a:cubicBezTo>
                  <a:pt x="352272" y="47320"/>
                  <a:pt x="392963" y="54178"/>
                  <a:pt x="420395" y="67894"/>
                </a:cubicBezTo>
                <a:lnTo>
                  <a:pt x="390906" y="150876"/>
                </a:lnTo>
                <a:cubicBezTo>
                  <a:pt x="364388" y="138532"/>
                  <a:pt x="331698" y="132359"/>
                  <a:pt x="292836" y="132359"/>
                </a:cubicBezTo>
                <a:cubicBezTo>
                  <a:pt x="246202" y="132359"/>
                  <a:pt x="207111" y="144704"/>
                  <a:pt x="175564" y="169393"/>
                </a:cubicBezTo>
                <a:cubicBezTo>
                  <a:pt x="154990" y="185395"/>
                  <a:pt x="138645" y="206540"/>
                  <a:pt x="126530" y="232829"/>
                </a:cubicBezTo>
                <a:cubicBezTo>
                  <a:pt x="114414" y="259118"/>
                  <a:pt x="108356" y="287808"/>
                  <a:pt x="108356" y="318897"/>
                </a:cubicBezTo>
                <a:cubicBezTo>
                  <a:pt x="108356" y="356845"/>
                  <a:pt x="118872" y="385763"/>
                  <a:pt x="139903" y="405651"/>
                </a:cubicBezTo>
                <a:cubicBezTo>
                  <a:pt x="160934" y="425539"/>
                  <a:pt x="189966" y="435483"/>
                  <a:pt x="226999" y="435483"/>
                </a:cubicBezTo>
                <a:cubicBezTo>
                  <a:pt x="247573" y="435483"/>
                  <a:pt x="264490" y="432740"/>
                  <a:pt x="277749" y="427253"/>
                </a:cubicBezTo>
                <a:lnTo>
                  <a:pt x="296265" y="329870"/>
                </a:lnTo>
                <a:lnTo>
                  <a:pt x="224256" y="329870"/>
                </a:lnTo>
                <a:lnTo>
                  <a:pt x="240030" y="251003"/>
                </a:lnTo>
                <a:lnTo>
                  <a:pt x="408051" y="251003"/>
                </a:lnTo>
                <a:lnTo>
                  <a:pt x="361416" y="493090"/>
                </a:lnTo>
                <a:cubicBezTo>
                  <a:pt x="309295" y="510464"/>
                  <a:pt x="259461" y="519151"/>
                  <a:pt x="211912" y="519151"/>
                </a:cubicBezTo>
                <a:cubicBezTo>
                  <a:pt x="146532" y="519151"/>
                  <a:pt x="95326" y="502234"/>
                  <a:pt x="58293" y="468401"/>
                </a:cubicBezTo>
                <a:cubicBezTo>
                  <a:pt x="19431" y="434569"/>
                  <a:pt x="0" y="387020"/>
                  <a:pt x="0" y="325755"/>
                </a:cubicBezTo>
                <a:cubicBezTo>
                  <a:pt x="0" y="283236"/>
                  <a:pt x="8229" y="243688"/>
                  <a:pt x="24688" y="207112"/>
                </a:cubicBezTo>
                <a:cubicBezTo>
                  <a:pt x="41148" y="170536"/>
                  <a:pt x="64236" y="139675"/>
                  <a:pt x="93954" y="114529"/>
                </a:cubicBezTo>
                <a:cubicBezTo>
                  <a:pt x="147904" y="69723"/>
                  <a:pt x="216027" y="47320"/>
                  <a:pt x="298323" y="47320"/>
                </a:cubicBezTo>
                <a:close/>
                <a:moveTo>
                  <a:pt x="2650617" y="41834"/>
                </a:moveTo>
                <a:lnTo>
                  <a:pt x="2697937" y="41834"/>
                </a:lnTo>
                <a:cubicBezTo>
                  <a:pt x="2689707" y="98069"/>
                  <a:pt x="2667305" y="126187"/>
                  <a:pt x="2630729" y="126187"/>
                </a:cubicBezTo>
                <a:cubicBezTo>
                  <a:pt x="2614727" y="126187"/>
                  <a:pt x="2600096" y="121844"/>
                  <a:pt x="2586837" y="113157"/>
                </a:cubicBezTo>
                <a:cubicBezTo>
                  <a:pt x="2576322" y="104927"/>
                  <a:pt x="2567635" y="100813"/>
                  <a:pt x="2560777" y="100813"/>
                </a:cubicBezTo>
                <a:cubicBezTo>
                  <a:pt x="2552090" y="100813"/>
                  <a:pt x="2545689" y="111100"/>
                  <a:pt x="2541574" y="131674"/>
                </a:cubicBezTo>
                <a:lnTo>
                  <a:pt x="2493568" y="131674"/>
                </a:lnTo>
                <a:cubicBezTo>
                  <a:pt x="2497226" y="104242"/>
                  <a:pt x="2504770" y="82982"/>
                  <a:pt x="2516200" y="67894"/>
                </a:cubicBezTo>
                <a:cubicBezTo>
                  <a:pt x="2527630" y="52807"/>
                  <a:pt x="2542032" y="45263"/>
                  <a:pt x="2559405" y="45263"/>
                </a:cubicBezTo>
                <a:cubicBezTo>
                  <a:pt x="2572207" y="45263"/>
                  <a:pt x="2586380" y="49835"/>
                  <a:pt x="2601925" y="58979"/>
                </a:cubicBezTo>
                <a:cubicBezTo>
                  <a:pt x="2614727" y="67666"/>
                  <a:pt x="2623642" y="72009"/>
                  <a:pt x="2628671" y="72009"/>
                </a:cubicBezTo>
                <a:cubicBezTo>
                  <a:pt x="2634157" y="72009"/>
                  <a:pt x="2638387" y="69952"/>
                  <a:pt x="2641358" y="65837"/>
                </a:cubicBezTo>
                <a:cubicBezTo>
                  <a:pt x="2644330" y="61722"/>
                  <a:pt x="2647416" y="53721"/>
                  <a:pt x="2650617" y="41834"/>
                </a:cubicBezTo>
                <a:close/>
                <a:moveTo>
                  <a:pt x="3521049" y="34290"/>
                </a:moveTo>
                <a:lnTo>
                  <a:pt x="3616375" y="34290"/>
                </a:lnTo>
                <a:lnTo>
                  <a:pt x="3667810" y="138532"/>
                </a:lnTo>
                <a:lnTo>
                  <a:pt x="3597173" y="138532"/>
                </a:lnTo>
                <a:close/>
                <a:moveTo>
                  <a:pt x="1129588" y="32918"/>
                </a:moveTo>
                <a:cubicBezTo>
                  <a:pt x="1144219" y="32918"/>
                  <a:pt x="1156220" y="37376"/>
                  <a:pt x="1165593" y="46292"/>
                </a:cubicBezTo>
                <a:cubicBezTo>
                  <a:pt x="1174966" y="55207"/>
                  <a:pt x="1179652" y="66980"/>
                  <a:pt x="1179652" y="81610"/>
                </a:cubicBezTo>
                <a:cubicBezTo>
                  <a:pt x="1179652" y="98527"/>
                  <a:pt x="1174051" y="112014"/>
                  <a:pt x="1162850" y="122072"/>
                </a:cubicBezTo>
                <a:cubicBezTo>
                  <a:pt x="1151648" y="132131"/>
                  <a:pt x="1137818" y="137160"/>
                  <a:pt x="1121359" y="137160"/>
                </a:cubicBezTo>
                <a:lnTo>
                  <a:pt x="1119987" y="137160"/>
                </a:lnTo>
                <a:cubicBezTo>
                  <a:pt x="1106271" y="137160"/>
                  <a:pt x="1094956" y="132702"/>
                  <a:pt x="1086040" y="123787"/>
                </a:cubicBezTo>
                <a:cubicBezTo>
                  <a:pt x="1077125" y="114872"/>
                  <a:pt x="1072667" y="103327"/>
                  <a:pt x="1072667" y="89154"/>
                </a:cubicBezTo>
                <a:cubicBezTo>
                  <a:pt x="1072667" y="72695"/>
                  <a:pt x="1078268" y="59207"/>
                  <a:pt x="1089469" y="48692"/>
                </a:cubicBezTo>
                <a:cubicBezTo>
                  <a:pt x="1100671" y="38176"/>
                  <a:pt x="1114044" y="32918"/>
                  <a:pt x="1129588" y="32918"/>
                </a:cubicBezTo>
                <a:close/>
                <a:moveTo>
                  <a:pt x="567613" y="32918"/>
                </a:moveTo>
                <a:cubicBezTo>
                  <a:pt x="582244" y="32918"/>
                  <a:pt x="594245" y="37376"/>
                  <a:pt x="603618" y="46292"/>
                </a:cubicBezTo>
                <a:cubicBezTo>
                  <a:pt x="612990" y="55207"/>
                  <a:pt x="617677" y="66980"/>
                  <a:pt x="617677" y="81610"/>
                </a:cubicBezTo>
                <a:cubicBezTo>
                  <a:pt x="617677" y="98527"/>
                  <a:pt x="612076" y="112014"/>
                  <a:pt x="600875" y="122072"/>
                </a:cubicBezTo>
                <a:cubicBezTo>
                  <a:pt x="589673" y="132131"/>
                  <a:pt x="575843" y="137160"/>
                  <a:pt x="559384" y="137160"/>
                </a:cubicBezTo>
                <a:lnTo>
                  <a:pt x="558012" y="137160"/>
                </a:lnTo>
                <a:cubicBezTo>
                  <a:pt x="544296" y="137160"/>
                  <a:pt x="532980" y="132702"/>
                  <a:pt x="524065" y="123787"/>
                </a:cubicBezTo>
                <a:cubicBezTo>
                  <a:pt x="515150" y="114872"/>
                  <a:pt x="510692" y="103327"/>
                  <a:pt x="510692" y="89154"/>
                </a:cubicBezTo>
                <a:cubicBezTo>
                  <a:pt x="510692" y="72695"/>
                  <a:pt x="516293" y="59207"/>
                  <a:pt x="527494" y="48692"/>
                </a:cubicBezTo>
                <a:cubicBezTo>
                  <a:pt x="538695" y="38176"/>
                  <a:pt x="552069" y="32918"/>
                  <a:pt x="567613" y="32918"/>
                </a:cubicBezTo>
                <a:close/>
                <a:moveTo>
                  <a:pt x="2164080" y="27432"/>
                </a:moveTo>
                <a:lnTo>
                  <a:pt x="2262835" y="27432"/>
                </a:lnTo>
                <a:lnTo>
                  <a:pt x="2225116" y="222199"/>
                </a:lnTo>
                <a:lnTo>
                  <a:pt x="2226487" y="222199"/>
                </a:lnTo>
                <a:cubicBezTo>
                  <a:pt x="2257120" y="188366"/>
                  <a:pt x="2292781" y="171450"/>
                  <a:pt x="2333472" y="171450"/>
                </a:cubicBezTo>
                <a:cubicBezTo>
                  <a:pt x="2359533" y="171450"/>
                  <a:pt x="2380107" y="179337"/>
                  <a:pt x="2395194" y="195110"/>
                </a:cubicBezTo>
                <a:cubicBezTo>
                  <a:pt x="2410282" y="210884"/>
                  <a:pt x="2417826" y="233172"/>
                  <a:pt x="2417826" y="261976"/>
                </a:cubicBezTo>
                <a:cubicBezTo>
                  <a:pt x="2417826" y="279349"/>
                  <a:pt x="2415768" y="299466"/>
                  <a:pt x="2411654" y="322326"/>
                </a:cubicBezTo>
                <a:lnTo>
                  <a:pt x="2375306" y="514350"/>
                </a:lnTo>
                <a:lnTo>
                  <a:pt x="2276551" y="514350"/>
                </a:lnTo>
                <a:lnTo>
                  <a:pt x="2311527" y="330556"/>
                </a:lnTo>
                <a:cubicBezTo>
                  <a:pt x="2314270" y="317297"/>
                  <a:pt x="2315641" y="303581"/>
                  <a:pt x="2315641" y="289408"/>
                </a:cubicBezTo>
                <a:cubicBezTo>
                  <a:pt x="2315641" y="263804"/>
                  <a:pt x="2304440" y="251003"/>
                  <a:pt x="2282037" y="251003"/>
                </a:cubicBezTo>
                <a:cubicBezTo>
                  <a:pt x="2264206" y="251003"/>
                  <a:pt x="2247519" y="261061"/>
                  <a:pt x="2231974" y="281178"/>
                </a:cubicBezTo>
                <a:cubicBezTo>
                  <a:pt x="2216429" y="301295"/>
                  <a:pt x="2205685" y="327812"/>
                  <a:pt x="2199741" y="360731"/>
                </a:cubicBezTo>
                <a:lnTo>
                  <a:pt x="2170252" y="514350"/>
                </a:lnTo>
                <a:lnTo>
                  <a:pt x="2071497" y="514350"/>
                </a:lnTo>
                <a:close/>
                <a:moveTo>
                  <a:pt x="857631" y="0"/>
                </a:moveTo>
                <a:cubicBezTo>
                  <a:pt x="876376" y="0"/>
                  <a:pt x="891463" y="5372"/>
                  <a:pt x="902893" y="16116"/>
                </a:cubicBezTo>
                <a:cubicBezTo>
                  <a:pt x="914323" y="26861"/>
                  <a:pt x="920038" y="40234"/>
                  <a:pt x="920038" y="56236"/>
                </a:cubicBezTo>
                <a:cubicBezTo>
                  <a:pt x="920038" y="70409"/>
                  <a:pt x="916266" y="82868"/>
                  <a:pt x="908723" y="93612"/>
                </a:cubicBezTo>
                <a:cubicBezTo>
                  <a:pt x="901179" y="104356"/>
                  <a:pt x="891806" y="114872"/>
                  <a:pt x="880605" y="125159"/>
                </a:cubicBezTo>
                <a:cubicBezTo>
                  <a:pt x="869403" y="135446"/>
                  <a:pt x="861745" y="144475"/>
                  <a:pt x="857631" y="152248"/>
                </a:cubicBezTo>
                <a:lnTo>
                  <a:pt x="808253" y="138532"/>
                </a:lnTo>
                <a:cubicBezTo>
                  <a:pt x="811911" y="129388"/>
                  <a:pt x="820483" y="118186"/>
                  <a:pt x="833971" y="104927"/>
                </a:cubicBezTo>
                <a:cubicBezTo>
                  <a:pt x="847458" y="91669"/>
                  <a:pt x="854202" y="80239"/>
                  <a:pt x="854202" y="70637"/>
                </a:cubicBezTo>
                <a:cubicBezTo>
                  <a:pt x="854202" y="64694"/>
                  <a:pt x="852487" y="59893"/>
                  <a:pt x="849058" y="56236"/>
                </a:cubicBezTo>
                <a:cubicBezTo>
                  <a:pt x="845629" y="52578"/>
                  <a:pt x="841400" y="50749"/>
                  <a:pt x="836371" y="50749"/>
                </a:cubicBezTo>
                <a:cubicBezTo>
                  <a:pt x="824941" y="50749"/>
                  <a:pt x="813511" y="58979"/>
                  <a:pt x="802081" y="75438"/>
                </a:cubicBezTo>
                <a:lnTo>
                  <a:pt x="770534" y="53492"/>
                </a:lnTo>
                <a:cubicBezTo>
                  <a:pt x="793394" y="17831"/>
                  <a:pt x="822426" y="0"/>
                  <a:pt x="857631" y="0"/>
                </a:cubicBezTo>
                <a:close/>
              </a:path>
            </a:pathLst>
          </a:custGeom>
          <a:solidFill>
            <a:srgbClr val="A06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l="3898" t="-981"/>
          <a:stretch/>
        </p:blipFill>
        <p:spPr>
          <a:xfrm>
            <a:off x="822959" y="1462178"/>
            <a:ext cx="7419703" cy="524244"/>
          </a:xfrm>
          <a:prstGeom prst="rect">
            <a:avLst/>
          </a:prstGeom>
        </p:spPr>
      </p:pic>
      <p:pic>
        <p:nvPicPr>
          <p:cNvPr id="9" name="Picture 8"/>
          <p:cNvPicPr>
            <a:picLocks noChangeAspect="1"/>
          </p:cNvPicPr>
          <p:nvPr/>
        </p:nvPicPr>
        <p:blipFill>
          <a:blip r:embed="rId4"/>
          <a:stretch>
            <a:fillRect/>
          </a:stretch>
        </p:blipFill>
        <p:spPr>
          <a:xfrm>
            <a:off x="2491195" y="2440527"/>
            <a:ext cx="3726724" cy="28323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66827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ou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p:nvPr/>
        </p:nvSpPr>
        <p:spPr>
          <a:xfrm>
            <a:off x="1486665" y="752364"/>
            <a:ext cx="3837203" cy="657682"/>
          </a:xfrm>
          <a:custGeom>
            <a:avLst/>
            <a:gdLst/>
            <a:ahLst/>
            <a:cxnLst/>
            <a:rect l="l" t="t" r="r" b="b"/>
            <a:pathLst>
              <a:path w="3837203" h="657682">
                <a:moveTo>
                  <a:pt x="1907209" y="246888"/>
                </a:moveTo>
                <a:cubicBezTo>
                  <a:pt x="1878406" y="246888"/>
                  <a:pt x="1854174" y="260261"/>
                  <a:pt x="1834515" y="287007"/>
                </a:cubicBezTo>
                <a:cubicBezTo>
                  <a:pt x="1814855" y="313754"/>
                  <a:pt x="1805025" y="343586"/>
                  <a:pt x="1805025" y="376504"/>
                </a:cubicBezTo>
                <a:cubicBezTo>
                  <a:pt x="1805025" y="394335"/>
                  <a:pt x="1808911" y="408623"/>
                  <a:pt x="1816684" y="419367"/>
                </a:cubicBezTo>
                <a:cubicBezTo>
                  <a:pt x="1824456" y="430111"/>
                  <a:pt x="1835658" y="435483"/>
                  <a:pt x="1850288" y="435483"/>
                </a:cubicBezTo>
                <a:cubicBezTo>
                  <a:pt x="1866747" y="435483"/>
                  <a:pt x="1882063" y="426911"/>
                  <a:pt x="1896237" y="409766"/>
                </a:cubicBezTo>
                <a:cubicBezTo>
                  <a:pt x="1910410" y="392621"/>
                  <a:pt x="1920240" y="370332"/>
                  <a:pt x="1925726" y="342900"/>
                </a:cubicBezTo>
                <a:lnTo>
                  <a:pt x="1942871" y="253060"/>
                </a:lnTo>
                <a:cubicBezTo>
                  <a:pt x="1933727" y="248945"/>
                  <a:pt x="1921840" y="246888"/>
                  <a:pt x="1907209" y="246888"/>
                </a:cubicBezTo>
                <a:close/>
                <a:moveTo>
                  <a:pt x="2864510" y="246202"/>
                </a:moveTo>
                <a:cubicBezTo>
                  <a:pt x="2834335" y="246202"/>
                  <a:pt x="2808389" y="261290"/>
                  <a:pt x="2786672" y="291465"/>
                </a:cubicBezTo>
                <a:cubicBezTo>
                  <a:pt x="2764955" y="321640"/>
                  <a:pt x="2754096" y="353416"/>
                  <a:pt x="2754096" y="386791"/>
                </a:cubicBezTo>
                <a:cubicBezTo>
                  <a:pt x="2754096" y="403708"/>
                  <a:pt x="2757525" y="417195"/>
                  <a:pt x="2764383" y="427253"/>
                </a:cubicBezTo>
                <a:cubicBezTo>
                  <a:pt x="2771241" y="437312"/>
                  <a:pt x="2781300" y="442341"/>
                  <a:pt x="2794558" y="442341"/>
                </a:cubicBezTo>
                <a:cubicBezTo>
                  <a:pt x="2811018" y="442341"/>
                  <a:pt x="2826906" y="432626"/>
                  <a:pt x="2842221" y="413195"/>
                </a:cubicBezTo>
                <a:cubicBezTo>
                  <a:pt x="2857538" y="393764"/>
                  <a:pt x="2868854" y="364846"/>
                  <a:pt x="2876169" y="326441"/>
                </a:cubicBezTo>
                <a:lnTo>
                  <a:pt x="2891256" y="248945"/>
                </a:lnTo>
                <a:cubicBezTo>
                  <a:pt x="2881198" y="247117"/>
                  <a:pt x="2872282" y="246202"/>
                  <a:pt x="2864510" y="246202"/>
                </a:cubicBezTo>
                <a:close/>
                <a:moveTo>
                  <a:pt x="835685" y="246202"/>
                </a:moveTo>
                <a:cubicBezTo>
                  <a:pt x="805510" y="246202"/>
                  <a:pt x="779564" y="261290"/>
                  <a:pt x="757847" y="291465"/>
                </a:cubicBezTo>
                <a:cubicBezTo>
                  <a:pt x="736130" y="321640"/>
                  <a:pt x="725271" y="353416"/>
                  <a:pt x="725271" y="386791"/>
                </a:cubicBezTo>
                <a:cubicBezTo>
                  <a:pt x="725271" y="403708"/>
                  <a:pt x="728700" y="417195"/>
                  <a:pt x="735558" y="427253"/>
                </a:cubicBezTo>
                <a:cubicBezTo>
                  <a:pt x="742416" y="437312"/>
                  <a:pt x="752475" y="442341"/>
                  <a:pt x="765733" y="442341"/>
                </a:cubicBezTo>
                <a:cubicBezTo>
                  <a:pt x="782193" y="442341"/>
                  <a:pt x="798080" y="432626"/>
                  <a:pt x="813396" y="413195"/>
                </a:cubicBezTo>
                <a:cubicBezTo>
                  <a:pt x="828713" y="393764"/>
                  <a:pt x="840028" y="364846"/>
                  <a:pt x="847344" y="326441"/>
                </a:cubicBezTo>
                <a:lnTo>
                  <a:pt x="862431" y="248945"/>
                </a:lnTo>
                <a:cubicBezTo>
                  <a:pt x="852373" y="247117"/>
                  <a:pt x="843457" y="246202"/>
                  <a:pt x="835685" y="246202"/>
                </a:cubicBezTo>
                <a:close/>
                <a:moveTo>
                  <a:pt x="2525115" y="178994"/>
                </a:moveTo>
                <a:lnTo>
                  <a:pt x="2623871" y="178994"/>
                </a:lnTo>
                <a:lnTo>
                  <a:pt x="2560091" y="514350"/>
                </a:lnTo>
                <a:lnTo>
                  <a:pt x="2462022" y="514350"/>
                </a:lnTo>
                <a:close/>
                <a:moveTo>
                  <a:pt x="1058951" y="178994"/>
                </a:moveTo>
                <a:lnTo>
                  <a:pt x="1157706" y="178994"/>
                </a:lnTo>
                <a:lnTo>
                  <a:pt x="1093927" y="514350"/>
                </a:lnTo>
                <a:lnTo>
                  <a:pt x="995171" y="514350"/>
                </a:lnTo>
                <a:close/>
                <a:moveTo>
                  <a:pt x="496976" y="178994"/>
                </a:moveTo>
                <a:lnTo>
                  <a:pt x="595731" y="178994"/>
                </a:lnTo>
                <a:lnTo>
                  <a:pt x="531952" y="514350"/>
                </a:lnTo>
                <a:lnTo>
                  <a:pt x="433197" y="514350"/>
                </a:lnTo>
                <a:close/>
                <a:moveTo>
                  <a:pt x="2891256" y="171450"/>
                </a:moveTo>
                <a:cubicBezTo>
                  <a:pt x="2930575" y="171450"/>
                  <a:pt x="2967609" y="176936"/>
                  <a:pt x="3002356" y="187909"/>
                </a:cubicBezTo>
                <a:lnTo>
                  <a:pt x="2967380" y="363474"/>
                </a:lnTo>
                <a:cubicBezTo>
                  <a:pt x="2956864" y="419252"/>
                  <a:pt x="2952292" y="469545"/>
                  <a:pt x="2953664" y="514350"/>
                </a:cubicBezTo>
                <a:lnTo>
                  <a:pt x="2863138" y="514350"/>
                </a:lnTo>
                <a:cubicBezTo>
                  <a:pt x="2863596" y="506578"/>
                  <a:pt x="2864281" y="494805"/>
                  <a:pt x="2865196" y="479031"/>
                </a:cubicBezTo>
                <a:cubicBezTo>
                  <a:pt x="2866110" y="463258"/>
                  <a:pt x="2866796" y="452857"/>
                  <a:pt x="2867253" y="447828"/>
                </a:cubicBezTo>
                <a:lnTo>
                  <a:pt x="2865882" y="447828"/>
                </a:lnTo>
                <a:cubicBezTo>
                  <a:pt x="2838450" y="497205"/>
                  <a:pt x="2800730" y="521894"/>
                  <a:pt x="2752725" y="521894"/>
                </a:cubicBezTo>
                <a:cubicBezTo>
                  <a:pt x="2722549" y="521894"/>
                  <a:pt x="2698089" y="511150"/>
                  <a:pt x="2679344" y="489661"/>
                </a:cubicBezTo>
                <a:cubicBezTo>
                  <a:pt x="2660599" y="468173"/>
                  <a:pt x="2651226" y="440055"/>
                  <a:pt x="2651226" y="405308"/>
                </a:cubicBezTo>
                <a:cubicBezTo>
                  <a:pt x="2651226" y="376047"/>
                  <a:pt x="2656141" y="347815"/>
                  <a:pt x="2665971" y="320612"/>
                </a:cubicBezTo>
                <a:cubicBezTo>
                  <a:pt x="2675801" y="293408"/>
                  <a:pt x="2690203" y="268605"/>
                  <a:pt x="2709176" y="246202"/>
                </a:cubicBezTo>
                <a:cubicBezTo>
                  <a:pt x="2728150" y="223799"/>
                  <a:pt x="2753411" y="205740"/>
                  <a:pt x="2784957" y="192024"/>
                </a:cubicBezTo>
                <a:cubicBezTo>
                  <a:pt x="2816504" y="178308"/>
                  <a:pt x="2851937" y="171450"/>
                  <a:pt x="2891256" y="171450"/>
                </a:cubicBezTo>
                <a:close/>
                <a:moveTo>
                  <a:pt x="1925726" y="171450"/>
                </a:moveTo>
                <a:cubicBezTo>
                  <a:pt x="1970074" y="171450"/>
                  <a:pt x="2011451" y="179222"/>
                  <a:pt x="2049856" y="194767"/>
                </a:cubicBezTo>
                <a:lnTo>
                  <a:pt x="1999107" y="471145"/>
                </a:lnTo>
                <a:cubicBezTo>
                  <a:pt x="1985390" y="543382"/>
                  <a:pt x="1961845" y="592989"/>
                  <a:pt x="1928469" y="619963"/>
                </a:cubicBezTo>
                <a:cubicBezTo>
                  <a:pt x="1896923" y="645109"/>
                  <a:pt x="1853717" y="657682"/>
                  <a:pt x="1798853" y="657682"/>
                </a:cubicBezTo>
                <a:cubicBezTo>
                  <a:pt x="1750847" y="657682"/>
                  <a:pt x="1714271" y="650596"/>
                  <a:pt x="1689125" y="636423"/>
                </a:cubicBezTo>
                <a:lnTo>
                  <a:pt x="1712442" y="560984"/>
                </a:lnTo>
                <a:cubicBezTo>
                  <a:pt x="1733474" y="573329"/>
                  <a:pt x="1762734" y="579501"/>
                  <a:pt x="1800225" y="579501"/>
                </a:cubicBezTo>
                <a:cubicBezTo>
                  <a:pt x="1854174" y="579501"/>
                  <a:pt x="1887550" y="549783"/>
                  <a:pt x="1900351" y="490347"/>
                </a:cubicBezTo>
                <a:lnTo>
                  <a:pt x="1905838" y="461543"/>
                </a:lnTo>
                <a:lnTo>
                  <a:pt x="1904466" y="461543"/>
                </a:lnTo>
                <a:cubicBezTo>
                  <a:pt x="1879320" y="494919"/>
                  <a:pt x="1847316" y="511607"/>
                  <a:pt x="1808454" y="511607"/>
                </a:cubicBezTo>
                <a:cubicBezTo>
                  <a:pt x="1775993" y="511607"/>
                  <a:pt x="1750047" y="500063"/>
                  <a:pt x="1730616" y="476974"/>
                </a:cubicBezTo>
                <a:cubicBezTo>
                  <a:pt x="1711185" y="453885"/>
                  <a:pt x="1701241" y="425425"/>
                  <a:pt x="1700784" y="391592"/>
                </a:cubicBezTo>
                <a:cubicBezTo>
                  <a:pt x="1700784" y="363703"/>
                  <a:pt x="1705699" y="336728"/>
                  <a:pt x="1715528" y="310667"/>
                </a:cubicBezTo>
                <a:cubicBezTo>
                  <a:pt x="1725358" y="284607"/>
                  <a:pt x="1739531" y="261176"/>
                  <a:pt x="1758048" y="240373"/>
                </a:cubicBezTo>
                <a:cubicBezTo>
                  <a:pt x="1776564" y="219570"/>
                  <a:pt x="1800339" y="202883"/>
                  <a:pt x="1829371" y="190310"/>
                </a:cubicBezTo>
                <a:cubicBezTo>
                  <a:pt x="1858403" y="177737"/>
                  <a:pt x="1890522" y="171450"/>
                  <a:pt x="1925726" y="171450"/>
                </a:cubicBezTo>
                <a:close/>
                <a:moveTo>
                  <a:pt x="1559890" y="171450"/>
                </a:moveTo>
                <a:cubicBezTo>
                  <a:pt x="1587322" y="171450"/>
                  <a:pt x="1608582" y="179451"/>
                  <a:pt x="1623669" y="195453"/>
                </a:cubicBezTo>
                <a:cubicBezTo>
                  <a:pt x="1638757" y="211455"/>
                  <a:pt x="1646301" y="234087"/>
                  <a:pt x="1646301" y="263347"/>
                </a:cubicBezTo>
                <a:cubicBezTo>
                  <a:pt x="1646301" y="278892"/>
                  <a:pt x="1644472" y="297637"/>
                  <a:pt x="1640814" y="319583"/>
                </a:cubicBezTo>
                <a:lnTo>
                  <a:pt x="1603781" y="514350"/>
                </a:lnTo>
                <a:lnTo>
                  <a:pt x="1504340" y="514350"/>
                </a:lnTo>
                <a:lnTo>
                  <a:pt x="1540002" y="328498"/>
                </a:lnTo>
                <a:cubicBezTo>
                  <a:pt x="1542288" y="315697"/>
                  <a:pt x="1543431" y="303352"/>
                  <a:pt x="1543431" y="291465"/>
                </a:cubicBezTo>
                <a:cubicBezTo>
                  <a:pt x="1543431" y="264490"/>
                  <a:pt x="1532229" y="251003"/>
                  <a:pt x="1509826" y="251003"/>
                </a:cubicBezTo>
                <a:cubicBezTo>
                  <a:pt x="1492910" y="251003"/>
                  <a:pt x="1476336" y="261290"/>
                  <a:pt x="1460106" y="281864"/>
                </a:cubicBezTo>
                <a:cubicBezTo>
                  <a:pt x="1443875" y="302438"/>
                  <a:pt x="1432560" y="330327"/>
                  <a:pt x="1426159" y="365531"/>
                </a:cubicBezTo>
                <a:lnTo>
                  <a:pt x="1398041" y="514350"/>
                </a:lnTo>
                <a:lnTo>
                  <a:pt x="1299286" y="514350"/>
                </a:lnTo>
                <a:lnTo>
                  <a:pt x="1341805" y="288036"/>
                </a:lnTo>
                <a:cubicBezTo>
                  <a:pt x="1345006" y="272491"/>
                  <a:pt x="1351178" y="236144"/>
                  <a:pt x="1360322" y="178994"/>
                </a:cubicBezTo>
                <a:lnTo>
                  <a:pt x="1447419" y="178994"/>
                </a:lnTo>
                <a:lnTo>
                  <a:pt x="1441247" y="234544"/>
                </a:lnTo>
                <a:lnTo>
                  <a:pt x="1442618" y="234544"/>
                </a:lnTo>
                <a:cubicBezTo>
                  <a:pt x="1473250" y="192481"/>
                  <a:pt x="1512341" y="171450"/>
                  <a:pt x="1559890" y="171450"/>
                </a:cubicBezTo>
                <a:close/>
                <a:moveTo>
                  <a:pt x="862431" y="171450"/>
                </a:moveTo>
                <a:cubicBezTo>
                  <a:pt x="901750" y="171450"/>
                  <a:pt x="938784" y="176936"/>
                  <a:pt x="973531" y="187909"/>
                </a:cubicBezTo>
                <a:lnTo>
                  <a:pt x="938555" y="363474"/>
                </a:lnTo>
                <a:cubicBezTo>
                  <a:pt x="928039" y="419252"/>
                  <a:pt x="923467" y="469545"/>
                  <a:pt x="924839" y="514350"/>
                </a:cubicBezTo>
                <a:lnTo>
                  <a:pt x="834313" y="514350"/>
                </a:lnTo>
                <a:cubicBezTo>
                  <a:pt x="834771" y="506578"/>
                  <a:pt x="835456" y="494805"/>
                  <a:pt x="836371" y="479031"/>
                </a:cubicBezTo>
                <a:cubicBezTo>
                  <a:pt x="837285" y="463258"/>
                  <a:pt x="837971" y="452857"/>
                  <a:pt x="838428" y="447828"/>
                </a:cubicBezTo>
                <a:lnTo>
                  <a:pt x="837057" y="447828"/>
                </a:lnTo>
                <a:cubicBezTo>
                  <a:pt x="809625" y="497205"/>
                  <a:pt x="771906" y="521894"/>
                  <a:pt x="723900" y="521894"/>
                </a:cubicBezTo>
                <a:cubicBezTo>
                  <a:pt x="693724" y="521894"/>
                  <a:pt x="669264" y="511150"/>
                  <a:pt x="650519" y="489661"/>
                </a:cubicBezTo>
                <a:cubicBezTo>
                  <a:pt x="631774" y="468173"/>
                  <a:pt x="622401" y="440055"/>
                  <a:pt x="622401" y="405308"/>
                </a:cubicBezTo>
                <a:cubicBezTo>
                  <a:pt x="622401" y="376047"/>
                  <a:pt x="627316" y="347815"/>
                  <a:pt x="637146" y="320612"/>
                </a:cubicBezTo>
                <a:cubicBezTo>
                  <a:pt x="646976" y="293408"/>
                  <a:pt x="661378" y="268605"/>
                  <a:pt x="680351" y="246202"/>
                </a:cubicBezTo>
                <a:cubicBezTo>
                  <a:pt x="699325" y="223799"/>
                  <a:pt x="724585" y="205740"/>
                  <a:pt x="756132" y="192024"/>
                </a:cubicBezTo>
                <a:cubicBezTo>
                  <a:pt x="787679" y="178308"/>
                  <a:pt x="823112" y="171450"/>
                  <a:pt x="862431" y="171450"/>
                </a:cubicBezTo>
                <a:close/>
                <a:moveTo>
                  <a:pt x="3831031" y="91897"/>
                </a:moveTo>
                <a:cubicBezTo>
                  <a:pt x="3835146" y="105156"/>
                  <a:pt x="3837203" y="118872"/>
                  <a:pt x="3837203" y="133045"/>
                </a:cubicBezTo>
                <a:cubicBezTo>
                  <a:pt x="3837203" y="161392"/>
                  <a:pt x="3828859" y="184480"/>
                  <a:pt x="3812171" y="202311"/>
                </a:cubicBezTo>
                <a:cubicBezTo>
                  <a:pt x="3795483" y="220142"/>
                  <a:pt x="3771366" y="229514"/>
                  <a:pt x="3739819" y="230429"/>
                </a:cubicBezTo>
                <a:lnTo>
                  <a:pt x="3706901" y="405308"/>
                </a:lnTo>
                <a:cubicBezTo>
                  <a:pt x="3698214" y="453314"/>
                  <a:pt x="3692270" y="489661"/>
                  <a:pt x="3689070" y="514350"/>
                </a:cubicBezTo>
                <a:lnTo>
                  <a:pt x="3601974" y="514350"/>
                </a:lnTo>
                <a:lnTo>
                  <a:pt x="3608146" y="459486"/>
                </a:lnTo>
                <a:lnTo>
                  <a:pt x="3606774" y="459486"/>
                </a:lnTo>
                <a:cubicBezTo>
                  <a:pt x="3574313" y="501091"/>
                  <a:pt x="3535680" y="521894"/>
                  <a:pt x="3490874" y="521894"/>
                </a:cubicBezTo>
                <a:cubicBezTo>
                  <a:pt x="3463442" y="521894"/>
                  <a:pt x="3442296" y="514007"/>
                  <a:pt x="3427437" y="498234"/>
                </a:cubicBezTo>
                <a:cubicBezTo>
                  <a:pt x="3412579" y="482460"/>
                  <a:pt x="3405149" y="459029"/>
                  <a:pt x="3405149" y="427939"/>
                </a:cubicBezTo>
                <a:cubicBezTo>
                  <a:pt x="3405149" y="409194"/>
                  <a:pt x="3407435" y="388620"/>
                  <a:pt x="3412007" y="366217"/>
                </a:cubicBezTo>
                <a:lnTo>
                  <a:pt x="3447669" y="178994"/>
                </a:lnTo>
                <a:lnTo>
                  <a:pt x="3546424" y="178994"/>
                </a:lnTo>
                <a:lnTo>
                  <a:pt x="3512134" y="358674"/>
                </a:lnTo>
                <a:cubicBezTo>
                  <a:pt x="3508934" y="376961"/>
                  <a:pt x="3507333" y="391821"/>
                  <a:pt x="3507333" y="403251"/>
                </a:cubicBezTo>
                <a:cubicBezTo>
                  <a:pt x="3507333" y="428854"/>
                  <a:pt x="3518306" y="441655"/>
                  <a:pt x="3540252" y="441655"/>
                </a:cubicBezTo>
                <a:cubicBezTo>
                  <a:pt x="3557625" y="441655"/>
                  <a:pt x="3574085" y="431940"/>
                  <a:pt x="3589629" y="412509"/>
                </a:cubicBezTo>
                <a:cubicBezTo>
                  <a:pt x="3605174" y="393078"/>
                  <a:pt x="3615918" y="367132"/>
                  <a:pt x="3621862" y="334670"/>
                </a:cubicBezTo>
                <a:lnTo>
                  <a:pt x="3651351" y="178994"/>
                </a:lnTo>
                <a:lnTo>
                  <a:pt x="3723360" y="178994"/>
                </a:lnTo>
                <a:cubicBezTo>
                  <a:pt x="3752164" y="178994"/>
                  <a:pt x="3766566" y="165964"/>
                  <a:pt x="3766566" y="139903"/>
                </a:cubicBezTo>
                <a:cubicBezTo>
                  <a:pt x="3766566" y="128016"/>
                  <a:pt x="3764051" y="116129"/>
                  <a:pt x="3759022" y="104242"/>
                </a:cubicBezTo>
                <a:close/>
                <a:moveTo>
                  <a:pt x="3337103" y="87782"/>
                </a:moveTo>
                <a:lnTo>
                  <a:pt x="3319957" y="178308"/>
                </a:lnTo>
                <a:lnTo>
                  <a:pt x="3391966" y="178308"/>
                </a:lnTo>
                <a:lnTo>
                  <a:pt x="3376879" y="253746"/>
                </a:lnTo>
                <a:lnTo>
                  <a:pt x="3305556" y="253746"/>
                </a:lnTo>
                <a:lnTo>
                  <a:pt x="3282924" y="367589"/>
                </a:lnTo>
                <a:cubicBezTo>
                  <a:pt x="3279267" y="384962"/>
                  <a:pt x="3277438" y="399136"/>
                  <a:pt x="3277438" y="410108"/>
                </a:cubicBezTo>
                <a:cubicBezTo>
                  <a:pt x="3277438" y="428854"/>
                  <a:pt x="3287039" y="438226"/>
                  <a:pt x="3306241" y="438226"/>
                </a:cubicBezTo>
                <a:cubicBezTo>
                  <a:pt x="3318586" y="438226"/>
                  <a:pt x="3327501" y="437769"/>
                  <a:pt x="3332988" y="436855"/>
                </a:cubicBezTo>
                <a:lnTo>
                  <a:pt x="3322015" y="514350"/>
                </a:lnTo>
                <a:cubicBezTo>
                  <a:pt x="3308299" y="519379"/>
                  <a:pt x="3288868" y="521894"/>
                  <a:pt x="3263722" y="521894"/>
                </a:cubicBezTo>
                <a:cubicBezTo>
                  <a:pt x="3234918" y="521894"/>
                  <a:pt x="3213087" y="515265"/>
                  <a:pt x="3198228" y="502006"/>
                </a:cubicBezTo>
                <a:cubicBezTo>
                  <a:pt x="3183369" y="488747"/>
                  <a:pt x="3175939" y="471145"/>
                  <a:pt x="3175939" y="449199"/>
                </a:cubicBezTo>
                <a:cubicBezTo>
                  <a:pt x="3175939" y="431368"/>
                  <a:pt x="3178454" y="410566"/>
                  <a:pt x="3183483" y="386791"/>
                </a:cubicBezTo>
                <a:lnTo>
                  <a:pt x="3208858" y="253746"/>
                </a:lnTo>
                <a:lnTo>
                  <a:pt x="3166338" y="253746"/>
                </a:lnTo>
                <a:lnTo>
                  <a:pt x="3180054" y="178308"/>
                </a:lnTo>
                <a:lnTo>
                  <a:pt x="3223260" y="178308"/>
                </a:lnTo>
                <a:lnTo>
                  <a:pt x="3235604" y="115214"/>
                </a:lnTo>
                <a:close/>
                <a:moveTo>
                  <a:pt x="298323" y="47320"/>
                </a:moveTo>
                <a:cubicBezTo>
                  <a:pt x="352272" y="47320"/>
                  <a:pt x="392963" y="54178"/>
                  <a:pt x="420395" y="67894"/>
                </a:cubicBezTo>
                <a:lnTo>
                  <a:pt x="390906" y="150876"/>
                </a:lnTo>
                <a:cubicBezTo>
                  <a:pt x="364388" y="138532"/>
                  <a:pt x="331698" y="132359"/>
                  <a:pt x="292836" y="132359"/>
                </a:cubicBezTo>
                <a:cubicBezTo>
                  <a:pt x="246202" y="132359"/>
                  <a:pt x="207111" y="144704"/>
                  <a:pt x="175564" y="169393"/>
                </a:cubicBezTo>
                <a:cubicBezTo>
                  <a:pt x="154990" y="185395"/>
                  <a:pt x="138645" y="206540"/>
                  <a:pt x="126530" y="232829"/>
                </a:cubicBezTo>
                <a:cubicBezTo>
                  <a:pt x="114414" y="259118"/>
                  <a:pt x="108356" y="287808"/>
                  <a:pt x="108356" y="318897"/>
                </a:cubicBezTo>
                <a:cubicBezTo>
                  <a:pt x="108356" y="356845"/>
                  <a:pt x="118872" y="385763"/>
                  <a:pt x="139903" y="405651"/>
                </a:cubicBezTo>
                <a:cubicBezTo>
                  <a:pt x="160934" y="425539"/>
                  <a:pt x="189966" y="435483"/>
                  <a:pt x="226999" y="435483"/>
                </a:cubicBezTo>
                <a:cubicBezTo>
                  <a:pt x="247573" y="435483"/>
                  <a:pt x="264490" y="432740"/>
                  <a:pt x="277749" y="427253"/>
                </a:cubicBezTo>
                <a:lnTo>
                  <a:pt x="296265" y="329870"/>
                </a:lnTo>
                <a:lnTo>
                  <a:pt x="224256" y="329870"/>
                </a:lnTo>
                <a:lnTo>
                  <a:pt x="240030" y="251003"/>
                </a:lnTo>
                <a:lnTo>
                  <a:pt x="408051" y="251003"/>
                </a:lnTo>
                <a:lnTo>
                  <a:pt x="361416" y="493090"/>
                </a:lnTo>
                <a:cubicBezTo>
                  <a:pt x="309295" y="510464"/>
                  <a:pt x="259461" y="519151"/>
                  <a:pt x="211912" y="519151"/>
                </a:cubicBezTo>
                <a:cubicBezTo>
                  <a:pt x="146532" y="519151"/>
                  <a:pt x="95326" y="502234"/>
                  <a:pt x="58293" y="468401"/>
                </a:cubicBezTo>
                <a:cubicBezTo>
                  <a:pt x="19431" y="434569"/>
                  <a:pt x="0" y="387020"/>
                  <a:pt x="0" y="325755"/>
                </a:cubicBezTo>
                <a:cubicBezTo>
                  <a:pt x="0" y="283236"/>
                  <a:pt x="8229" y="243688"/>
                  <a:pt x="24688" y="207112"/>
                </a:cubicBezTo>
                <a:cubicBezTo>
                  <a:pt x="41148" y="170536"/>
                  <a:pt x="64236" y="139675"/>
                  <a:pt x="93954" y="114529"/>
                </a:cubicBezTo>
                <a:cubicBezTo>
                  <a:pt x="147904" y="69723"/>
                  <a:pt x="216027" y="47320"/>
                  <a:pt x="298323" y="47320"/>
                </a:cubicBezTo>
                <a:close/>
                <a:moveTo>
                  <a:pt x="2650617" y="41834"/>
                </a:moveTo>
                <a:lnTo>
                  <a:pt x="2697937" y="41834"/>
                </a:lnTo>
                <a:cubicBezTo>
                  <a:pt x="2689707" y="98069"/>
                  <a:pt x="2667305" y="126187"/>
                  <a:pt x="2630729" y="126187"/>
                </a:cubicBezTo>
                <a:cubicBezTo>
                  <a:pt x="2614727" y="126187"/>
                  <a:pt x="2600096" y="121844"/>
                  <a:pt x="2586837" y="113157"/>
                </a:cubicBezTo>
                <a:cubicBezTo>
                  <a:pt x="2576322" y="104927"/>
                  <a:pt x="2567635" y="100813"/>
                  <a:pt x="2560777" y="100813"/>
                </a:cubicBezTo>
                <a:cubicBezTo>
                  <a:pt x="2552090" y="100813"/>
                  <a:pt x="2545689" y="111100"/>
                  <a:pt x="2541574" y="131674"/>
                </a:cubicBezTo>
                <a:lnTo>
                  <a:pt x="2493568" y="131674"/>
                </a:lnTo>
                <a:cubicBezTo>
                  <a:pt x="2497226" y="104242"/>
                  <a:pt x="2504770" y="82982"/>
                  <a:pt x="2516200" y="67894"/>
                </a:cubicBezTo>
                <a:cubicBezTo>
                  <a:pt x="2527630" y="52807"/>
                  <a:pt x="2542032" y="45263"/>
                  <a:pt x="2559405" y="45263"/>
                </a:cubicBezTo>
                <a:cubicBezTo>
                  <a:pt x="2572207" y="45263"/>
                  <a:pt x="2586380" y="49835"/>
                  <a:pt x="2601925" y="58979"/>
                </a:cubicBezTo>
                <a:cubicBezTo>
                  <a:pt x="2614727" y="67666"/>
                  <a:pt x="2623642" y="72009"/>
                  <a:pt x="2628671" y="72009"/>
                </a:cubicBezTo>
                <a:cubicBezTo>
                  <a:pt x="2634157" y="72009"/>
                  <a:pt x="2638387" y="69952"/>
                  <a:pt x="2641358" y="65837"/>
                </a:cubicBezTo>
                <a:cubicBezTo>
                  <a:pt x="2644330" y="61722"/>
                  <a:pt x="2647416" y="53721"/>
                  <a:pt x="2650617" y="41834"/>
                </a:cubicBezTo>
                <a:close/>
                <a:moveTo>
                  <a:pt x="3521049" y="34290"/>
                </a:moveTo>
                <a:lnTo>
                  <a:pt x="3616375" y="34290"/>
                </a:lnTo>
                <a:lnTo>
                  <a:pt x="3667810" y="138532"/>
                </a:lnTo>
                <a:lnTo>
                  <a:pt x="3597173" y="138532"/>
                </a:lnTo>
                <a:close/>
                <a:moveTo>
                  <a:pt x="1129588" y="32918"/>
                </a:moveTo>
                <a:cubicBezTo>
                  <a:pt x="1144219" y="32918"/>
                  <a:pt x="1156220" y="37376"/>
                  <a:pt x="1165593" y="46292"/>
                </a:cubicBezTo>
                <a:cubicBezTo>
                  <a:pt x="1174966" y="55207"/>
                  <a:pt x="1179652" y="66980"/>
                  <a:pt x="1179652" y="81610"/>
                </a:cubicBezTo>
                <a:cubicBezTo>
                  <a:pt x="1179652" y="98527"/>
                  <a:pt x="1174051" y="112014"/>
                  <a:pt x="1162850" y="122072"/>
                </a:cubicBezTo>
                <a:cubicBezTo>
                  <a:pt x="1151648" y="132131"/>
                  <a:pt x="1137818" y="137160"/>
                  <a:pt x="1121359" y="137160"/>
                </a:cubicBezTo>
                <a:lnTo>
                  <a:pt x="1119987" y="137160"/>
                </a:lnTo>
                <a:cubicBezTo>
                  <a:pt x="1106271" y="137160"/>
                  <a:pt x="1094956" y="132702"/>
                  <a:pt x="1086040" y="123787"/>
                </a:cubicBezTo>
                <a:cubicBezTo>
                  <a:pt x="1077125" y="114872"/>
                  <a:pt x="1072667" y="103327"/>
                  <a:pt x="1072667" y="89154"/>
                </a:cubicBezTo>
                <a:cubicBezTo>
                  <a:pt x="1072667" y="72695"/>
                  <a:pt x="1078268" y="59207"/>
                  <a:pt x="1089469" y="48692"/>
                </a:cubicBezTo>
                <a:cubicBezTo>
                  <a:pt x="1100671" y="38176"/>
                  <a:pt x="1114044" y="32918"/>
                  <a:pt x="1129588" y="32918"/>
                </a:cubicBezTo>
                <a:close/>
                <a:moveTo>
                  <a:pt x="567613" y="32918"/>
                </a:moveTo>
                <a:cubicBezTo>
                  <a:pt x="582244" y="32918"/>
                  <a:pt x="594245" y="37376"/>
                  <a:pt x="603618" y="46292"/>
                </a:cubicBezTo>
                <a:cubicBezTo>
                  <a:pt x="612990" y="55207"/>
                  <a:pt x="617677" y="66980"/>
                  <a:pt x="617677" y="81610"/>
                </a:cubicBezTo>
                <a:cubicBezTo>
                  <a:pt x="617677" y="98527"/>
                  <a:pt x="612076" y="112014"/>
                  <a:pt x="600875" y="122072"/>
                </a:cubicBezTo>
                <a:cubicBezTo>
                  <a:pt x="589673" y="132131"/>
                  <a:pt x="575843" y="137160"/>
                  <a:pt x="559384" y="137160"/>
                </a:cubicBezTo>
                <a:lnTo>
                  <a:pt x="558012" y="137160"/>
                </a:lnTo>
                <a:cubicBezTo>
                  <a:pt x="544296" y="137160"/>
                  <a:pt x="532980" y="132702"/>
                  <a:pt x="524065" y="123787"/>
                </a:cubicBezTo>
                <a:cubicBezTo>
                  <a:pt x="515150" y="114872"/>
                  <a:pt x="510692" y="103327"/>
                  <a:pt x="510692" y="89154"/>
                </a:cubicBezTo>
                <a:cubicBezTo>
                  <a:pt x="510692" y="72695"/>
                  <a:pt x="516293" y="59207"/>
                  <a:pt x="527494" y="48692"/>
                </a:cubicBezTo>
                <a:cubicBezTo>
                  <a:pt x="538695" y="38176"/>
                  <a:pt x="552069" y="32918"/>
                  <a:pt x="567613" y="32918"/>
                </a:cubicBezTo>
                <a:close/>
                <a:moveTo>
                  <a:pt x="2164080" y="27432"/>
                </a:moveTo>
                <a:lnTo>
                  <a:pt x="2262835" y="27432"/>
                </a:lnTo>
                <a:lnTo>
                  <a:pt x="2225116" y="222199"/>
                </a:lnTo>
                <a:lnTo>
                  <a:pt x="2226487" y="222199"/>
                </a:lnTo>
                <a:cubicBezTo>
                  <a:pt x="2257120" y="188366"/>
                  <a:pt x="2292781" y="171450"/>
                  <a:pt x="2333472" y="171450"/>
                </a:cubicBezTo>
                <a:cubicBezTo>
                  <a:pt x="2359533" y="171450"/>
                  <a:pt x="2380107" y="179337"/>
                  <a:pt x="2395194" y="195110"/>
                </a:cubicBezTo>
                <a:cubicBezTo>
                  <a:pt x="2410282" y="210884"/>
                  <a:pt x="2417826" y="233172"/>
                  <a:pt x="2417826" y="261976"/>
                </a:cubicBezTo>
                <a:cubicBezTo>
                  <a:pt x="2417826" y="279349"/>
                  <a:pt x="2415768" y="299466"/>
                  <a:pt x="2411654" y="322326"/>
                </a:cubicBezTo>
                <a:lnTo>
                  <a:pt x="2375306" y="514350"/>
                </a:lnTo>
                <a:lnTo>
                  <a:pt x="2276551" y="514350"/>
                </a:lnTo>
                <a:lnTo>
                  <a:pt x="2311527" y="330556"/>
                </a:lnTo>
                <a:cubicBezTo>
                  <a:pt x="2314270" y="317297"/>
                  <a:pt x="2315641" y="303581"/>
                  <a:pt x="2315641" y="289408"/>
                </a:cubicBezTo>
                <a:cubicBezTo>
                  <a:pt x="2315641" y="263804"/>
                  <a:pt x="2304440" y="251003"/>
                  <a:pt x="2282037" y="251003"/>
                </a:cubicBezTo>
                <a:cubicBezTo>
                  <a:pt x="2264206" y="251003"/>
                  <a:pt x="2247519" y="261061"/>
                  <a:pt x="2231974" y="281178"/>
                </a:cubicBezTo>
                <a:cubicBezTo>
                  <a:pt x="2216429" y="301295"/>
                  <a:pt x="2205685" y="327812"/>
                  <a:pt x="2199741" y="360731"/>
                </a:cubicBezTo>
                <a:lnTo>
                  <a:pt x="2170252" y="514350"/>
                </a:lnTo>
                <a:lnTo>
                  <a:pt x="2071497" y="514350"/>
                </a:lnTo>
                <a:close/>
                <a:moveTo>
                  <a:pt x="857631" y="0"/>
                </a:moveTo>
                <a:cubicBezTo>
                  <a:pt x="876376" y="0"/>
                  <a:pt x="891463" y="5372"/>
                  <a:pt x="902893" y="16116"/>
                </a:cubicBezTo>
                <a:cubicBezTo>
                  <a:pt x="914323" y="26861"/>
                  <a:pt x="920038" y="40234"/>
                  <a:pt x="920038" y="56236"/>
                </a:cubicBezTo>
                <a:cubicBezTo>
                  <a:pt x="920038" y="70409"/>
                  <a:pt x="916266" y="82868"/>
                  <a:pt x="908723" y="93612"/>
                </a:cubicBezTo>
                <a:cubicBezTo>
                  <a:pt x="901179" y="104356"/>
                  <a:pt x="891806" y="114872"/>
                  <a:pt x="880605" y="125159"/>
                </a:cubicBezTo>
                <a:cubicBezTo>
                  <a:pt x="869403" y="135446"/>
                  <a:pt x="861745" y="144475"/>
                  <a:pt x="857631" y="152248"/>
                </a:cubicBezTo>
                <a:lnTo>
                  <a:pt x="808253" y="138532"/>
                </a:lnTo>
                <a:cubicBezTo>
                  <a:pt x="811911" y="129388"/>
                  <a:pt x="820483" y="118186"/>
                  <a:pt x="833971" y="104927"/>
                </a:cubicBezTo>
                <a:cubicBezTo>
                  <a:pt x="847458" y="91669"/>
                  <a:pt x="854202" y="80239"/>
                  <a:pt x="854202" y="70637"/>
                </a:cubicBezTo>
                <a:cubicBezTo>
                  <a:pt x="854202" y="64694"/>
                  <a:pt x="852487" y="59893"/>
                  <a:pt x="849058" y="56236"/>
                </a:cubicBezTo>
                <a:cubicBezTo>
                  <a:pt x="845629" y="52578"/>
                  <a:pt x="841400" y="50749"/>
                  <a:pt x="836371" y="50749"/>
                </a:cubicBezTo>
                <a:cubicBezTo>
                  <a:pt x="824941" y="50749"/>
                  <a:pt x="813511" y="58979"/>
                  <a:pt x="802081" y="75438"/>
                </a:cubicBezTo>
                <a:lnTo>
                  <a:pt x="770534" y="53492"/>
                </a:lnTo>
                <a:cubicBezTo>
                  <a:pt x="793394" y="17831"/>
                  <a:pt x="822426" y="0"/>
                  <a:pt x="857631" y="0"/>
                </a:cubicBezTo>
                <a:close/>
              </a:path>
            </a:pathLst>
          </a:custGeom>
          <a:solidFill>
            <a:srgbClr val="A06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16" y="1682909"/>
            <a:ext cx="7961815" cy="498588"/>
          </a:xfrm>
          <a:prstGeom prst="rect">
            <a:avLst/>
          </a:prstGeom>
        </p:spPr>
      </p:pic>
    </p:spTree>
    <p:extLst>
      <p:ext uri="{BB962C8B-B14F-4D97-AF65-F5344CB8AC3E}">
        <p14:creationId xmlns:p14="http://schemas.microsoft.com/office/powerpoint/2010/main" val="7828912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3"/>
          <p:cNvSpPr/>
          <p:nvPr/>
        </p:nvSpPr>
        <p:spPr>
          <a:xfrm>
            <a:off x="573315" y="2522654"/>
            <a:ext cx="7729603" cy="1037700"/>
          </a:xfrm>
          <a:custGeom>
            <a:avLst/>
            <a:gdLst/>
            <a:ahLst/>
            <a:cxnLst/>
            <a:rect l="l" t="t" r="r" b="b"/>
            <a:pathLst>
              <a:path w="7729603" h="1037700">
                <a:moveTo>
                  <a:pt x="4814139" y="578435"/>
                </a:moveTo>
                <a:cubicBezTo>
                  <a:pt x="4793824" y="578435"/>
                  <a:pt x="4777862" y="600382"/>
                  <a:pt x="4766254" y="644277"/>
                </a:cubicBezTo>
                <a:cubicBezTo>
                  <a:pt x="4764802" y="650082"/>
                  <a:pt x="4751198" y="712478"/>
                  <a:pt x="4725442" y="831466"/>
                </a:cubicBezTo>
                <a:cubicBezTo>
                  <a:pt x="4749022" y="801356"/>
                  <a:pt x="4781853" y="786301"/>
                  <a:pt x="4823934" y="786301"/>
                </a:cubicBezTo>
                <a:cubicBezTo>
                  <a:pt x="4871456" y="786301"/>
                  <a:pt x="4906826" y="798273"/>
                  <a:pt x="4930044" y="822215"/>
                </a:cubicBezTo>
                <a:cubicBezTo>
                  <a:pt x="4903924" y="737690"/>
                  <a:pt x="4883427" y="679284"/>
                  <a:pt x="4868554" y="646998"/>
                </a:cubicBezTo>
                <a:cubicBezTo>
                  <a:pt x="4847513" y="601289"/>
                  <a:pt x="4829375" y="578435"/>
                  <a:pt x="4814139" y="578435"/>
                </a:cubicBezTo>
                <a:close/>
                <a:moveTo>
                  <a:pt x="1528014" y="578435"/>
                </a:moveTo>
                <a:cubicBezTo>
                  <a:pt x="1507699" y="578435"/>
                  <a:pt x="1491737" y="600382"/>
                  <a:pt x="1480129" y="644277"/>
                </a:cubicBezTo>
                <a:cubicBezTo>
                  <a:pt x="1478677" y="650082"/>
                  <a:pt x="1465074" y="712478"/>
                  <a:pt x="1439317" y="831466"/>
                </a:cubicBezTo>
                <a:cubicBezTo>
                  <a:pt x="1462897" y="801356"/>
                  <a:pt x="1495728" y="786301"/>
                  <a:pt x="1537809" y="786301"/>
                </a:cubicBezTo>
                <a:cubicBezTo>
                  <a:pt x="1585332" y="786301"/>
                  <a:pt x="1620701" y="798273"/>
                  <a:pt x="1643918" y="822215"/>
                </a:cubicBezTo>
                <a:cubicBezTo>
                  <a:pt x="1617799" y="737690"/>
                  <a:pt x="1597303" y="679284"/>
                  <a:pt x="1582429" y="646998"/>
                </a:cubicBezTo>
                <a:cubicBezTo>
                  <a:pt x="1561389" y="601289"/>
                  <a:pt x="1543250" y="578435"/>
                  <a:pt x="1528014" y="578435"/>
                </a:cubicBezTo>
                <a:close/>
                <a:moveTo>
                  <a:pt x="4106326" y="485385"/>
                </a:moveTo>
                <a:cubicBezTo>
                  <a:pt x="4131357" y="485022"/>
                  <a:pt x="4143873" y="497537"/>
                  <a:pt x="4143873" y="522931"/>
                </a:cubicBezTo>
                <a:cubicBezTo>
                  <a:pt x="4143873" y="531275"/>
                  <a:pt x="4142241" y="544153"/>
                  <a:pt x="4138976" y="561566"/>
                </a:cubicBezTo>
                <a:cubicBezTo>
                  <a:pt x="4136799" y="573175"/>
                  <a:pt x="4135711" y="584783"/>
                  <a:pt x="4135711" y="596392"/>
                </a:cubicBezTo>
                <a:cubicBezTo>
                  <a:pt x="4135711" y="641738"/>
                  <a:pt x="4149315" y="681098"/>
                  <a:pt x="4176522" y="714473"/>
                </a:cubicBezTo>
                <a:cubicBezTo>
                  <a:pt x="4212436" y="758731"/>
                  <a:pt x="4261410" y="780860"/>
                  <a:pt x="4323443" y="780860"/>
                </a:cubicBezTo>
                <a:cubicBezTo>
                  <a:pt x="4361897" y="780860"/>
                  <a:pt x="4409420" y="766712"/>
                  <a:pt x="4466011" y="738416"/>
                </a:cubicBezTo>
                <a:cubicBezTo>
                  <a:pt x="4474718" y="734062"/>
                  <a:pt x="4484150" y="731886"/>
                  <a:pt x="4494307" y="731886"/>
                </a:cubicBezTo>
                <a:cubicBezTo>
                  <a:pt x="4521515" y="731886"/>
                  <a:pt x="4535119" y="752745"/>
                  <a:pt x="4535119" y="794463"/>
                </a:cubicBezTo>
                <a:cubicBezTo>
                  <a:pt x="4535119" y="842349"/>
                  <a:pt x="4518975" y="887695"/>
                  <a:pt x="4486689" y="930502"/>
                </a:cubicBezTo>
                <a:cubicBezTo>
                  <a:pt x="4435176" y="998702"/>
                  <a:pt x="4366432" y="1032802"/>
                  <a:pt x="4280455" y="1032802"/>
                </a:cubicBezTo>
                <a:cubicBezTo>
                  <a:pt x="4218422" y="1032802"/>
                  <a:pt x="4162737" y="1014301"/>
                  <a:pt x="4113400" y="977299"/>
                </a:cubicBezTo>
                <a:cubicBezTo>
                  <a:pt x="4038670" y="921432"/>
                  <a:pt x="4001305" y="838358"/>
                  <a:pt x="4001305" y="728077"/>
                </a:cubicBezTo>
                <a:cubicBezTo>
                  <a:pt x="4001305" y="646817"/>
                  <a:pt x="4018355" y="578979"/>
                  <a:pt x="4052455" y="524564"/>
                </a:cubicBezTo>
                <a:cubicBezTo>
                  <a:pt x="4068780" y="498807"/>
                  <a:pt x="4086737" y="485747"/>
                  <a:pt x="4106326" y="485385"/>
                </a:cubicBezTo>
                <a:close/>
                <a:moveTo>
                  <a:pt x="855548" y="482664"/>
                </a:moveTo>
                <a:cubicBezTo>
                  <a:pt x="850832" y="552315"/>
                  <a:pt x="846116" y="617432"/>
                  <a:pt x="841400" y="678015"/>
                </a:cubicBezTo>
                <a:cubicBezTo>
                  <a:pt x="846479" y="662416"/>
                  <a:pt x="855911" y="651714"/>
                  <a:pt x="869696" y="645910"/>
                </a:cubicBezTo>
                <a:cubicBezTo>
                  <a:pt x="873324" y="644459"/>
                  <a:pt x="888016" y="640831"/>
                  <a:pt x="913772" y="635027"/>
                </a:cubicBezTo>
                <a:cubicBezTo>
                  <a:pt x="972541" y="622330"/>
                  <a:pt x="1001925" y="595485"/>
                  <a:pt x="1001925" y="554492"/>
                </a:cubicBezTo>
                <a:cubicBezTo>
                  <a:pt x="1001925" y="518941"/>
                  <a:pt x="981973" y="496630"/>
                  <a:pt x="942068" y="487561"/>
                </a:cubicBezTo>
                <a:cubicBezTo>
                  <a:pt x="930823" y="485022"/>
                  <a:pt x="901982" y="483389"/>
                  <a:pt x="855548" y="482664"/>
                </a:cubicBezTo>
                <a:close/>
                <a:moveTo>
                  <a:pt x="5395173" y="267723"/>
                </a:moveTo>
                <a:cubicBezTo>
                  <a:pt x="5408959" y="267723"/>
                  <a:pt x="5421021" y="272627"/>
                  <a:pt x="5431360" y="282433"/>
                </a:cubicBezTo>
                <a:cubicBezTo>
                  <a:pt x="5441698" y="292239"/>
                  <a:pt x="5446868" y="303859"/>
                  <a:pt x="5446868" y="317292"/>
                </a:cubicBezTo>
                <a:cubicBezTo>
                  <a:pt x="5446868" y="331820"/>
                  <a:pt x="5437255" y="361417"/>
                  <a:pt x="5418028" y="406083"/>
                </a:cubicBezTo>
                <a:cubicBezTo>
                  <a:pt x="5395536" y="458015"/>
                  <a:pt x="5382658" y="490339"/>
                  <a:pt x="5379393" y="503053"/>
                </a:cubicBezTo>
                <a:cubicBezTo>
                  <a:pt x="5371775" y="532465"/>
                  <a:pt x="5367966" y="563150"/>
                  <a:pt x="5367966" y="595108"/>
                </a:cubicBezTo>
                <a:cubicBezTo>
                  <a:pt x="5367966" y="645952"/>
                  <a:pt x="5377579" y="687172"/>
                  <a:pt x="5396806" y="718767"/>
                </a:cubicBezTo>
                <a:cubicBezTo>
                  <a:pt x="5420023" y="756897"/>
                  <a:pt x="5455212" y="775962"/>
                  <a:pt x="5502371" y="775962"/>
                </a:cubicBezTo>
                <a:cubicBezTo>
                  <a:pt x="5552796" y="775962"/>
                  <a:pt x="5589617" y="754718"/>
                  <a:pt x="5612835" y="712228"/>
                </a:cubicBezTo>
                <a:cubicBezTo>
                  <a:pt x="5631698" y="677726"/>
                  <a:pt x="5641130" y="637779"/>
                  <a:pt x="5641130" y="592387"/>
                </a:cubicBezTo>
                <a:cubicBezTo>
                  <a:pt x="5641130" y="554982"/>
                  <a:pt x="5634056" y="513763"/>
                  <a:pt x="5619908" y="468728"/>
                </a:cubicBezTo>
                <a:cubicBezTo>
                  <a:pt x="5614104" y="449847"/>
                  <a:pt x="5598868" y="412987"/>
                  <a:pt x="5574200" y="358146"/>
                </a:cubicBezTo>
                <a:cubicBezTo>
                  <a:pt x="5568758" y="346164"/>
                  <a:pt x="5566037" y="333818"/>
                  <a:pt x="5566037" y="321110"/>
                </a:cubicBezTo>
                <a:cubicBezTo>
                  <a:pt x="5566037" y="306582"/>
                  <a:pt x="5571025" y="294325"/>
                  <a:pt x="5581002" y="284337"/>
                </a:cubicBezTo>
                <a:cubicBezTo>
                  <a:pt x="5590978" y="274350"/>
                  <a:pt x="5603221" y="269356"/>
                  <a:pt x="5617732" y="269356"/>
                </a:cubicBezTo>
                <a:cubicBezTo>
                  <a:pt x="5650381" y="269356"/>
                  <a:pt x="5682486" y="293678"/>
                  <a:pt x="5714047" y="342323"/>
                </a:cubicBezTo>
                <a:cubicBezTo>
                  <a:pt x="5774992" y="435986"/>
                  <a:pt x="5805465" y="543260"/>
                  <a:pt x="5805465" y="664147"/>
                </a:cubicBezTo>
                <a:cubicBezTo>
                  <a:pt x="5805465" y="766885"/>
                  <a:pt x="5781341" y="851832"/>
                  <a:pt x="5733092" y="918989"/>
                </a:cubicBezTo>
                <a:cubicBezTo>
                  <a:pt x="5678677" y="994865"/>
                  <a:pt x="5602133" y="1032802"/>
                  <a:pt x="5503460" y="1032802"/>
                </a:cubicBezTo>
                <a:cubicBezTo>
                  <a:pt x="5433808" y="1032802"/>
                  <a:pt x="5374496" y="1013924"/>
                  <a:pt x="5325522" y="976168"/>
                </a:cubicBezTo>
                <a:cubicBezTo>
                  <a:pt x="5277999" y="939143"/>
                  <a:pt x="5243718" y="886867"/>
                  <a:pt x="5222677" y="819341"/>
                </a:cubicBezTo>
                <a:cubicBezTo>
                  <a:pt x="5208529" y="773961"/>
                  <a:pt x="5201455" y="724772"/>
                  <a:pt x="5201455" y="671774"/>
                </a:cubicBezTo>
                <a:cubicBezTo>
                  <a:pt x="5201455" y="550524"/>
                  <a:pt x="5233379" y="441070"/>
                  <a:pt x="5297226" y="343412"/>
                </a:cubicBezTo>
                <a:cubicBezTo>
                  <a:pt x="5330601" y="292590"/>
                  <a:pt x="5363250" y="267361"/>
                  <a:pt x="5395173" y="267723"/>
                </a:cubicBezTo>
                <a:close/>
                <a:moveTo>
                  <a:pt x="4857671" y="267179"/>
                </a:moveTo>
                <a:cubicBezTo>
                  <a:pt x="4892497" y="267179"/>
                  <a:pt x="4926235" y="282597"/>
                  <a:pt x="4958884" y="313432"/>
                </a:cubicBezTo>
                <a:cubicBezTo>
                  <a:pt x="5012936" y="364583"/>
                  <a:pt x="5062454" y="465614"/>
                  <a:pt x="5107437" y="616525"/>
                </a:cubicBezTo>
                <a:cubicBezTo>
                  <a:pt x="5138998" y="722091"/>
                  <a:pt x="5154779" y="810788"/>
                  <a:pt x="5154779" y="882616"/>
                </a:cubicBezTo>
                <a:cubicBezTo>
                  <a:pt x="5154779" y="940296"/>
                  <a:pt x="5140631" y="981471"/>
                  <a:pt x="5112335" y="1006139"/>
                </a:cubicBezTo>
                <a:cubicBezTo>
                  <a:pt x="5092020" y="1023915"/>
                  <a:pt x="5069347" y="1032802"/>
                  <a:pt x="5044316" y="1032802"/>
                </a:cubicBezTo>
                <a:cubicBezTo>
                  <a:pt x="5017471" y="1032802"/>
                  <a:pt x="4997700" y="1020650"/>
                  <a:pt x="4985003" y="996344"/>
                </a:cubicBezTo>
                <a:cubicBezTo>
                  <a:pt x="4975571" y="978206"/>
                  <a:pt x="4960698" y="932134"/>
                  <a:pt x="4940383" y="858129"/>
                </a:cubicBezTo>
                <a:cubicBezTo>
                  <a:pt x="4930225" y="904564"/>
                  <a:pt x="4893404" y="927781"/>
                  <a:pt x="4829920" y="927781"/>
                </a:cubicBezTo>
                <a:cubicBezTo>
                  <a:pt x="4768249" y="927781"/>
                  <a:pt x="4731065" y="906559"/>
                  <a:pt x="4718368" y="864115"/>
                </a:cubicBezTo>
                <a:cubicBezTo>
                  <a:pt x="4707848" y="923779"/>
                  <a:pt x="4698960" y="963375"/>
                  <a:pt x="4691705" y="982902"/>
                </a:cubicBezTo>
                <a:cubicBezTo>
                  <a:pt x="4679370" y="1016169"/>
                  <a:pt x="4656698" y="1032802"/>
                  <a:pt x="4623686" y="1032802"/>
                </a:cubicBezTo>
                <a:cubicBezTo>
                  <a:pt x="4581605" y="1032802"/>
                  <a:pt x="4560564" y="1006159"/>
                  <a:pt x="4560564" y="952871"/>
                </a:cubicBezTo>
                <a:cubicBezTo>
                  <a:pt x="4560564" y="894143"/>
                  <a:pt x="4573079" y="816020"/>
                  <a:pt x="4598110" y="718503"/>
                </a:cubicBezTo>
                <a:cubicBezTo>
                  <a:pt x="4618788" y="637300"/>
                  <a:pt x="4642912" y="561172"/>
                  <a:pt x="4670483" y="490120"/>
                </a:cubicBezTo>
                <a:cubicBezTo>
                  <a:pt x="4728163" y="341493"/>
                  <a:pt x="4790559" y="267179"/>
                  <a:pt x="4857671" y="267179"/>
                </a:cubicBezTo>
                <a:close/>
                <a:moveTo>
                  <a:pt x="4331062" y="267179"/>
                </a:moveTo>
                <a:cubicBezTo>
                  <a:pt x="4388016" y="267179"/>
                  <a:pt x="4432637" y="282597"/>
                  <a:pt x="4464923" y="313432"/>
                </a:cubicBezTo>
                <a:cubicBezTo>
                  <a:pt x="4488866" y="336287"/>
                  <a:pt x="4500837" y="366578"/>
                  <a:pt x="4500837" y="404306"/>
                </a:cubicBezTo>
                <a:cubicBezTo>
                  <a:pt x="4500837" y="432965"/>
                  <a:pt x="4491768" y="458177"/>
                  <a:pt x="4473630" y="479943"/>
                </a:cubicBezTo>
                <a:cubicBezTo>
                  <a:pt x="4452589" y="505337"/>
                  <a:pt x="4428465" y="518034"/>
                  <a:pt x="4401257" y="518034"/>
                </a:cubicBezTo>
                <a:cubicBezTo>
                  <a:pt x="4381305" y="518034"/>
                  <a:pt x="4354823" y="504430"/>
                  <a:pt x="4321811" y="477222"/>
                </a:cubicBezTo>
                <a:cubicBezTo>
                  <a:pt x="4293878" y="454368"/>
                  <a:pt x="4269210" y="442759"/>
                  <a:pt x="4247806" y="442397"/>
                </a:cubicBezTo>
                <a:cubicBezTo>
                  <a:pt x="4233295" y="442034"/>
                  <a:pt x="4218241" y="446387"/>
                  <a:pt x="4202642" y="455456"/>
                </a:cubicBezTo>
                <a:cubicBezTo>
                  <a:pt x="4177973" y="469604"/>
                  <a:pt x="4160742" y="476678"/>
                  <a:pt x="4150947" y="476678"/>
                </a:cubicBezTo>
                <a:cubicBezTo>
                  <a:pt x="4121926" y="476678"/>
                  <a:pt x="4107415" y="460898"/>
                  <a:pt x="4107415" y="429337"/>
                </a:cubicBezTo>
                <a:cubicBezTo>
                  <a:pt x="4107415" y="396688"/>
                  <a:pt x="4123921" y="365127"/>
                  <a:pt x="4156933" y="334654"/>
                </a:cubicBezTo>
                <a:cubicBezTo>
                  <a:pt x="4205906" y="289671"/>
                  <a:pt x="4263949" y="267179"/>
                  <a:pt x="4331062" y="267179"/>
                </a:cubicBezTo>
                <a:close/>
                <a:moveTo>
                  <a:pt x="1571546" y="267179"/>
                </a:moveTo>
                <a:cubicBezTo>
                  <a:pt x="1606372" y="267179"/>
                  <a:pt x="1640109" y="282597"/>
                  <a:pt x="1672759" y="313432"/>
                </a:cubicBezTo>
                <a:cubicBezTo>
                  <a:pt x="1726811" y="364583"/>
                  <a:pt x="1776329" y="465614"/>
                  <a:pt x="1821313" y="616525"/>
                </a:cubicBezTo>
                <a:cubicBezTo>
                  <a:pt x="1852873" y="722091"/>
                  <a:pt x="1868654" y="810788"/>
                  <a:pt x="1868654" y="882616"/>
                </a:cubicBezTo>
                <a:cubicBezTo>
                  <a:pt x="1868654" y="940296"/>
                  <a:pt x="1854506" y="981471"/>
                  <a:pt x="1826210" y="1006139"/>
                </a:cubicBezTo>
                <a:cubicBezTo>
                  <a:pt x="1805895" y="1023915"/>
                  <a:pt x="1783222" y="1032802"/>
                  <a:pt x="1758191" y="1032802"/>
                </a:cubicBezTo>
                <a:cubicBezTo>
                  <a:pt x="1731346" y="1032802"/>
                  <a:pt x="1711575" y="1020650"/>
                  <a:pt x="1698878" y="996344"/>
                </a:cubicBezTo>
                <a:cubicBezTo>
                  <a:pt x="1689446" y="978206"/>
                  <a:pt x="1674573" y="932134"/>
                  <a:pt x="1654258" y="858129"/>
                </a:cubicBezTo>
                <a:cubicBezTo>
                  <a:pt x="1644100" y="904564"/>
                  <a:pt x="1607279" y="927781"/>
                  <a:pt x="1543794" y="927781"/>
                </a:cubicBezTo>
                <a:cubicBezTo>
                  <a:pt x="1482124" y="927781"/>
                  <a:pt x="1444940" y="906559"/>
                  <a:pt x="1432243" y="864115"/>
                </a:cubicBezTo>
                <a:cubicBezTo>
                  <a:pt x="1421723" y="923779"/>
                  <a:pt x="1412835" y="963375"/>
                  <a:pt x="1405580" y="982902"/>
                </a:cubicBezTo>
                <a:cubicBezTo>
                  <a:pt x="1393245" y="1016169"/>
                  <a:pt x="1370572" y="1032802"/>
                  <a:pt x="1337561" y="1032802"/>
                </a:cubicBezTo>
                <a:cubicBezTo>
                  <a:pt x="1295479" y="1032802"/>
                  <a:pt x="1274439" y="1006159"/>
                  <a:pt x="1274439" y="952871"/>
                </a:cubicBezTo>
                <a:cubicBezTo>
                  <a:pt x="1274439" y="894143"/>
                  <a:pt x="1286954" y="816020"/>
                  <a:pt x="1311985" y="718503"/>
                </a:cubicBezTo>
                <a:cubicBezTo>
                  <a:pt x="1332663" y="637300"/>
                  <a:pt x="1356787" y="561172"/>
                  <a:pt x="1384358" y="490120"/>
                </a:cubicBezTo>
                <a:cubicBezTo>
                  <a:pt x="1442038" y="341493"/>
                  <a:pt x="1504434" y="267179"/>
                  <a:pt x="1571546" y="267179"/>
                </a:cubicBezTo>
                <a:close/>
                <a:moveTo>
                  <a:pt x="7133323" y="266635"/>
                </a:moveTo>
                <a:cubicBezTo>
                  <a:pt x="7165247" y="266272"/>
                  <a:pt x="7194268" y="272621"/>
                  <a:pt x="7220388" y="285681"/>
                </a:cubicBezTo>
                <a:cubicBezTo>
                  <a:pt x="7252311" y="302005"/>
                  <a:pt x="7268273" y="324860"/>
                  <a:pt x="7268273" y="354244"/>
                </a:cubicBezTo>
                <a:cubicBezTo>
                  <a:pt x="7268273" y="368029"/>
                  <a:pt x="7263738" y="380726"/>
                  <a:pt x="7254669" y="392334"/>
                </a:cubicBezTo>
                <a:cubicBezTo>
                  <a:pt x="7245600" y="403943"/>
                  <a:pt x="7234354" y="409747"/>
                  <a:pt x="7220932" y="409747"/>
                </a:cubicBezTo>
                <a:cubicBezTo>
                  <a:pt x="7214765" y="409747"/>
                  <a:pt x="7206602" y="408115"/>
                  <a:pt x="7196445" y="404850"/>
                </a:cubicBezTo>
                <a:cubicBezTo>
                  <a:pt x="7164521" y="394692"/>
                  <a:pt x="7141485" y="389614"/>
                  <a:pt x="7127337" y="389614"/>
                </a:cubicBezTo>
                <a:cubicBezTo>
                  <a:pt x="7088521" y="389614"/>
                  <a:pt x="7056416" y="408322"/>
                  <a:pt x="7031022" y="445738"/>
                </a:cubicBezTo>
                <a:cubicBezTo>
                  <a:pt x="7004177" y="485342"/>
                  <a:pt x="6990755" y="533661"/>
                  <a:pt x="6990755" y="590695"/>
                </a:cubicBezTo>
                <a:cubicBezTo>
                  <a:pt x="6990755" y="638649"/>
                  <a:pt x="7001457" y="678973"/>
                  <a:pt x="7022860" y="711667"/>
                </a:cubicBezTo>
                <a:cubicBezTo>
                  <a:pt x="7047891" y="749452"/>
                  <a:pt x="7083261" y="768344"/>
                  <a:pt x="7128970" y="768344"/>
                </a:cubicBezTo>
                <a:cubicBezTo>
                  <a:pt x="7175767" y="768344"/>
                  <a:pt x="7210774" y="748908"/>
                  <a:pt x="7233991" y="710035"/>
                </a:cubicBezTo>
                <a:cubicBezTo>
                  <a:pt x="7253581" y="678060"/>
                  <a:pt x="7263376" y="637186"/>
                  <a:pt x="7263376" y="587413"/>
                </a:cubicBezTo>
                <a:cubicBezTo>
                  <a:pt x="7263376" y="563437"/>
                  <a:pt x="7259567" y="532193"/>
                  <a:pt x="7251948" y="493683"/>
                </a:cubicBezTo>
                <a:cubicBezTo>
                  <a:pt x="7249046" y="479150"/>
                  <a:pt x="7247595" y="465707"/>
                  <a:pt x="7247595" y="453356"/>
                </a:cubicBezTo>
                <a:cubicBezTo>
                  <a:pt x="7247595" y="438460"/>
                  <a:pt x="7252220" y="426017"/>
                  <a:pt x="7261471" y="416026"/>
                </a:cubicBezTo>
                <a:cubicBezTo>
                  <a:pt x="7270722" y="406036"/>
                  <a:pt x="7282784" y="401041"/>
                  <a:pt x="7297657" y="401041"/>
                </a:cubicBezTo>
                <a:cubicBezTo>
                  <a:pt x="7320512" y="401041"/>
                  <a:pt x="7340464" y="413205"/>
                  <a:pt x="7357514" y="437533"/>
                </a:cubicBezTo>
                <a:cubicBezTo>
                  <a:pt x="7399232" y="496353"/>
                  <a:pt x="7420092" y="574960"/>
                  <a:pt x="7420092" y="673355"/>
                </a:cubicBezTo>
                <a:cubicBezTo>
                  <a:pt x="7420092" y="758680"/>
                  <a:pt x="7399414" y="834926"/>
                  <a:pt x="7358058" y="902095"/>
                </a:cubicBezTo>
                <a:cubicBezTo>
                  <a:pt x="7304368" y="989233"/>
                  <a:pt x="7226373" y="1032802"/>
                  <a:pt x="7124072" y="1032802"/>
                </a:cubicBezTo>
                <a:cubicBezTo>
                  <a:pt x="7060588" y="1032802"/>
                  <a:pt x="7003996" y="1013562"/>
                  <a:pt x="6954297" y="975080"/>
                </a:cubicBezTo>
                <a:cubicBezTo>
                  <a:pt x="6871586" y="911187"/>
                  <a:pt x="6830230" y="810267"/>
                  <a:pt x="6830230" y="672318"/>
                </a:cubicBezTo>
                <a:cubicBezTo>
                  <a:pt x="6830230" y="550706"/>
                  <a:pt x="6861972" y="451236"/>
                  <a:pt x="6925457" y="373910"/>
                </a:cubicBezTo>
                <a:cubicBezTo>
                  <a:pt x="6983500" y="303119"/>
                  <a:pt x="7052788" y="267361"/>
                  <a:pt x="7133323" y="266635"/>
                </a:cubicBezTo>
                <a:close/>
                <a:moveTo>
                  <a:pt x="6298974" y="266091"/>
                </a:moveTo>
                <a:cubicBezTo>
                  <a:pt x="6335251" y="266091"/>
                  <a:pt x="6363547" y="281690"/>
                  <a:pt x="6383862" y="312888"/>
                </a:cubicBezTo>
                <a:cubicBezTo>
                  <a:pt x="6399098" y="336105"/>
                  <a:pt x="6406716" y="375284"/>
                  <a:pt x="6406716" y="430425"/>
                </a:cubicBezTo>
                <a:cubicBezTo>
                  <a:pt x="6406716" y="493910"/>
                  <a:pt x="6397466" y="600745"/>
                  <a:pt x="6378964" y="750931"/>
                </a:cubicBezTo>
                <a:cubicBezTo>
                  <a:pt x="6399642" y="720821"/>
                  <a:pt x="6427031" y="705767"/>
                  <a:pt x="6461132" y="705767"/>
                </a:cubicBezTo>
                <a:cubicBezTo>
                  <a:pt x="6493781" y="705767"/>
                  <a:pt x="6522802" y="720459"/>
                  <a:pt x="6548196" y="749843"/>
                </a:cubicBezTo>
                <a:cubicBezTo>
                  <a:pt x="6531146" y="606589"/>
                  <a:pt x="6522621" y="497512"/>
                  <a:pt x="6522621" y="422611"/>
                </a:cubicBezTo>
                <a:cubicBezTo>
                  <a:pt x="6522621" y="379346"/>
                  <a:pt x="6530602" y="344078"/>
                  <a:pt x="6546564" y="316808"/>
                </a:cubicBezTo>
                <a:cubicBezTo>
                  <a:pt x="6566153" y="282997"/>
                  <a:pt x="6595900" y="266091"/>
                  <a:pt x="6635805" y="266091"/>
                </a:cubicBezTo>
                <a:cubicBezTo>
                  <a:pt x="6707633" y="266091"/>
                  <a:pt x="6743547" y="320946"/>
                  <a:pt x="6743547" y="430655"/>
                </a:cubicBezTo>
                <a:cubicBezTo>
                  <a:pt x="6743547" y="554172"/>
                  <a:pt x="6726860" y="711656"/>
                  <a:pt x="6693485" y="903107"/>
                </a:cubicBezTo>
                <a:cubicBezTo>
                  <a:pt x="6686229" y="945251"/>
                  <a:pt x="6680969" y="971044"/>
                  <a:pt x="6677704" y="980487"/>
                </a:cubicBezTo>
                <a:cubicBezTo>
                  <a:pt x="6666459" y="1015364"/>
                  <a:pt x="6650315" y="1032802"/>
                  <a:pt x="6629275" y="1032802"/>
                </a:cubicBezTo>
                <a:cubicBezTo>
                  <a:pt x="6605332" y="1032802"/>
                  <a:pt x="6588826" y="1013938"/>
                  <a:pt x="6579757" y="976211"/>
                </a:cubicBezTo>
                <a:cubicBezTo>
                  <a:pt x="6575404" y="958435"/>
                  <a:pt x="6567423" y="903294"/>
                  <a:pt x="6555814" y="810788"/>
                </a:cubicBezTo>
                <a:cubicBezTo>
                  <a:pt x="6535499" y="852869"/>
                  <a:pt x="6504664" y="873910"/>
                  <a:pt x="6463308" y="873910"/>
                </a:cubicBezTo>
                <a:cubicBezTo>
                  <a:pt x="6421590" y="873910"/>
                  <a:pt x="6390754" y="853413"/>
                  <a:pt x="6370802" y="812420"/>
                </a:cubicBezTo>
                <a:cubicBezTo>
                  <a:pt x="6355203" y="905063"/>
                  <a:pt x="6345227" y="959345"/>
                  <a:pt x="6340874" y="975267"/>
                </a:cubicBezTo>
                <a:cubicBezTo>
                  <a:pt x="6329991" y="1013624"/>
                  <a:pt x="6313485" y="1032802"/>
                  <a:pt x="6291356" y="1032802"/>
                </a:cubicBezTo>
                <a:cubicBezTo>
                  <a:pt x="6269590" y="1032802"/>
                  <a:pt x="6253991" y="1015945"/>
                  <a:pt x="6244559" y="982230"/>
                </a:cubicBezTo>
                <a:cubicBezTo>
                  <a:pt x="6238392" y="960844"/>
                  <a:pt x="6226964" y="879462"/>
                  <a:pt x="6210277" y="738084"/>
                </a:cubicBezTo>
                <a:cubicBezTo>
                  <a:pt x="6194315" y="604313"/>
                  <a:pt x="6186334" y="501176"/>
                  <a:pt x="6186334" y="428674"/>
                </a:cubicBezTo>
                <a:cubicBezTo>
                  <a:pt x="6186334" y="385175"/>
                  <a:pt x="6194134" y="349105"/>
                  <a:pt x="6209733" y="320464"/>
                </a:cubicBezTo>
                <a:cubicBezTo>
                  <a:pt x="6229322" y="284215"/>
                  <a:pt x="6259069" y="266091"/>
                  <a:pt x="6298974" y="266091"/>
                </a:cubicBezTo>
                <a:close/>
                <a:moveTo>
                  <a:pt x="2336574" y="266091"/>
                </a:moveTo>
                <a:cubicBezTo>
                  <a:pt x="2408402" y="266091"/>
                  <a:pt x="2444316" y="322864"/>
                  <a:pt x="2444316" y="436411"/>
                </a:cubicBezTo>
                <a:cubicBezTo>
                  <a:pt x="2444316" y="499895"/>
                  <a:pt x="2436517" y="599475"/>
                  <a:pt x="2420918" y="735151"/>
                </a:cubicBezTo>
                <a:cubicBezTo>
                  <a:pt x="2415476" y="782673"/>
                  <a:pt x="2412755" y="808974"/>
                  <a:pt x="2412755" y="814053"/>
                </a:cubicBezTo>
                <a:cubicBezTo>
                  <a:pt x="2412755" y="842349"/>
                  <a:pt x="2428718" y="856497"/>
                  <a:pt x="2460641" y="856497"/>
                </a:cubicBezTo>
                <a:cubicBezTo>
                  <a:pt x="2482407" y="856497"/>
                  <a:pt x="2518321" y="843981"/>
                  <a:pt x="2568384" y="818950"/>
                </a:cubicBezTo>
                <a:cubicBezTo>
                  <a:pt x="2599581" y="803351"/>
                  <a:pt x="2623161" y="795552"/>
                  <a:pt x="2639123" y="795552"/>
                </a:cubicBezTo>
                <a:cubicBezTo>
                  <a:pt x="2678302" y="795552"/>
                  <a:pt x="2697891" y="820946"/>
                  <a:pt x="2697891" y="871733"/>
                </a:cubicBezTo>
                <a:cubicBezTo>
                  <a:pt x="2697891" y="910912"/>
                  <a:pt x="2683743" y="944287"/>
                  <a:pt x="2655447" y="971857"/>
                </a:cubicBezTo>
                <a:cubicBezTo>
                  <a:pt x="2612641" y="1013576"/>
                  <a:pt x="2549701" y="1034435"/>
                  <a:pt x="2466627" y="1034435"/>
                </a:cubicBezTo>
                <a:cubicBezTo>
                  <a:pt x="2394436" y="1034435"/>
                  <a:pt x="2335304" y="1021375"/>
                  <a:pt x="2289233" y="995256"/>
                </a:cubicBezTo>
                <a:cubicBezTo>
                  <a:pt x="2250416" y="973127"/>
                  <a:pt x="2231008" y="942836"/>
                  <a:pt x="2231008" y="904382"/>
                </a:cubicBezTo>
                <a:cubicBezTo>
                  <a:pt x="2231008" y="888420"/>
                  <a:pt x="2241710" y="868468"/>
                  <a:pt x="2263114" y="844526"/>
                </a:cubicBezTo>
                <a:cubicBezTo>
                  <a:pt x="2236994" y="635208"/>
                  <a:pt x="2223934" y="496812"/>
                  <a:pt x="2223934" y="429337"/>
                </a:cubicBezTo>
                <a:cubicBezTo>
                  <a:pt x="2223934" y="320506"/>
                  <a:pt x="2261481" y="266091"/>
                  <a:pt x="2336574" y="266091"/>
                </a:cubicBezTo>
                <a:close/>
                <a:moveTo>
                  <a:pt x="7622949" y="265003"/>
                </a:moveTo>
                <a:cubicBezTo>
                  <a:pt x="7659589" y="264640"/>
                  <a:pt x="7687885" y="281135"/>
                  <a:pt x="7707837" y="314487"/>
                </a:cubicBezTo>
                <a:cubicBezTo>
                  <a:pt x="7722348" y="338775"/>
                  <a:pt x="7729603" y="380102"/>
                  <a:pt x="7729603" y="438468"/>
                </a:cubicBezTo>
                <a:cubicBezTo>
                  <a:pt x="7729603" y="566072"/>
                  <a:pt x="7713823" y="719957"/>
                  <a:pt x="7682262" y="900123"/>
                </a:cubicBezTo>
                <a:cubicBezTo>
                  <a:pt x="7674281" y="945435"/>
                  <a:pt x="7669202" y="971897"/>
                  <a:pt x="7667025" y="979509"/>
                </a:cubicBezTo>
                <a:cubicBezTo>
                  <a:pt x="7655780" y="1015038"/>
                  <a:pt x="7639455" y="1032802"/>
                  <a:pt x="7618052" y="1032802"/>
                </a:cubicBezTo>
                <a:cubicBezTo>
                  <a:pt x="7595197" y="1032802"/>
                  <a:pt x="7578510" y="1012864"/>
                  <a:pt x="7567990" y="972988"/>
                </a:cubicBezTo>
                <a:cubicBezTo>
                  <a:pt x="7566539" y="966827"/>
                  <a:pt x="7562185" y="937825"/>
                  <a:pt x="7554930" y="885983"/>
                </a:cubicBezTo>
                <a:cubicBezTo>
                  <a:pt x="7525183" y="670289"/>
                  <a:pt x="7510309" y="516948"/>
                  <a:pt x="7510309" y="425961"/>
                </a:cubicBezTo>
                <a:cubicBezTo>
                  <a:pt x="7510309" y="381732"/>
                  <a:pt x="7517928" y="345843"/>
                  <a:pt x="7533164" y="318296"/>
                </a:cubicBezTo>
                <a:cubicBezTo>
                  <a:pt x="7552753" y="283130"/>
                  <a:pt x="7582682" y="265365"/>
                  <a:pt x="7622949" y="265003"/>
                </a:cubicBezTo>
                <a:close/>
                <a:moveTo>
                  <a:pt x="3517674" y="265003"/>
                </a:moveTo>
                <a:cubicBezTo>
                  <a:pt x="3554314" y="264640"/>
                  <a:pt x="3582609" y="281135"/>
                  <a:pt x="3602562" y="314487"/>
                </a:cubicBezTo>
                <a:cubicBezTo>
                  <a:pt x="3617072" y="338775"/>
                  <a:pt x="3624328" y="380102"/>
                  <a:pt x="3624328" y="438468"/>
                </a:cubicBezTo>
                <a:cubicBezTo>
                  <a:pt x="3624328" y="566072"/>
                  <a:pt x="3608548" y="719957"/>
                  <a:pt x="3576987" y="900123"/>
                </a:cubicBezTo>
                <a:cubicBezTo>
                  <a:pt x="3569006" y="945435"/>
                  <a:pt x="3563927" y="971897"/>
                  <a:pt x="3561751" y="979509"/>
                </a:cubicBezTo>
                <a:cubicBezTo>
                  <a:pt x="3550505" y="1015038"/>
                  <a:pt x="3534180" y="1032802"/>
                  <a:pt x="3512777" y="1032802"/>
                </a:cubicBezTo>
                <a:cubicBezTo>
                  <a:pt x="3489922" y="1032802"/>
                  <a:pt x="3473235" y="1012864"/>
                  <a:pt x="3462714" y="972988"/>
                </a:cubicBezTo>
                <a:cubicBezTo>
                  <a:pt x="3461263" y="966827"/>
                  <a:pt x="3456910" y="937825"/>
                  <a:pt x="3449655" y="885983"/>
                </a:cubicBezTo>
                <a:cubicBezTo>
                  <a:pt x="3419908" y="670289"/>
                  <a:pt x="3405035" y="516948"/>
                  <a:pt x="3405035" y="425961"/>
                </a:cubicBezTo>
                <a:cubicBezTo>
                  <a:pt x="3405035" y="381732"/>
                  <a:pt x="3412652" y="345843"/>
                  <a:pt x="3427889" y="318296"/>
                </a:cubicBezTo>
                <a:cubicBezTo>
                  <a:pt x="3447478" y="283130"/>
                  <a:pt x="3477407" y="265365"/>
                  <a:pt x="3517674" y="265003"/>
                </a:cubicBezTo>
                <a:close/>
                <a:moveTo>
                  <a:pt x="62034" y="263370"/>
                </a:moveTo>
                <a:cubicBezTo>
                  <a:pt x="70740" y="263370"/>
                  <a:pt x="82349" y="265184"/>
                  <a:pt x="96860" y="268812"/>
                </a:cubicBezTo>
                <a:cubicBezTo>
                  <a:pt x="147647" y="281509"/>
                  <a:pt x="190817" y="287857"/>
                  <a:pt x="226368" y="287857"/>
                </a:cubicBezTo>
                <a:cubicBezTo>
                  <a:pt x="253575" y="287857"/>
                  <a:pt x="300373" y="283141"/>
                  <a:pt x="366759" y="273709"/>
                </a:cubicBezTo>
                <a:cubicBezTo>
                  <a:pt x="392516" y="270081"/>
                  <a:pt x="411924" y="268268"/>
                  <a:pt x="424984" y="268268"/>
                </a:cubicBezTo>
                <a:cubicBezTo>
                  <a:pt x="484478" y="268268"/>
                  <a:pt x="530005" y="295112"/>
                  <a:pt x="561566" y="348802"/>
                </a:cubicBezTo>
                <a:cubicBezTo>
                  <a:pt x="583332" y="385805"/>
                  <a:pt x="594215" y="426072"/>
                  <a:pt x="594215" y="469604"/>
                </a:cubicBezTo>
                <a:cubicBezTo>
                  <a:pt x="594215" y="520392"/>
                  <a:pt x="577346" y="545786"/>
                  <a:pt x="543609" y="545786"/>
                </a:cubicBezTo>
                <a:cubicBezTo>
                  <a:pt x="535628" y="545786"/>
                  <a:pt x="525289" y="543790"/>
                  <a:pt x="512592" y="539800"/>
                </a:cubicBezTo>
                <a:cubicBezTo>
                  <a:pt x="470874" y="526740"/>
                  <a:pt x="428793" y="520210"/>
                  <a:pt x="386349" y="520210"/>
                </a:cubicBezTo>
                <a:cubicBezTo>
                  <a:pt x="368210" y="520210"/>
                  <a:pt x="342998" y="522387"/>
                  <a:pt x="310712" y="526740"/>
                </a:cubicBezTo>
                <a:cubicBezTo>
                  <a:pt x="344086" y="531819"/>
                  <a:pt x="366941" y="543972"/>
                  <a:pt x="379275" y="563199"/>
                </a:cubicBezTo>
                <a:cubicBezTo>
                  <a:pt x="393423" y="584965"/>
                  <a:pt x="400497" y="615619"/>
                  <a:pt x="400497" y="655160"/>
                </a:cubicBezTo>
                <a:cubicBezTo>
                  <a:pt x="400497" y="750568"/>
                  <a:pt x="387074" y="849604"/>
                  <a:pt x="360229" y="952268"/>
                </a:cubicBezTo>
                <a:cubicBezTo>
                  <a:pt x="346081" y="1007046"/>
                  <a:pt x="326673" y="1034435"/>
                  <a:pt x="302005" y="1034435"/>
                </a:cubicBezTo>
                <a:cubicBezTo>
                  <a:pt x="283867" y="1034435"/>
                  <a:pt x="269537" y="1019199"/>
                  <a:pt x="259017" y="988726"/>
                </a:cubicBezTo>
                <a:cubicBezTo>
                  <a:pt x="257203" y="982922"/>
                  <a:pt x="252124" y="960430"/>
                  <a:pt x="243781" y="921251"/>
                </a:cubicBezTo>
                <a:cubicBezTo>
                  <a:pt x="219475" y="806979"/>
                  <a:pt x="207323" y="717194"/>
                  <a:pt x="207323" y="651895"/>
                </a:cubicBezTo>
                <a:cubicBezTo>
                  <a:pt x="207323" y="619972"/>
                  <a:pt x="211313" y="596029"/>
                  <a:pt x="219294" y="580067"/>
                </a:cubicBezTo>
                <a:cubicBezTo>
                  <a:pt x="228363" y="561203"/>
                  <a:pt x="246139" y="545241"/>
                  <a:pt x="272621" y="532182"/>
                </a:cubicBezTo>
                <a:cubicBezTo>
                  <a:pt x="229451" y="536898"/>
                  <a:pt x="197891" y="539256"/>
                  <a:pt x="177938" y="539256"/>
                </a:cubicBezTo>
                <a:cubicBezTo>
                  <a:pt x="124611" y="539256"/>
                  <a:pt x="82893" y="522387"/>
                  <a:pt x="52783" y="488650"/>
                </a:cubicBezTo>
                <a:cubicBezTo>
                  <a:pt x="17595" y="449108"/>
                  <a:pt x="0" y="403580"/>
                  <a:pt x="0" y="352067"/>
                </a:cubicBezTo>
                <a:cubicBezTo>
                  <a:pt x="0" y="330301"/>
                  <a:pt x="4898" y="310893"/>
                  <a:pt x="14692" y="293843"/>
                </a:cubicBezTo>
                <a:cubicBezTo>
                  <a:pt x="25938" y="273528"/>
                  <a:pt x="41719" y="263370"/>
                  <a:pt x="62034" y="263370"/>
                </a:cubicBezTo>
                <a:close/>
                <a:moveTo>
                  <a:pt x="3314273" y="252487"/>
                </a:moveTo>
                <a:cubicBezTo>
                  <a:pt x="3342931" y="252487"/>
                  <a:pt x="3365967" y="262108"/>
                  <a:pt x="3383380" y="281349"/>
                </a:cubicBezTo>
                <a:cubicBezTo>
                  <a:pt x="3400793" y="300589"/>
                  <a:pt x="3409499" y="324548"/>
                  <a:pt x="3409499" y="353223"/>
                </a:cubicBezTo>
                <a:cubicBezTo>
                  <a:pt x="3409499" y="397152"/>
                  <a:pt x="3392812" y="442895"/>
                  <a:pt x="3359437" y="490452"/>
                </a:cubicBezTo>
                <a:cubicBezTo>
                  <a:pt x="3339485" y="519128"/>
                  <a:pt x="3319714" y="538184"/>
                  <a:pt x="3300125" y="547622"/>
                </a:cubicBezTo>
                <a:cubicBezTo>
                  <a:pt x="3309919" y="587192"/>
                  <a:pt x="3314817" y="629123"/>
                  <a:pt x="3314817" y="673415"/>
                </a:cubicBezTo>
                <a:cubicBezTo>
                  <a:pt x="3314817" y="758722"/>
                  <a:pt x="3294139" y="834955"/>
                  <a:pt x="3252783" y="902112"/>
                </a:cubicBezTo>
                <a:cubicBezTo>
                  <a:pt x="3199094" y="989239"/>
                  <a:pt x="3121098" y="1032802"/>
                  <a:pt x="3018798" y="1032802"/>
                </a:cubicBezTo>
                <a:cubicBezTo>
                  <a:pt x="2955313" y="1032802"/>
                  <a:pt x="2898721" y="1013562"/>
                  <a:pt x="2849022" y="975080"/>
                </a:cubicBezTo>
                <a:cubicBezTo>
                  <a:pt x="2766310" y="911187"/>
                  <a:pt x="2724955" y="810267"/>
                  <a:pt x="2724955" y="672318"/>
                </a:cubicBezTo>
                <a:cubicBezTo>
                  <a:pt x="2724955" y="550706"/>
                  <a:pt x="2756697" y="451236"/>
                  <a:pt x="2820182" y="373910"/>
                </a:cubicBezTo>
                <a:cubicBezTo>
                  <a:pt x="2878225" y="303119"/>
                  <a:pt x="2947514" y="267361"/>
                  <a:pt x="3028048" y="266635"/>
                </a:cubicBezTo>
                <a:cubicBezTo>
                  <a:pt x="3059972" y="266272"/>
                  <a:pt x="3088993" y="272621"/>
                  <a:pt x="3115113" y="285681"/>
                </a:cubicBezTo>
                <a:cubicBezTo>
                  <a:pt x="3147036" y="302005"/>
                  <a:pt x="3162998" y="324860"/>
                  <a:pt x="3162998" y="354244"/>
                </a:cubicBezTo>
                <a:cubicBezTo>
                  <a:pt x="3162998" y="368029"/>
                  <a:pt x="3158464" y="380726"/>
                  <a:pt x="3149394" y="392334"/>
                </a:cubicBezTo>
                <a:cubicBezTo>
                  <a:pt x="3140325" y="403943"/>
                  <a:pt x="3129079" y="409747"/>
                  <a:pt x="3115657" y="409747"/>
                </a:cubicBezTo>
                <a:cubicBezTo>
                  <a:pt x="3109490" y="409747"/>
                  <a:pt x="3101327" y="408115"/>
                  <a:pt x="3091170" y="404850"/>
                </a:cubicBezTo>
                <a:cubicBezTo>
                  <a:pt x="3059246" y="394692"/>
                  <a:pt x="3036210" y="389614"/>
                  <a:pt x="3022063" y="389614"/>
                </a:cubicBezTo>
                <a:cubicBezTo>
                  <a:pt x="2983246" y="389614"/>
                  <a:pt x="2951141" y="408322"/>
                  <a:pt x="2925747" y="445738"/>
                </a:cubicBezTo>
                <a:cubicBezTo>
                  <a:pt x="2898903" y="485342"/>
                  <a:pt x="2885480" y="533661"/>
                  <a:pt x="2885480" y="590695"/>
                </a:cubicBezTo>
                <a:cubicBezTo>
                  <a:pt x="2885480" y="638649"/>
                  <a:pt x="2896182" y="678973"/>
                  <a:pt x="2917585" y="711667"/>
                </a:cubicBezTo>
                <a:cubicBezTo>
                  <a:pt x="2942616" y="749452"/>
                  <a:pt x="2977986" y="768344"/>
                  <a:pt x="3023695" y="768344"/>
                </a:cubicBezTo>
                <a:cubicBezTo>
                  <a:pt x="3070492" y="768344"/>
                  <a:pt x="3105500" y="748908"/>
                  <a:pt x="3128717" y="710035"/>
                </a:cubicBezTo>
                <a:cubicBezTo>
                  <a:pt x="3148306" y="678060"/>
                  <a:pt x="3158100" y="637186"/>
                  <a:pt x="3158100" y="587413"/>
                </a:cubicBezTo>
                <a:cubicBezTo>
                  <a:pt x="3158100" y="563437"/>
                  <a:pt x="3154291" y="532193"/>
                  <a:pt x="3146674" y="493683"/>
                </a:cubicBezTo>
                <a:cubicBezTo>
                  <a:pt x="3143771" y="479150"/>
                  <a:pt x="3142320" y="465707"/>
                  <a:pt x="3142320" y="453356"/>
                </a:cubicBezTo>
                <a:cubicBezTo>
                  <a:pt x="3142320" y="438460"/>
                  <a:pt x="3146946" y="426017"/>
                  <a:pt x="3156196" y="416026"/>
                </a:cubicBezTo>
                <a:cubicBezTo>
                  <a:pt x="3165447" y="406036"/>
                  <a:pt x="3177509" y="401041"/>
                  <a:pt x="3192383" y="401041"/>
                </a:cubicBezTo>
                <a:cubicBezTo>
                  <a:pt x="3215237" y="401041"/>
                  <a:pt x="3235189" y="413194"/>
                  <a:pt x="3252239" y="437499"/>
                </a:cubicBezTo>
                <a:cubicBezTo>
                  <a:pt x="3256955" y="444029"/>
                  <a:pt x="3261308" y="450922"/>
                  <a:pt x="3265299" y="458177"/>
                </a:cubicBezTo>
                <a:cubicBezTo>
                  <a:pt x="3275819" y="442941"/>
                  <a:pt x="3281442" y="430244"/>
                  <a:pt x="3282167" y="420086"/>
                </a:cubicBezTo>
                <a:cubicBezTo>
                  <a:pt x="3241538" y="415007"/>
                  <a:pt x="3221222" y="389432"/>
                  <a:pt x="3221222" y="343361"/>
                </a:cubicBezTo>
                <a:cubicBezTo>
                  <a:pt x="3221222" y="317241"/>
                  <a:pt x="3230110" y="295566"/>
                  <a:pt x="3247886" y="278334"/>
                </a:cubicBezTo>
                <a:cubicBezTo>
                  <a:pt x="3265662" y="261103"/>
                  <a:pt x="3287791" y="252487"/>
                  <a:pt x="3314273" y="252487"/>
                </a:cubicBezTo>
                <a:close/>
                <a:moveTo>
                  <a:pt x="767939" y="247590"/>
                </a:moveTo>
                <a:cubicBezTo>
                  <a:pt x="796961" y="247590"/>
                  <a:pt x="821811" y="263733"/>
                  <a:pt x="842488" y="296019"/>
                </a:cubicBezTo>
                <a:cubicBezTo>
                  <a:pt x="887472" y="291666"/>
                  <a:pt x="920665" y="289490"/>
                  <a:pt x="942068" y="289490"/>
                </a:cubicBezTo>
                <a:cubicBezTo>
                  <a:pt x="1059243" y="289490"/>
                  <a:pt x="1136150" y="328124"/>
                  <a:pt x="1172789" y="405394"/>
                </a:cubicBezTo>
                <a:cubicBezTo>
                  <a:pt x="1187663" y="437681"/>
                  <a:pt x="1195099" y="472144"/>
                  <a:pt x="1195099" y="508783"/>
                </a:cubicBezTo>
                <a:cubicBezTo>
                  <a:pt x="1195099" y="575533"/>
                  <a:pt x="1170068" y="629222"/>
                  <a:pt x="1120006" y="669852"/>
                </a:cubicBezTo>
                <a:cubicBezTo>
                  <a:pt x="1094613" y="690530"/>
                  <a:pt x="1057610" y="707580"/>
                  <a:pt x="1008999" y="721003"/>
                </a:cubicBezTo>
                <a:cubicBezTo>
                  <a:pt x="1030765" y="730798"/>
                  <a:pt x="1053257" y="752020"/>
                  <a:pt x="1076474" y="784669"/>
                </a:cubicBezTo>
                <a:cubicBezTo>
                  <a:pt x="1107672" y="828564"/>
                  <a:pt x="1127080" y="854683"/>
                  <a:pt x="1134698" y="863027"/>
                </a:cubicBezTo>
                <a:cubicBezTo>
                  <a:pt x="1156827" y="888058"/>
                  <a:pt x="1182584" y="906922"/>
                  <a:pt x="1211968" y="919619"/>
                </a:cubicBezTo>
                <a:cubicBezTo>
                  <a:pt x="1233372" y="928688"/>
                  <a:pt x="1244073" y="941929"/>
                  <a:pt x="1244073" y="959342"/>
                </a:cubicBezTo>
                <a:cubicBezTo>
                  <a:pt x="1244073" y="986187"/>
                  <a:pt x="1225935" y="1006864"/>
                  <a:pt x="1189658" y="1021375"/>
                </a:cubicBezTo>
                <a:cubicBezTo>
                  <a:pt x="1162088" y="1032258"/>
                  <a:pt x="1132522" y="1037700"/>
                  <a:pt x="1100961" y="1037700"/>
                </a:cubicBezTo>
                <a:cubicBezTo>
                  <a:pt x="1056341" y="1037700"/>
                  <a:pt x="1022422" y="1026998"/>
                  <a:pt x="999204" y="1005595"/>
                </a:cubicBezTo>
                <a:cubicBezTo>
                  <a:pt x="983968" y="991810"/>
                  <a:pt x="964016" y="955895"/>
                  <a:pt x="939348" y="897852"/>
                </a:cubicBezTo>
                <a:cubicBezTo>
                  <a:pt x="918670" y="849242"/>
                  <a:pt x="895271" y="806072"/>
                  <a:pt x="869152" y="768344"/>
                </a:cubicBezTo>
                <a:cubicBezTo>
                  <a:pt x="853553" y="745852"/>
                  <a:pt x="843214" y="724993"/>
                  <a:pt x="838135" y="705767"/>
                </a:cubicBezTo>
                <a:lnTo>
                  <a:pt x="814737" y="943017"/>
                </a:lnTo>
                <a:cubicBezTo>
                  <a:pt x="808570" y="1005051"/>
                  <a:pt x="792426" y="1036067"/>
                  <a:pt x="766307" y="1036067"/>
                </a:cubicBezTo>
                <a:cubicBezTo>
                  <a:pt x="745629" y="1036067"/>
                  <a:pt x="731663" y="1017385"/>
                  <a:pt x="724407" y="980020"/>
                </a:cubicBezTo>
                <a:cubicBezTo>
                  <a:pt x="716064" y="937213"/>
                  <a:pt x="706450" y="840354"/>
                  <a:pt x="695567" y="689442"/>
                </a:cubicBezTo>
                <a:lnTo>
                  <a:pt x="679243" y="465795"/>
                </a:lnTo>
                <a:cubicBezTo>
                  <a:pt x="652398" y="454549"/>
                  <a:pt x="633352" y="441852"/>
                  <a:pt x="622106" y="427704"/>
                </a:cubicBezTo>
                <a:cubicBezTo>
                  <a:pt x="603243" y="404124"/>
                  <a:pt x="593811" y="373833"/>
                  <a:pt x="593811" y="336831"/>
                </a:cubicBezTo>
                <a:cubicBezTo>
                  <a:pt x="593811" y="322320"/>
                  <a:pt x="596168" y="307447"/>
                  <a:pt x="600885" y="292210"/>
                </a:cubicBezTo>
                <a:cubicBezTo>
                  <a:pt x="607415" y="271895"/>
                  <a:pt x="616484" y="261738"/>
                  <a:pt x="628092" y="261738"/>
                </a:cubicBezTo>
                <a:cubicBezTo>
                  <a:pt x="631357" y="261738"/>
                  <a:pt x="635348" y="263007"/>
                  <a:pt x="640064" y="265547"/>
                </a:cubicBezTo>
                <a:cubicBezTo>
                  <a:pt x="655663" y="273891"/>
                  <a:pt x="673801" y="281146"/>
                  <a:pt x="694479" y="287313"/>
                </a:cubicBezTo>
                <a:cubicBezTo>
                  <a:pt x="714431" y="260831"/>
                  <a:pt x="738918" y="247590"/>
                  <a:pt x="767939" y="247590"/>
                </a:cubicBezTo>
                <a:close/>
                <a:moveTo>
                  <a:pt x="7218755" y="72917"/>
                </a:moveTo>
                <a:cubicBezTo>
                  <a:pt x="7228187" y="72917"/>
                  <a:pt x="7232903" y="85432"/>
                  <a:pt x="7232903" y="110463"/>
                </a:cubicBezTo>
                <a:cubicBezTo>
                  <a:pt x="7232903" y="139485"/>
                  <a:pt x="7224015" y="164153"/>
                  <a:pt x="7206240" y="184468"/>
                </a:cubicBezTo>
                <a:cubicBezTo>
                  <a:pt x="7198984" y="192812"/>
                  <a:pt x="7187557" y="200793"/>
                  <a:pt x="7171958" y="208411"/>
                </a:cubicBezTo>
                <a:cubicBezTo>
                  <a:pt x="7155271" y="216392"/>
                  <a:pt x="7140397" y="220201"/>
                  <a:pt x="7127337" y="219838"/>
                </a:cubicBezTo>
                <a:cubicBezTo>
                  <a:pt x="7120808" y="219838"/>
                  <a:pt x="7113189" y="217117"/>
                  <a:pt x="7104483" y="211676"/>
                </a:cubicBezTo>
                <a:cubicBezTo>
                  <a:pt x="7094325" y="205146"/>
                  <a:pt x="7089247" y="197709"/>
                  <a:pt x="7089247" y="189365"/>
                </a:cubicBezTo>
                <a:cubicBezTo>
                  <a:pt x="7089247" y="173766"/>
                  <a:pt x="7101944" y="162883"/>
                  <a:pt x="7127337" y="156716"/>
                </a:cubicBezTo>
                <a:cubicBezTo>
                  <a:pt x="7150192" y="151275"/>
                  <a:pt x="7167061" y="143475"/>
                  <a:pt x="7177944" y="133318"/>
                </a:cubicBezTo>
                <a:cubicBezTo>
                  <a:pt x="7187738" y="123523"/>
                  <a:pt x="7196989" y="107198"/>
                  <a:pt x="7205695" y="84344"/>
                </a:cubicBezTo>
                <a:cubicBezTo>
                  <a:pt x="7208598" y="76726"/>
                  <a:pt x="7212951" y="72917"/>
                  <a:pt x="7218755" y="72917"/>
                </a:cubicBezTo>
                <a:close/>
                <a:moveTo>
                  <a:pt x="1662420" y="72917"/>
                </a:moveTo>
                <a:cubicBezTo>
                  <a:pt x="1671852" y="72917"/>
                  <a:pt x="1676568" y="85432"/>
                  <a:pt x="1676568" y="110463"/>
                </a:cubicBezTo>
                <a:cubicBezTo>
                  <a:pt x="1676568" y="139485"/>
                  <a:pt x="1667680" y="164153"/>
                  <a:pt x="1649904" y="184468"/>
                </a:cubicBezTo>
                <a:cubicBezTo>
                  <a:pt x="1642649" y="192812"/>
                  <a:pt x="1631222" y="200793"/>
                  <a:pt x="1615623" y="208411"/>
                </a:cubicBezTo>
                <a:cubicBezTo>
                  <a:pt x="1598935" y="216392"/>
                  <a:pt x="1584062" y="220201"/>
                  <a:pt x="1571002" y="219838"/>
                </a:cubicBezTo>
                <a:cubicBezTo>
                  <a:pt x="1564472" y="219838"/>
                  <a:pt x="1556854" y="217117"/>
                  <a:pt x="1548148" y="211676"/>
                </a:cubicBezTo>
                <a:cubicBezTo>
                  <a:pt x="1537990" y="205146"/>
                  <a:pt x="1532911" y="197709"/>
                  <a:pt x="1532911" y="189365"/>
                </a:cubicBezTo>
                <a:cubicBezTo>
                  <a:pt x="1532911" y="173766"/>
                  <a:pt x="1545608" y="162883"/>
                  <a:pt x="1571002" y="156716"/>
                </a:cubicBezTo>
                <a:cubicBezTo>
                  <a:pt x="1593857" y="151275"/>
                  <a:pt x="1610725" y="143475"/>
                  <a:pt x="1621608" y="133318"/>
                </a:cubicBezTo>
                <a:cubicBezTo>
                  <a:pt x="1631403" y="123523"/>
                  <a:pt x="1640654" y="107198"/>
                  <a:pt x="1649360" y="84344"/>
                </a:cubicBezTo>
                <a:cubicBezTo>
                  <a:pt x="1652262" y="76726"/>
                  <a:pt x="1656616" y="72917"/>
                  <a:pt x="1662420" y="72917"/>
                </a:cubicBezTo>
                <a:close/>
                <a:moveTo>
                  <a:pt x="4872363" y="47342"/>
                </a:moveTo>
                <a:cubicBezTo>
                  <a:pt x="4897394" y="47342"/>
                  <a:pt x="4927141" y="61671"/>
                  <a:pt x="4961604" y="90330"/>
                </a:cubicBezTo>
                <a:cubicBezTo>
                  <a:pt x="4991352" y="114998"/>
                  <a:pt x="5006225" y="138578"/>
                  <a:pt x="5006225" y="161070"/>
                </a:cubicBezTo>
                <a:cubicBezTo>
                  <a:pt x="5006225" y="176306"/>
                  <a:pt x="5001056" y="188640"/>
                  <a:pt x="4990717" y="198072"/>
                </a:cubicBezTo>
                <a:cubicBezTo>
                  <a:pt x="4980378" y="207504"/>
                  <a:pt x="4967590" y="212220"/>
                  <a:pt x="4952354" y="212220"/>
                </a:cubicBezTo>
                <a:cubicBezTo>
                  <a:pt x="4932764" y="212220"/>
                  <a:pt x="4907189" y="200430"/>
                  <a:pt x="4875628" y="176850"/>
                </a:cubicBezTo>
                <a:cubicBezTo>
                  <a:pt x="4860029" y="165241"/>
                  <a:pt x="4848965" y="159437"/>
                  <a:pt x="4842435" y="159437"/>
                </a:cubicBezTo>
                <a:cubicBezTo>
                  <a:pt x="4836268" y="159437"/>
                  <a:pt x="4828287" y="163790"/>
                  <a:pt x="4818492" y="172497"/>
                </a:cubicBezTo>
                <a:cubicBezTo>
                  <a:pt x="4787656" y="200430"/>
                  <a:pt x="4764077" y="214396"/>
                  <a:pt x="4747752" y="214396"/>
                </a:cubicBezTo>
                <a:cubicBezTo>
                  <a:pt x="4724173" y="214396"/>
                  <a:pt x="4712382" y="202788"/>
                  <a:pt x="4712382" y="179571"/>
                </a:cubicBezTo>
                <a:cubicBezTo>
                  <a:pt x="4712382" y="154177"/>
                  <a:pt x="4734149" y="124430"/>
                  <a:pt x="4777681" y="90330"/>
                </a:cubicBezTo>
                <a:cubicBezTo>
                  <a:pt x="4814320" y="61671"/>
                  <a:pt x="4845881" y="47342"/>
                  <a:pt x="4872363" y="47342"/>
                </a:cubicBezTo>
                <a:close/>
                <a:moveTo>
                  <a:pt x="2981795" y="1633"/>
                </a:moveTo>
                <a:cubicBezTo>
                  <a:pt x="3005375" y="1270"/>
                  <a:pt x="3026053" y="14874"/>
                  <a:pt x="3043829" y="42444"/>
                </a:cubicBezTo>
                <a:cubicBezTo>
                  <a:pt x="3064869" y="75093"/>
                  <a:pt x="3075390" y="110463"/>
                  <a:pt x="3075390" y="148554"/>
                </a:cubicBezTo>
                <a:cubicBezTo>
                  <a:pt x="3075390" y="192086"/>
                  <a:pt x="3061241" y="213852"/>
                  <a:pt x="3032945" y="213852"/>
                </a:cubicBezTo>
                <a:cubicBezTo>
                  <a:pt x="3011905" y="213852"/>
                  <a:pt x="2990321" y="200249"/>
                  <a:pt x="2968191" y="173041"/>
                </a:cubicBezTo>
                <a:cubicBezTo>
                  <a:pt x="2936631" y="134587"/>
                  <a:pt x="2920850" y="98311"/>
                  <a:pt x="2920850" y="64210"/>
                </a:cubicBezTo>
                <a:cubicBezTo>
                  <a:pt x="2920850" y="46797"/>
                  <a:pt x="2926745" y="32015"/>
                  <a:pt x="2938535" y="19862"/>
                </a:cubicBezTo>
                <a:cubicBezTo>
                  <a:pt x="2950325" y="7709"/>
                  <a:pt x="2964745" y="1633"/>
                  <a:pt x="2981795" y="1633"/>
                </a:cubicBezTo>
                <a:close/>
                <a:moveTo>
                  <a:pt x="7128426" y="0"/>
                </a:moveTo>
                <a:cubicBezTo>
                  <a:pt x="7158898" y="0"/>
                  <a:pt x="7183022" y="8163"/>
                  <a:pt x="7200798" y="24487"/>
                </a:cubicBezTo>
                <a:cubicBezTo>
                  <a:pt x="7210593" y="33919"/>
                  <a:pt x="7215490" y="43170"/>
                  <a:pt x="7215490" y="52239"/>
                </a:cubicBezTo>
                <a:cubicBezTo>
                  <a:pt x="7215490" y="61308"/>
                  <a:pt x="7211862" y="65843"/>
                  <a:pt x="7204607" y="65843"/>
                </a:cubicBezTo>
                <a:cubicBezTo>
                  <a:pt x="7202068" y="65843"/>
                  <a:pt x="7195991" y="64120"/>
                  <a:pt x="7186378" y="60673"/>
                </a:cubicBezTo>
                <a:cubicBezTo>
                  <a:pt x="7176765" y="57227"/>
                  <a:pt x="7169056" y="55504"/>
                  <a:pt x="7163252" y="55504"/>
                </a:cubicBezTo>
                <a:cubicBezTo>
                  <a:pt x="7149104" y="55504"/>
                  <a:pt x="7138220" y="64754"/>
                  <a:pt x="7130602" y="83256"/>
                </a:cubicBezTo>
                <a:cubicBezTo>
                  <a:pt x="7120082" y="109375"/>
                  <a:pt x="7104664" y="122435"/>
                  <a:pt x="7084349" y="122435"/>
                </a:cubicBezTo>
                <a:cubicBezTo>
                  <a:pt x="7070564" y="122435"/>
                  <a:pt x="7059409" y="117356"/>
                  <a:pt x="7050884" y="107198"/>
                </a:cubicBezTo>
                <a:cubicBezTo>
                  <a:pt x="7042359" y="97041"/>
                  <a:pt x="7038096" y="85069"/>
                  <a:pt x="7038096" y="71284"/>
                </a:cubicBezTo>
                <a:cubicBezTo>
                  <a:pt x="7038096" y="50244"/>
                  <a:pt x="7047347" y="32831"/>
                  <a:pt x="7065848" y="19046"/>
                </a:cubicBezTo>
                <a:cubicBezTo>
                  <a:pt x="7082898" y="6349"/>
                  <a:pt x="7103757" y="0"/>
                  <a:pt x="7128426" y="0"/>
                </a:cubicBezTo>
                <a:close/>
                <a:moveTo>
                  <a:pt x="1572091" y="0"/>
                </a:moveTo>
                <a:cubicBezTo>
                  <a:pt x="1602563" y="0"/>
                  <a:pt x="1626687" y="8163"/>
                  <a:pt x="1644463" y="24487"/>
                </a:cubicBezTo>
                <a:cubicBezTo>
                  <a:pt x="1654258" y="33919"/>
                  <a:pt x="1659155" y="43170"/>
                  <a:pt x="1659155" y="52239"/>
                </a:cubicBezTo>
                <a:cubicBezTo>
                  <a:pt x="1659155" y="61308"/>
                  <a:pt x="1655527" y="65843"/>
                  <a:pt x="1648272" y="65843"/>
                </a:cubicBezTo>
                <a:cubicBezTo>
                  <a:pt x="1645733" y="65843"/>
                  <a:pt x="1639656" y="64120"/>
                  <a:pt x="1630043" y="60673"/>
                </a:cubicBezTo>
                <a:cubicBezTo>
                  <a:pt x="1620429" y="57227"/>
                  <a:pt x="1612720" y="55504"/>
                  <a:pt x="1606916" y="55504"/>
                </a:cubicBezTo>
                <a:cubicBezTo>
                  <a:pt x="1592768" y="55504"/>
                  <a:pt x="1581885" y="64754"/>
                  <a:pt x="1574267" y="83256"/>
                </a:cubicBezTo>
                <a:cubicBezTo>
                  <a:pt x="1563747" y="109375"/>
                  <a:pt x="1548329" y="122435"/>
                  <a:pt x="1528014" y="122435"/>
                </a:cubicBezTo>
                <a:cubicBezTo>
                  <a:pt x="1514229" y="122435"/>
                  <a:pt x="1503074" y="117356"/>
                  <a:pt x="1494549" y="107198"/>
                </a:cubicBezTo>
                <a:cubicBezTo>
                  <a:pt x="1486024" y="97041"/>
                  <a:pt x="1481761" y="85069"/>
                  <a:pt x="1481761" y="71284"/>
                </a:cubicBezTo>
                <a:cubicBezTo>
                  <a:pt x="1481761" y="50244"/>
                  <a:pt x="1491012" y="32831"/>
                  <a:pt x="1509513" y="19046"/>
                </a:cubicBezTo>
                <a:cubicBezTo>
                  <a:pt x="1526563" y="6349"/>
                  <a:pt x="1547422" y="0"/>
                  <a:pt x="1572091" y="0"/>
                </a:cubicBezTo>
                <a:close/>
              </a:path>
            </a:pathLst>
          </a:custGeom>
          <a:gradFill flip="none" rotWithShape="1">
            <a:gsLst>
              <a:gs pos="0">
                <a:srgbClr val="4E7524">
                  <a:shade val="30000"/>
                  <a:satMod val="115000"/>
                </a:srgbClr>
              </a:gs>
              <a:gs pos="50000">
                <a:srgbClr val="4E7524">
                  <a:shade val="67500"/>
                  <a:satMod val="115000"/>
                </a:srgbClr>
              </a:gs>
              <a:gs pos="100000">
                <a:srgbClr val="4E7524">
                  <a:shade val="100000"/>
                  <a:satMod val="115000"/>
                </a:srgb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4E7524"/>
              </a:solidFill>
            </a:endParaRPr>
          </a:p>
        </p:txBody>
      </p:sp>
    </p:spTree>
    <p:extLst>
      <p:ext uri="{BB962C8B-B14F-4D97-AF65-F5344CB8AC3E}">
        <p14:creationId xmlns:p14="http://schemas.microsoft.com/office/powerpoint/2010/main" val="2472499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3">
            <a:clrChange>
              <a:clrFrom>
                <a:srgbClr val="FCFBFD"/>
              </a:clrFrom>
              <a:clrTo>
                <a:srgbClr val="FCFBFD">
                  <a:alpha val="0"/>
                </a:srgbClr>
              </a:clrTo>
            </a:clrChange>
            <a:extLst>
              <a:ext uri="{28A0092B-C50C-407E-A947-70E740481C1C}">
                <a14:useLocalDpi xmlns:a14="http://schemas.microsoft.com/office/drawing/2010/main" val="0"/>
              </a:ext>
            </a:extLst>
          </a:blip>
          <a:stretch>
            <a:fillRect/>
          </a:stretch>
        </p:blipFill>
        <p:spPr>
          <a:xfrm>
            <a:off x="260744" y="338479"/>
            <a:ext cx="7686756" cy="564045"/>
          </a:xfrm>
          <a:prstGeom prst="rect">
            <a:avLst/>
          </a:prstGeom>
        </p:spPr>
      </p:pic>
      <p:sp>
        <p:nvSpPr>
          <p:cNvPr id="7" name="Rectangle 6"/>
          <p:cNvSpPr/>
          <p:nvPr/>
        </p:nvSpPr>
        <p:spPr>
          <a:xfrm>
            <a:off x="172191" y="1950062"/>
            <a:ext cx="8603673" cy="2308324"/>
          </a:xfrm>
          <a:prstGeom prst="rect">
            <a:avLst/>
          </a:prstGeom>
        </p:spPr>
        <p:txBody>
          <a:bodyPr wrap="square">
            <a:spAutoFit/>
          </a:bodyPr>
          <a:lstStyle/>
          <a:p>
            <a:r>
              <a:rPr lang="vi-VN" sz="3600" b="1" i="1" dirty="0">
                <a:solidFill>
                  <a:srgbClr val="FF0000"/>
                </a:solidFill>
                <a:latin typeface="+mj-lt"/>
              </a:rPr>
              <a:t>Ở khổ thơ thứ nhất, bạn nhỏ đã chia sẻ cuộc sống từ nhỏ vắng bố, mong đợi những lá thư của bố từ nơi xa kể về cuộc sống ngoài khơi biển đảo.</a:t>
            </a:r>
            <a:endParaRPr lang="vi-VN" sz="3600" b="1" i="1" dirty="0">
              <a:solidFill>
                <a:srgbClr val="FF0000"/>
              </a:solidFill>
              <a:latin typeface="+mj-lt"/>
            </a:endParaRPr>
          </a:p>
        </p:txBody>
      </p:sp>
    </p:spTree>
    <p:extLst>
      <p:ext uri="{BB962C8B-B14F-4D97-AF65-F5344CB8AC3E}">
        <p14:creationId xmlns:p14="http://schemas.microsoft.com/office/powerpoint/2010/main" val="3590137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104868" y="525680"/>
            <a:ext cx="8931435" cy="768730"/>
          </a:xfrm>
          <a:prstGeom prst="rect">
            <a:avLst/>
          </a:prstGeom>
        </p:spPr>
      </p:pic>
      <p:sp>
        <p:nvSpPr>
          <p:cNvPr id="3" name="Rectangle 2"/>
          <p:cNvSpPr/>
          <p:nvPr/>
        </p:nvSpPr>
        <p:spPr>
          <a:xfrm>
            <a:off x="797200" y="1775936"/>
            <a:ext cx="7546769" cy="3416320"/>
          </a:xfrm>
          <a:prstGeom prst="rect">
            <a:avLst/>
          </a:prstGeom>
        </p:spPr>
        <p:txBody>
          <a:bodyPr wrap="square">
            <a:spAutoFit/>
          </a:bodyPr>
          <a:lstStyle/>
          <a:p>
            <a:r>
              <a:rPr lang="vi-VN" sz="3600" b="1" i="1" dirty="0">
                <a:solidFill>
                  <a:srgbClr val="FF0000"/>
                </a:solidFill>
                <a:latin typeface="+mj-lt"/>
              </a:rPr>
              <a:t>Những chi tiết cho thấy bố bạn nhỏ phải vượt qua nhiều khó khăn, vất vả để bảo vệ biển đảo của Tổ quốc: cơn bão phía trước, dải đá ngầm, thăm thẳm nước đen; áo đọng muối khô, da nắng khét.</a:t>
            </a:r>
          </a:p>
        </p:txBody>
      </p:sp>
    </p:spTree>
    <p:extLst>
      <p:ext uri="{BB962C8B-B14F-4D97-AF65-F5344CB8AC3E}">
        <p14:creationId xmlns:p14="http://schemas.microsoft.com/office/powerpoint/2010/main" val="1628347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797200" y="1775936"/>
            <a:ext cx="7546769" cy="3416320"/>
          </a:xfrm>
          <a:prstGeom prst="rect">
            <a:avLst/>
          </a:prstGeom>
        </p:spPr>
        <p:txBody>
          <a:bodyPr wrap="square">
            <a:spAutoFit/>
          </a:bodyPr>
          <a:lstStyle/>
          <a:p>
            <a:r>
              <a:rPr lang="vi-VN" sz="3600" b="1" i="1" dirty="0">
                <a:solidFill>
                  <a:srgbClr val="FF0000"/>
                </a:solidFill>
                <a:latin typeface="+mj-lt"/>
              </a:rPr>
              <a:t>Trong thư bố bạn nhỏ không kể về những khó khăn, vất vả của mình vì bố bạn nhỏ không muốn bạn nhỏ phải lo lắng cho cuộc sống của bố nơi xa. Muốn bạn nhỏ được hạnh phúc vui vẻ.</a:t>
            </a:r>
            <a:endParaRPr lang="vi-VN" sz="3600" b="1" i="1" dirty="0">
              <a:solidFill>
                <a:srgbClr val="FF0000"/>
              </a:solidFill>
              <a:latin typeface="+mj-lt"/>
            </a:endParaRPr>
          </a:p>
        </p:txBody>
      </p:sp>
      <p:pic>
        <p:nvPicPr>
          <p:cNvPr id="4" name="Picture 3" descr="Screen Clipping"/>
          <p:cNvPicPr>
            <a:picLocks noChangeAspect="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262660" y="663486"/>
            <a:ext cx="8552890" cy="702176"/>
          </a:xfrm>
          <a:prstGeom prst="rect">
            <a:avLst/>
          </a:prstGeom>
        </p:spPr>
      </p:pic>
    </p:spTree>
    <p:extLst>
      <p:ext uri="{BB962C8B-B14F-4D97-AF65-F5344CB8AC3E}">
        <p14:creationId xmlns:p14="http://schemas.microsoft.com/office/powerpoint/2010/main" val="2421744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clrChange>
              <a:clrFrom>
                <a:srgbClr val="FAFAFA"/>
              </a:clrFrom>
              <a:clrTo>
                <a:srgbClr val="FAFAFA">
                  <a:alpha val="0"/>
                </a:srgbClr>
              </a:clrTo>
            </a:clrChange>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280714" y="632623"/>
            <a:ext cx="8345065" cy="676369"/>
          </a:xfrm>
          <a:prstGeom prst="rect">
            <a:avLst/>
          </a:prstGeom>
        </p:spPr>
      </p:pic>
      <p:sp>
        <p:nvSpPr>
          <p:cNvPr id="9" name="Freeform 8"/>
          <p:cNvSpPr/>
          <p:nvPr/>
        </p:nvSpPr>
        <p:spPr>
          <a:xfrm>
            <a:off x="506399" y="1415042"/>
            <a:ext cx="7248188" cy="1838797"/>
          </a:xfrm>
          <a:custGeom>
            <a:avLst/>
            <a:gdLst/>
            <a:ahLst/>
            <a:cxnLst/>
            <a:rect l="l" t="t" r="r" b="b"/>
            <a:pathLst>
              <a:path w="7789316" h="2087728">
                <a:moveTo>
                  <a:pt x="1852727" y="1939595"/>
                </a:moveTo>
                <a:cubicBezTo>
                  <a:pt x="1860651" y="1939595"/>
                  <a:pt x="1867129" y="1942262"/>
                  <a:pt x="1872158" y="1947596"/>
                </a:cubicBezTo>
                <a:cubicBezTo>
                  <a:pt x="1877187" y="1952930"/>
                  <a:pt x="1879701" y="1959864"/>
                  <a:pt x="1879701" y="1968399"/>
                </a:cubicBezTo>
                <a:cubicBezTo>
                  <a:pt x="1879701" y="1976628"/>
                  <a:pt x="1877111" y="1983486"/>
                  <a:pt x="1871929" y="1988973"/>
                </a:cubicBezTo>
                <a:cubicBezTo>
                  <a:pt x="1866747" y="1994459"/>
                  <a:pt x="1860042" y="1997202"/>
                  <a:pt x="1851812" y="1997202"/>
                </a:cubicBezTo>
                <a:cubicBezTo>
                  <a:pt x="1844192" y="1997202"/>
                  <a:pt x="1837868" y="1994459"/>
                  <a:pt x="1832839" y="1988973"/>
                </a:cubicBezTo>
                <a:cubicBezTo>
                  <a:pt x="1827809" y="1983486"/>
                  <a:pt x="1825295" y="1976628"/>
                  <a:pt x="1825295" y="1968399"/>
                </a:cubicBezTo>
                <a:cubicBezTo>
                  <a:pt x="1825295" y="1960169"/>
                  <a:pt x="1827885" y="1953311"/>
                  <a:pt x="1833068" y="1947825"/>
                </a:cubicBezTo>
                <a:cubicBezTo>
                  <a:pt x="1838249" y="1942338"/>
                  <a:pt x="1844802" y="1939595"/>
                  <a:pt x="1852727" y="1939595"/>
                </a:cubicBezTo>
                <a:close/>
                <a:moveTo>
                  <a:pt x="925297" y="1797406"/>
                </a:moveTo>
                <a:cubicBezTo>
                  <a:pt x="905790" y="1797406"/>
                  <a:pt x="889940" y="1805026"/>
                  <a:pt x="877748" y="1820266"/>
                </a:cubicBezTo>
                <a:cubicBezTo>
                  <a:pt x="865556" y="1835506"/>
                  <a:pt x="859460" y="1855775"/>
                  <a:pt x="859460" y="1881074"/>
                </a:cubicBezTo>
                <a:cubicBezTo>
                  <a:pt x="859460" y="1903934"/>
                  <a:pt x="865175" y="1922907"/>
                  <a:pt x="876605" y="1937995"/>
                </a:cubicBezTo>
                <a:cubicBezTo>
                  <a:pt x="888035" y="1953083"/>
                  <a:pt x="904113" y="1960626"/>
                  <a:pt x="924840" y="1960626"/>
                </a:cubicBezTo>
                <a:cubicBezTo>
                  <a:pt x="937641" y="1960626"/>
                  <a:pt x="949147" y="1956969"/>
                  <a:pt x="959358" y="1949654"/>
                </a:cubicBezTo>
                <a:cubicBezTo>
                  <a:pt x="969569" y="1942338"/>
                  <a:pt x="976656" y="1932280"/>
                  <a:pt x="980618" y="1919478"/>
                </a:cubicBezTo>
                <a:cubicBezTo>
                  <a:pt x="982751" y="1913078"/>
                  <a:pt x="983818" y="1905915"/>
                  <a:pt x="983818" y="1897990"/>
                </a:cubicBezTo>
                <a:lnTo>
                  <a:pt x="983818" y="1858214"/>
                </a:lnTo>
                <a:cubicBezTo>
                  <a:pt x="983818" y="1850594"/>
                  <a:pt x="983056" y="1844650"/>
                  <a:pt x="981532" y="1840383"/>
                </a:cubicBezTo>
                <a:cubicBezTo>
                  <a:pt x="977570" y="1827886"/>
                  <a:pt x="970788" y="1817599"/>
                  <a:pt x="961187" y="1809522"/>
                </a:cubicBezTo>
                <a:cubicBezTo>
                  <a:pt x="951586" y="1801445"/>
                  <a:pt x="939622" y="1797406"/>
                  <a:pt x="925297" y="1797406"/>
                </a:cubicBezTo>
                <a:close/>
                <a:moveTo>
                  <a:pt x="422758" y="1796492"/>
                </a:moveTo>
                <a:cubicBezTo>
                  <a:pt x="400812" y="1796492"/>
                  <a:pt x="384048" y="1804950"/>
                  <a:pt x="372466" y="1821866"/>
                </a:cubicBezTo>
                <a:cubicBezTo>
                  <a:pt x="360883" y="1838783"/>
                  <a:pt x="355092" y="1858823"/>
                  <a:pt x="355092" y="1881988"/>
                </a:cubicBezTo>
                <a:cubicBezTo>
                  <a:pt x="355092" y="1906372"/>
                  <a:pt x="361340" y="1926641"/>
                  <a:pt x="373837" y="1942796"/>
                </a:cubicBezTo>
                <a:cubicBezTo>
                  <a:pt x="386334" y="1958950"/>
                  <a:pt x="402336" y="1967027"/>
                  <a:pt x="421843" y="1967027"/>
                </a:cubicBezTo>
                <a:cubicBezTo>
                  <a:pt x="441046" y="1967027"/>
                  <a:pt x="457048" y="1958874"/>
                  <a:pt x="469849" y="1942567"/>
                </a:cubicBezTo>
                <a:cubicBezTo>
                  <a:pt x="482651" y="1926260"/>
                  <a:pt x="489052" y="1905762"/>
                  <a:pt x="489052" y="1881074"/>
                </a:cubicBezTo>
                <a:cubicBezTo>
                  <a:pt x="489052" y="1859433"/>
                  <a:pt x="483489" y="1839926"/>
                  <a:pt x="472364" y="1822552"/>
                </a:cubicBezTo>
                <a:cubicBezTo>
                  <a:pt x="461239" y="1805178"/>
                  <a:pt x="444703" y="1796492"/>
                  <a:pt x="422758" y="1796492"/>
                </a:cubicBezTo>
                <a:close/>
                <a:moveTo>
                  <a:pt x="918896" y="1766316"/>
                </a:moveTo>
                <a:cubicBezTo>
                  <a:pt x="950900" y="1766316"/>
                  <a:pt x="973912" y="1778966"/>
                  <a:pt x="987933" y="1804264"/>
                </a:cubicBezTo>
                <a:lnTo>
                  <a:pt x="988847" y="1804264"/>
                </a:lnTo>
                <a:lnTo>
                  <a:pt x="990219" y="1770888"/>
                </a:lnTo>
                <a:lnTo>
                  <a:pt x="1025881" y="1770888"/>
                </a:lnTo>
                <a:cubicBezTo>
                  <a:pt x="1024662" y="1784604"/>
                  <a:pt x="1024052" y="1804721"/>
                  <a:pt x="1024052" y="1831239"/>
                </a:cubicBezTo>
                <a:lnTo>
                  <a:pt x="1024052" y="1959712"/>
                </a:lnTo>
                <a:cubicBezTo>
                  <a:pt x="1024052" y="2007566"/>
                  <a:pt x="1013536" y="2041398"/>
                  <a:pt x="992505" y="2061210"/>
                </a:cubicBezTo>
                <a:cubicBezTo>
                  <a:pt x="972693" y="2078889"/>
                  <a:pt x="945718" y="2087728"/>
                  <a:pt x="911581" y="2087728"/>
                </a:cubicBezTo>
                <a:cubicBezTo>
                  <a:pt x="880796" y="2087728"/>
                  <a:pt x="856260" y="2081632"/>
                  <a:pt x="837972" y="2069440"/>
                </a:cubicBezTo>
                <a:lnTo>
                  <a:pt x="848030" y="2038350"/>
                </a:lnTo>
                <a:cubicBezTo>
                  <a:pt x="866013" y="2050237"/>
                  <a:pt x="887654" y="2056181"/>
                  <a:pt x="912952" y="2056181"/>
                </a:cubicBezTo>
                <a:cubicBezTo>
                  <a:pt x="934898" y="2056181"/>
                  <a:pt x="952272" y="2049933"/>
                  <a:pt x="965073" y="2037436"/>
                </a:cubicBezTo>
                <a:cubicBezTo>
                  <a:pt x="977875" y="2024939"/>
                  <a:pt x="984276" y="2005279"/>
                  <a:pt x="984276" y="1978457"/>
                </a:cubicBezTo>
                <a:lnTo>
                  <a:pt x="984276" y="1954226"/>
                </a:lnTo>
                <a:lnTo>
                  <a:pt x="983361" y="1954226"/>
                </a:lnTo>
                <a:cubicBezTo>
                  <a:pt x="976960" y="1965198"/>
                  <a:pt x="967740" y="1974114"/>
                  <a:pt x="955701" y="1980972"/>
                </a:cubicBezTo>
                <a:cubicBezTo>
                  <a:pt x="943661" y="1987830"/>
                  <a:pt x="929412" y="1991259"/>
                  <a:pt x="912952" y="1991259"/>
                </a:cubicBezTo>
                <a:cubicBezTo>
                  <a:pt x="885825" y="1991259"/>
                  <a:pt x="863346" y="1980972"/>
                  <a:pt x="845515" y="1960398"/>
                </a:cubicBezTo>
                <a:cubicBezTo>
                  <a:pt x="827685" y="1939824"/>
                  <a:pt x="818769" y="1914144"/>
                  <a:pt x="818769" y="1883360"/>
                </a:cubicBezTo>
                <a:cubicBezTo>
                  <a:pt x="818769" y="1847698"/>
                  <a:pt x="828675" y="1819275"/>
                  <a:pt x="848487" y="1798092"/>
                </a:cubicBezTo>
                <a:cubicBezTo>
                  <a:pt x="868299" y="1776908"/>
                  <a:pt x="891769" y="1766316"/>
                  <a:pt x="918896" y="1766316"/>
                </a:cubicBezTo>
                <a:close/>
                <a:moveTo>
                  <a:pt x="687781" y="1766316"/>
                </a:moveTo>
                <a:cubicBezTo>
                  <a:pt x="696316" y="1766316"/>
                  <a:pt x="704774" y="1767764"/>
                  <a:pt x="713156" y="1770660"/>
                </a:cubicBezTo>
                <a:cubicBezTo>
                  <a:pt x="721538" y="1773555"/>
                  <a:pt x="729844" y="1778280"/>
                  <a:pt x="738073" y="1784833"/>
                </a:cubicBezTo>
                <a:cubicBezTo>
                  <a:pt x="746303" y="1791386"/>
                  <a:pt x="753009" y="1801140"/>
                  <a:pt x="758190" y="1814094"/>
                </a:cubicBezTo>
                <a:cubicBezTo>
                  <a:pt x="763372" y="1827048"/>
                  <a:pt x="765963" y="1842516"/>
                  <a:pt x="765963" y="1860500"/>
                </a:cubicBezTo>
                <a:lnTo>
                  <a:pt x="765963" y="1992173"/>
                </a:lnTo>
                <a:lnTo>
                  <a:pt x="725729" y="1992173"/>
                </a:lnTo>
                <a:lnTo>
                  <a:pt x="725729" y="1864614"/>
                </a:lnTo>
                <a:cubicBezTo>
                  <a:pt x="725729" y="1845107"/>
                  <a:pt x="721614" y="1829334"/>
                  <a:pt x="713385" y="1817294"/>
                </a:cubicBezTo>
                <a:cubicBezTo>
                  <a:pt x="705155" y="1805255"/>
                  <a:pt x="692201" y="1799235"/>
                  <a:pt x="674523" y="1799235"/>
                </a:cubicBezTo>
                <a:cubicBezTo>
                  <a:pt x="662026" y="1799235"/>
                  <a:pt x="650901" y="1803197"/>
                  <a:pt x="641147" y="1811122"/>
                </a:cubicBezTo>
                <a:cubicBezTo>
                  <a:pt x="631393" y="1819047"/>
                  <a:pt x="624535" y="1828800"/>
                  <a:pt x="620573" y="1840383"/>
                </a:cubicBezTo>
                <a:cubicBezTo>
                  <a:pt x="618744" y="1845260"/>
                  <a:pt x="617830" y="1851508"/>
                  <a:pt x="617830" y="1859128"/>
                </a:cubicBezTo>
                <a:lnTo>
                  <a:pt x="617830" y="1992173"/>
                </a:lnTo>
                <a:lnTo>
                  <a:pt x="577596" y="1992173"/>
                </a:lnTo>
                <a:lnTo>
                  <a:pt x="577596" y="1830782"/>
                </a:lnTo>
                <a:cubicBezTo>
                  <a:pt x="577596" y="1807007"/>
                  <a:pt x="576987" y="1787043"/>
                  <a:pt x="575767" y="1770888"/>
                </a:cubicBezTo>
                <a:lnTo>
                  <a:pt x="611429" y="1770888"/>
                </a:lnTo>
                <a:lnTo>
                  <a:pt x="613715" y="1807464"/>
                </a:lnTo>
                <a:lnTo>
                  <a:pt x="614629" y="1807464"/>
                </a:lnTo>
                <a:cubicBezTo>
                  <a:pt x="620725" y="1795882"/>
                  <a:pt x="630174" y="1786128"/>
                  <a:pt x="642976" y="1778204"/>
                </a:cubicBezTo>
                <a:cubicBezTo>
                  <a:pt x="655777" y="1770279"/>
                  <a:pt x="670713" y="1766316"/>
                  <a:pt x="687781" y="1766316"/>
                </a:cubicBezTo>
                <a:close/>
                <a:moveTo>
                  <a:pt x="423672" y="1766316"/>
                </a:moveTo>
                <a:cubicBezTo>
                  <a:pt x="455371" y="1766316"/>
                  <a:pt x="481051" y="1776832"/>
                  <a:pt x="500710" y="1797863"/>
                </a:cubicBezTo>
                <a:cubicBezTo>
                  <a:pt x="520370" y="1818894"/>
                  <a:pt x="530200" y="1846174"/>
                  <a:pt x="530200" y="1879702"/>
                </a:cubicBezTo>
                <a:cubicBezTo>
                  <a:pt x="530200" y="1917802"/>
                  <a:pt x="519227" y="1946910"/>
                  <a:pt x="497281" y="1967027"/>
                </a:cubicBezTo>
                <a:cubicBezTo>
                  <a:pt x="475336" y="1987144"/>
                  <a:pt x="449580" y="1997202"/>
                  <a:pt x="420014" y="1997202"/>
                </a:cubicBezTo>
                <a:cubicBezTo>
                  <a:pt x="389535" y="1997202"/>
                  <a:pt x="364236" y="1986763"/>
                  <a:pt x="344119" y="1965884"/>
                </a:cubicBezTo>
                <a:cubicBezTo>
                  <a:pt x="324003" y="1945005"/>
                  <a:pt x="313944" y="1917497"/>
                  <a:pt x="313944" y="1883360"/>
                </a:cubicBezTo>
                <a:cubicBezTo>
                  <a:pt x="313944" y="1847698"/>
                  <a:pt x="324383" y="1819275"/>
                  <a:pt x="345262" y="1798092"/>
                </a:cubicBezTo>
                <a:cubicBezTo>
                  <a:pt x="366141" y="1776908"/>
                  <a:pt x="392278" y="1766316"/>
                  <a:pt x="423672" y="1766316"/>
                </a:cubicBezTo>
                <a:close/>
                <a:moveTo>
                  <a:pt x="275844" y="1766316"/>
                </a:moveTo>
                <a:cubicBezTo>
                  <a:pt x="278282" y="1766316"/>
                  <a:pt x="281940" y="1766621"/>
                  <a:pt x="286817" y="1767231"/>
                </a:cubicBezTo>
                <a:lnTo>
                  <a:pt x="286817" y="1805178"/>
                </a:lnTo>
                <a:cubicBezTo>
                  <a:pt x="284074" y="1804569"/>
                  <a:pt x="279502" y="1804264"/>
                  <a:pt x="273101" y="1804264"/>
                </a:cubicBezTo>
                <a:cubicBezTo>
                  <a:pt x="259080" y="1804264"/>
                  <a:pt x="247269" y="1808988"/>
                  <a:pt x="237668" y="1818437"/>
                </a:cubicBezTo>
                <a:cubicBezTo>
                  <a:pt x="228067" y="1827886"/>
                  <a:pt x="221894" y="1840230"/>
                  <a:pt x="219151" y="1855470"/>
                </a:cubicBezTo>
                <a:cubicBezTo>
                  <a:pt x="218237" y="1860957"/>
                  <a:pt x="217780" y="1867205"/>
                  <a:pt x="217780" y="1874216"/>
                </a:cubicBezTo>
                <a:lnTo>
                  <a:pt x="217780" y="1992173"/>
                </a:lnTo>
                <a:lnTo>
                  <a:pt x="177546" y="1992173"/>
                </a:lnTo>
                <a:lnTo>
                  <a:pt x="177546" y="1839926"/>
                </a:lnTo>
                <a:cubicBezTo>
                  <a:pt x="177546" y="1812189"/>
                  <a:pt x="176936" y="1789176"/>
                  <a:pt x="175717" y="1770888"/>
                </a:cubicBezTo>
                <a:lnTo>
                  <a:pt x="210922" y="1770888"/>
                </a:lnTo>
                <a:lnTo>
                  <a:pt x="212750" y="1814780"/>
                </a:lnTo>
                <a:lnTo>
                  <a:pt x="214122" y="1814780"/>
                </a:lnTo>
                <a:cubicBezTo>
                  <a:pt x="218999" y="1800149"/>
                  <a:pt x="227076" y="1788414"/>
                  <a:pt x="238354" y="1779575"/>
                </a:cubicBezTo>
                <a:cubicBezTo>
                  <a:pt x="249631" y="1770736"/>
                  <a:pt x="262128" y="1766316"/>
                  <a:pt x="275844" y="1766316"/>
                </a:cubicBezTo>
                <a:close/>
                <a:moveTo>
                  <a:pt x="1808074" y="1721054"/>
                </a:moveTo>
                <a:cubicBezTo>
                  <a:pt x="1813560" y="1731417"/>
                  <a:pt x="1816303" y="1742390"/>
                  <a:pt x="1816303" y="1753972"/>
                </a:cubicBezTo>
                <a:cubicBezTo>
                  <a:pt x="1816303" y="1765250"/>
                  <a:pt x="1812646" y="1774394"/>
                  <a:pt x="1805330" y="1781404"/>
                </a:cubicBezTo>
                <a:cubicBezTo>
                  <a:pt x="1798015" y="1788414"/>
                  <a:pt x="1788719" y="1792224"/>
                  <a:pt x="1777441" y="1792834"/>
                </a:cubicBezTo>
                <a:lnTo>
                  <a:pt x="1772412" y="1792834"/>
                </a:lnTo>
                <a:lnTo>
                  <a:pt x="1772412" y="1931823"/>
                </a:lnTo>
                <a:cubicBezTo>
                  <a:pt x="1772412" y="1956512"/>
                  <a:pt x="1773022" y="1976628"/>
                  <a:pt x="1774241" y="1992173"/>
                </a:cubicBezTo>
                <a:lnTo>
                  <a:pt x="1738579" y="1992173"/>
                </a:lnTo>
                <a:lnTo>
                  <a:pt x="1736293" y="1956054"/>
                </a:lnTo>
                <a:lnTo>
                  <a:pt x="1735379" y="1956054"/>
                </a:lnTo>
                <a:cubicBezTo>
                  <a:pt x="1729283" y="1967027"/>
                  <a:pt x="1719987" y="1976628"/>
                  <a:pt x="1707489" y="1984858"/>
                </a:cubicBezTo>
                <a:cubicBezTo>
                  <a:pt x="1694993" y="1993087"/>
                  <a:pt x="1679905" y="1997202"/>
                  <a:pt x="1662227" y="1997202"/>
                </a:cubicBezTo>
                <a:cubicBezTo>
                  <a:pt x="1652778" y="1997202"/>
                  <a:pt x="1643863" y="1995678"/>
                  <a:pt x="1635481" y="1992630"/>
                </a:cubicBezTo>
                <a:cubicBezTo>
                  <a:pt x="1627098" y="1989582"/>
                  <a:pt x="1619021" y="1984629"/>
                  <a:pt x="1611249" y="1977771"/>
                </a:cubicBezTo>
                <a:cubicBezTo>
                  <a:pt x="1603477" y="1970913"/>
                  <a:pt x="1597304" y="1960855"/>
                  <a:pt x="1592733" y="1947596"/>
                </a:cubicBezTo>
                <a:cubicBezTo>
                  <a:pt x="1588160" y="1934337"/>
                  <a:pt x="1585874" y="1918564"/>
                  <a:pt x="1585874" y="1900276"/>
                </a:cubicBezTo>
                <a:lnTo>
                  <a:pt x="1585874" y="1770888"/>
                </a:lnTo>
                <a:lnTo>
                  <a:pt x="1626108" y="1770888"/>
                </a:lnTo>
                <a:lnTo>
                  <a:pt x="1626108" y="1893418"/>
                </a:lnTo>
                <a:cubicBezTo>
                  <a:pt x="1626108" y="1940357"/>
                  <a:pt x="1642568" y="1963827"/>
                  <a:pt x="1675486" y="1963827"/>
                </a:cubicBezTo>
                <a:cubicBezTo>
                  <a:pt x="1687983" y="1963827"/>
                  <a:pt x="1698955" y="1960169"/>
                  <a:pt x="1708404" y="1952854"/>
                </a:cubicBezTo>
                <a:cubicBezTo>
                  <a:pt x="1717853" y="1945539"/>
                  <a:pt x="1724558" y="1936852"/>
                  <a:pt x="1728521" y="1926794"/>
                </a:cubicBezTo>
                <a:cubicBezTo>
                  <a:pt x="1730959" y="1921002"/>
                  <a:pt x="1732178" y="1914144"/>
                  <a:pt x="1732178" y="1906220"/>
                </a:cubicBezTo>
                <a:lnTo>
                  <a:pt x="1732178" y="1770888"/>
                </a:lnTo>
                <a:lnTo>
                  <a:pt x="1764183" y="1770888"/>
                </a:lnTo>
                <a:cubicBezTo>
                  <a:pt x="1778508" y="1770888"/>
                  <a:pt x="1785671" y="1764792"/>
                  <a:pt x="1785671" y="1752600"/>
                </a:cubicBezTo>
                <a:cubicBezTo>
                  <a:pt x="1785671" y="1744066"/>
                  <a:pt x="1782928" y="1735379"/>
                  <a:pt x="1777441" y="1726540"/>
                </a:cubicBezTo>
                <a:close/>
                <a:moveTo>
                  <a:pt x="1226134" y="1717853"/>
                </a:moveTo>
                <a:lnTo>
                  <a:pt x="1226134" y="1770888"/>
                </a:lnTo>
                <a:lnTo>
                  <a:pt x="1283741" y="1770888"/>
                </a:lnTo>
                <a:lnTo>
                  <a:pt x="1283741" y="1801521"/>
                </a:lnTo>
                <a:lnTo>
                  <a:pt x="1226134" y="1801521"/>
                </a:lnTo>
                <a:lnTo>
                  <a:pt x="1226134" y="1920850"/>
                </a:lnTo>
                <a:cubicBezTo>
                  <a:pt x="1226134" y="1949501"/>
                  <a:pt x="1236193" y="1963827"/>
                  <a:pt x="1256309" y="1963827"/>
                </a:cubicBezTo>
                <a:cubicBezTo>
                  <a:pt x="1265758" y="1963827"/>
                  <a:pt x="1273531" y="1962912"/>
                  <a:pt x="1279627" y="1961084"/>
                </a:cubicBezTo>
                <a:lnTo>
                  <a:pt x="1281455" y="1991716"/>
                </a:lnTo>
                <a:cubicBezTo>
                  <a:pt x="1271092" y="1995374"/>
                  <a:pt x="1259205" y="1997202"/>
                  <a:pt x="1245794" y="1997202"/>
                </a:cubicBezTo>
                <a:cubicBezTo>
                  <a:pt x="1227201" y="1997202"/>
                  <a:pt x="1212723" y="1991564"/>
                  <a:pt x="1202360" y="1980286"/>
                </a:cubicBezTo>
                <a:cubicBezTo>
                  <a:pt x="1191997" y="1968704"/>
                  <a:pt x="1186815" y="1949349"/>
                  <a:pt x="1186815" y="1922222"/>
                </a:cubicBezTo>
                <a:lnTo>
                  <a:pt x="1186815" y="1801521"/>
                </a:lnTo>
                <a:lnTo>
                  <a:pt x="1152525" y="1801521"/>
                </a:lnTo>
                <a:lnTo>
                  <a:pt x="1152525" y="1770888"/>
                </a:lnTo>
                <a:lnTo>
                  <a:pt x="1186815" y="1770888"/>
                </a:lnTo>
                <a:lnTo>
                  <a:pt x="1186815" y="1729740"/>
                </a:lnTo>
                <a:close/>
                <a:moveTo>
                  <a:pt x="73609" y="1717853"/>
                </a:moveTo>
                <a:lnTo>
                  <a:pt x="73609" y="1770888"/>
                </a:lnTo>
                <a:lnTo>
                  <a:pt x="131217" y="1770888"/>
                </a:lnTo>
                <a:lnTo>
                  <a:pt x="131217" y="1801521"/>
                </a:lnTo>
                <a:lnTo>
                  <a:pt x="73609" y="1801521"/>
                </a:lnTo>
                <a:lnTo>
                  <a:pt x="73609" y="1920850"/>
                </a:lnTo>
                <a:cubicBezTo>
                  <a:pt x="73609" y="1949501"/>
                  <a:pt x="83668" y="1963827"/>
                  <a:pt x="103784" y="1963827"/>
                </a:cubicBezTo>
                <a:cubicBezTo>
                  <a:pt x="113233" y="1963827"/>
                  <a:pt x="121006" y="1962912"/>
                  <a:pt x="127102" y="1961084"/>
                </a:cubicBezTo>
                <a:lnTo>
                  <a:pt x="128930" y="1991716"/>
                </a:lnTo>
                <a:cubicBezTo>
                  <a:pt x="118567" y="1995374"/>
                  <a:pt x="106680" y="1997202"/>
                  <a:pt x="93269" y="1997202"/>
                </a:cubicBezTo>
                <a:cubicBezTo>
                  <a:pt x="74676" y="1997202"/>
                  <a:pt x="60198" y="1991563"/>
                  <a:pt x="49835" y="1980286"/>
                </a:cubicBezTo>
                <a:cubicBezTo>
                  <a:pt x="39472" y="1968704"/>
                  <a:pt x="34290" y="1949349"/>
                  <a:pt x="34290" y="1922222"/>
                </a:cubicBezTo>
                <a:lnTo>
                  <a:pt x="34290" y="1801521"/>
                </a:lnTo>
                <a:lnTo>
                  <a:pt x="0" y="1801521"/>
                </a:lnTo>
                <a:lnTo>
                  <a:pt x="0" y="1770888"/>
                </a:lnTo>
                <a:lnTo>
                  <a:pt x="34290" y="1770888"/>
                </a:lnTo>
                <a:lnTo>
                  <a:pt x="34290" y="1729740"/>
                </a:lnTo>
                <a:close/>
                <a:moveTo>
                  <a:pt x="1330071" y="1667561"/>
                </a:moveTo>
                <a:lnTo>
                  <a:pt x="1370305" y="1667561"/>
                </a:lnTo>
                <a:lnTo>
                  <a:pt x="1370305" y="1806093"/>
                </a:lnTo>
                <a:lnTo>
                  <a:pt x="1371219" y="1806093"/>
                </a:lnTo>
                <a:cubicBezTo>
                  <a:pt x="1378229" y="1793596"/>
                  <a:pt x="1387831" y="1783995"/>
                  <a:pt x="1400023" y="1777289"/>
                </a:cubicBezTo>
                <a:cubicBezTo>
                  <a:pt x="1412824" y="1769974"/>
                  <a:pt x="1426540" y="1766316"/>
                  <a:pt x="1441171" y="1766316"/>
                </a:cubicBezTo>
                <a:cubicBezTo>
                  <a:pt x="1447571" y="1766316"/>
                  <a:pt x="1454048" y="1767155"/>
                  <a:pt x="1460602" y="1768831"/>
                </a:cubicBezTo>
                <a:cubicBezTo>
                  <a:pt x="1467155" y="1770507"/>
                  <a:pt x="1474013" y="1773479"/>
                  <a:pt x="1481176" y="1777746"/>
                </a:cubicBezTo>
                <a:cubicBezTo>
                  <a:pt x="1488338" y="1782014"/>
                  <a:pt x="1494587" y="1787576"/>
                  <a:pt x="1499921" y="1794434"/>
                </a:cubicBezTo>
                <a:cubicBezTo>
                  <a:pt x="1505255" y="1801292"/>
                  <a:pt x="1509675" y="1810360"/>
                  <a:pt x="1513180" y="1821638"/>
                </a:cubicBezTo>
                <a:cubicBezTo>
                  <a:pt x="1516685" y="1832915"/>
                  <a:pt x="1518437" y="1845869"/>
                  <a:pt x="1518437" y="1860500"/>
                </a:cubicBezTo>
                <a:lnTo>
                  <a:pt x="1518437" y="1992173"/>
                </a:lnTo>
                <a:lnTo>
                  <a:pt x="1478204" y="1992173"/>
                </a:lnTo>
                <a:lnTo>
                  <a:pt x="1478204" y="1865072"/>
                </a:lnTo>
                <a:cubicBezTo>
                  <a:pt x="1478204" y="1845564"/>
                  <a:pt x="1474089" y="1829791"/>
                  <a:pt x="1465859" y="1817751"/>
                </a:cubicBezTo>
                <a:cubicBezTo>
                  <a:pt x="1457630" y="1805712"/>
                  <a:pt x="1444676" y="1799692"/>
                  <a:pt x="1426997" y="1799692"/>
                </a:cubicBezTo>
                <a:cubicBezTo>
                  <a:pt x="1414501" y="1799692"/>
                  <a:pt x="1403375" y="1803502"/>
                  <a:pt x="1393622" y="1811122"/>
                </a:cubicBezTo>
                <a:cubicBezTo>
                  <a:pt x="1383868" y="1818742"/>
                  <a:pt x="1377010" y="1828191"/>
                  <a:pt x="1373048" y="1839468"/>
                </a:cubicBezTo>
                <a:cubicBezTo>
                  <a:pt x="1371219" y="1844345"/>
                  <a:pt x="1370305" y="1850746"/>
                  <a:pt x="1370305" y="1858671"/>
                </a:cubicBezTo>
                <a:lnTo>
                  <a:pt x="1370305" y="1992173"/>
                </a:lnTo>
                <a:lnTo>
                  <a:pt x="1330071" y="1992173"/>
                </a:lnTo>
                <a:close/>
                <a:moveTo>
                  <a:pt x="2089633" y="1485824"/>
                </a:moveTo>
                <a:cubicBezTo>
                  <a:pt x="2096034" y="1485824"/>
                  <a:pt x="2101368" y="1488110"/>
                  <a:pt x="2105635" y="1492682"/>
                </a:cubicBezTo>
                <a:cubicBezTo>
                  <a:pt x="2109903" y="1497254"/>
                  <a:pt x="2112036" y="1502893"/>
                  <a:pt x="2112036" y="1509599"/>
                </a:cubicBezTo>
                <a:cubicBezTo>
                  <a:pt x="2112036" y="1515999"/>
                  <a:pt x="2109903" y="1521486"/>
                  <a:pt x="2105635" y="1526058"/>
                </a:cubicBezTo>
                <a:cubicBezTo>
                  <a:pt x="2101368" y="1530630"/>
                  <a:pt x="2095881" y="1532916"/>
                  <a:pt x="2089176" y="1532916"/>
                </a:cubicBezTo>
                <a:cubicBezTo>
                  <a:pt x="2082775" y="1532916"/>
                  <a:pt x="2077365" y="1530630"/>
                  <a:pt x="2072946" y="1526058"/>
                </a:cubicBezTo>
                <a:cubicBezTo>
                  <a:pt x="2068526" y="1521486"/>
                  <a:pt x="2066316" y="1515999"/>
                  <a:pt x="2066316" y="1509599"/>
                </a:cubicBezTo>
                <a:cubicBezTo>
                  <a:pt x="2066316" y="1502893"/>
                  <a:pt x="2068602" y="1497254"/>
                  <a:pt x="2073175" y="1492682"/>
                </a:cubicBezTo>
                <a:cubicBezTo>
                  <a:pt x="2077746" y="1488110"/>
                  <a:pt x="2083233" y="1485824"/>
                  <a:pt x="2089633" y="1485824"/>
                </a:cubicBezTo>
                <a:close/>
                <a:moveTo>
                  <a:pt x="309678" y="1396670"/>
                </a:moveTo>
                <a:cubicBezTo>
                  <a:pt x="317602" y="1396670"/>
                  <a:pt x="324079" y="1399337"/>
                  <a:pt x="329109" y="1404671"/>
                </a:cubicBezTo>
                <a:cubicBezTo>
                  <a:pt x="334138" y="1410005"/>
                  <a:pt x="336653" y="1416939"/>
                  <a:pt x="336653" y="1425474"/>
                </a:cubicBezTo>
                <a:cubicBezTo>
                  <a:pt x="336653" y="1433703"/>
                  <a:pt x="334062" y="1440561"/>
                  <a:pt x="328880" y="1446048"/>
                </a:cubicBezTo>
                <a:cubicBezTo>
                  <a:pt x="323699" y="1451534"/>
                  <a:pt x="316993" y="1454277"/>
                  <a:pt x="308763" y="1454277"/>
                </a:cubicBezTo>
                <a:cubicBezTo>
                  <a:pt x="301143" y="1454277"/>
                  <a:pt x="294819" y="1451534"/>
                  <a:pt x="289789" y="1446048"/>
                </a:cubicBezTo>
                <a:cubicBezTo>
                  <a:pt x="284760" y="1440561"/>
                  <a:pt x="282246" y="1433703"/>
                  <a:pt x="282246" y="1425474"/>
                </a:cubicBezTo>
                <a:cubicBezTo>
                  <a:pt x="282246" y="1417244"/>
                  <a:pt x="284837" y="1410386"/>
                  <a:pt x="290018" y="1404900"/>
                </a:cubicBezTo>
                <a:cubicBezTo>
                  <a:pt x="295200" y="1399413"/>
                  <a:pt x="301753" y="1396670"/>
                  <a:pt x="309678" y="1396670"/>
                </a:cubicBezTo>
                <a:close/>
                <a:moveTo>
                  <a:pt x="6914007" y="1336320"/>
                </a:moveTo>
                <a:cubicBezTo>
                  <a:pt x="6851523" y="1335101"/>
                  <a:pt x="6820281" y="1351712"/>
                  <a:pt x="6820281" y="1386155"/>
                </a:cubicBezTo>
                <a:cubicBezTo>
                  <a:pt x="6820281" y="1398651"/>
                  <a:pt x="6823862" y="1408176"/>
                  <a:pt x="6831025" y="1414730"/>
                </a:cubicBezTo>
                <a:cubicBezTo>
                  <a:pt x="6838188" y="1421283"/>
                  <a:pt x="6847103" y="1424559"/>
                  <a:pt x="6857771" y="1424559"/>
                </a:cubicBezTo>
                <a:cubicBezTo>
                  <a:pt x="6871487" y="1424559"/>
                  <a:pt x="6883070" y="1420978"/>
                  <a:pt x="6892519" y="1413815"/>
                </a:cubicBezTo>
                <a:cubicBezTo>
                  <a:pt x="6901967" y="1406652"/>
                  <a:pt x="6908521" y="1397889"/>
                  <a:pt x="6912178" y="1387526"/>
                </a:cubicBezTo>
                <a:cubicBezTo>
                  <a:pt x="6913398" y="1383564"/>
                  <a:pt x="6914007" y="1379297"/>
                  <a:pt x="6914007" y="1374725"/>
                </a:cubicBezTo>
                <a:close/>
                <a:moveTo>
                  <a:pt x="2903982" y="1336320"/>
                </a:moveTo>
                <a:cubicBezTo>
                  <a:pt x="2841498" y="1335101"/>
                  <a:pt x="2810257" y="1351712"/>
                  <a:pt x="2810257" y="1386155"/>
                </a:cubicBezTo>
                <a:cubicBezTo>
                  <a:pt x="2810257" y="1398651"/>
                  <a:pt x="2813838" y="1408176"/>
                  <a:pt x="2821001" y="1414730"/>
                </a:cubicBezTo>
                <a:cubicBezTo>
                  <a:pt x="2828164" y="1421283"/>
                  <a:pt x="2837078" y="1424559"/>
                  <a:pt x="2847747" y="1424559"/>
                </a:cubicBezTo>
                <a:cubicBezTo>
                  <a:pt x="2861464" y="1424559"/>
                  <a:pt x="2873046" y="1420978"/>
                  <a:pt x="2882494" y="1413815"/>
                </a:cubicBezTo>
                <a:cubicBezTo>
                  <a:pt x="2891943" y="1406652"/>
                  <a:pt x="2898496" y="1397889"/>
                  <a:pt x="2902154" y="1387526"/>
                </a:cubicBezTo>
                <a:cubicBezTo>
                  <a:pt x="2903373" y="1383564"/>
                  <a:pt x="2903982" y="1379297"/>
                  <a:pt x="2903982" y="1374725"/>
                </a:cubicBezTo>
                <a:close/>
                <a:moveTo>
                  <a:pt x="5566791" y="1254938"/>
                </a:moveTo>
                <a:cubicBezTo>
                  <a:pt x="5553075" y="1254938"/>
                  <a:pt x="5540502" y="1259434"/>
                  <a:pt x="5529072" y="1268426"/>
                </a:cubicBezTo>
                <a:cubicBezTo>
                  <a:pt x="5517642" y="1277417"/>
                  <a:pt x="5509945" y="1289381"/>
                  <a:pt x="5505983" y="1304316"/>
                </a:cubicBezTo>
                <a:cubicBezTo>
                  <a:pt x="5504459" y="1309802"/>
                  <a:pt x="5503698" y="1315441"/>
                  <a:pt x="5503698" y="1321232"/>
                </a:cubicBezTo>
                <a:lnTo>
                  <a:pt x="5503698" y="1360551"/>
                </a:lnTo>
                <a:cubicBezTo>
                  <a:pt x="5503698" y="1366343"/>
                  <a:pt x="5504307" y="1371219"/>
                  <a:pt x="5505526" y="1375182"/>
                </a:cubicBezTo>
                <a:cubicBezTo>
                  <a:pt x="5509184" y="1389203"/>
                  <a:pt x="5516499" y="1400556"/>
                  <a:pt x="5527472" y="1409243"/>
                </a:cubicBezTo>
                <a:cubicBezTo>
                  <a:pt x="5538444" y="1417930"/>
                  <a:pt x="5551246" y="1422273"/>
                  <a:pt x="5565876" y="1422273"/>
                </a:cubicBezTo>
                <a:cubicBezTo>
                  <a:pt x="5586908" y="1422273"/>
                  <a:pt x="5603367" y="1414501"/>
                  <a:pt x="5615254" y="1398956"/>
                </a:cubicBezTo>
                <a:cubicBezTo>
                  <a:pt x="5627141" y="1383411"/>
                  <a:pt x="5633085" y="1362837"/>
                  <a:pt x="5633085" y="1337234"/>
                </a:cubicBezTo>
                <a:cubicBezTo>
                  <a:pt x="5633085" y="1313765"/>
                  <a:pt x="5627217" y="1294181"/>
                  <a:pt x="5615483" y="1278484"/>
                </a:cubicBezTo>
                <a:cubicBezTo>
                  <a:pt x="5603748" y="1262787"/>
                  <a:pt x="5587517" y="1254938"/>
                  <a:pt x="5566791" y="1254938"/>
                </a:cubicBezTo>
                <a:close/>
                <a:moveTo>
                  <a:pt x="4602404" y="1254938"/>
                </a:moveTo>
                <a:cubicBezTo>
                  <a:pt x="4581982" y="1254938"/>
                  <a:pt x="4565828" y="1262939"/>
                  <a:pt x="4553940" y="1278941"/>
                </a:cubicBezTo>
                <a:cubicBezTo>
                  <a:pt x="4542053" y="1294943"/>
                  <a:pt x="4536110" y="1315289"/>
                  <a:pt x="4536110" y="1339977"/>
                </a:cubicBezTo>
                <a:cubicBezTo>
                  <a:pt x="4536110" y="1363447"/>
                  <a:pt x="4541825" y="1382954"/>
                  <a:pt x="4553255" y="1398499"/>
                </a:cubicBezTo>
                <a:cubicBezTo>
                  <a:pt x="4564685" y="1414044"/>
                  <a:pt x="4580763" y="1421816"/>
                  <a:pt x="4601489" y="1421816"/>
                </a:cubicBezTo>
                <a:cubicBezTo>
                  <a:pt x="4615205" y="1421816"/>
                  <a:pt x="4627550" y="1417473"/>
                  <a:pt x="4638522" y="1408786"/>
                </a:cubicBezTo>
                <a:cubicBezTo>
                  <a:pt x="4649495" y="1400099"/>
                  <a:pt x="4656811" y="1388441"/>
                  <a:pt x="4660468" y="1373810"/>
                </a:cubicBezTo>
                <a:cubicBezTo>
                  <a:pt x="4661687" y="1368933"/>
                  <a:pt x="4662297" y="1363142"/>
                  <a:pt x="4662297" y="1356437"/>
                </a:cubicBezTo>
                <a:lnTo>
                  <a:pt x="4662297" y="1318032"/>
                </a:lnTo>
                <a:cubicBezTo>
                  <a:pt x="4662297" y="1311326"/>
                  <a:pt x="4661687" y="1305687"/>
                  <a:pt x="4660468" y="1301115"/>
                </a:cubicBezTo>
                <a:cubicBezTo>
                  <a:pt x="4657420" y="1288009"/>
                  <a:pt x="4650638" y="1277036"/>
                  <a:pt x="4640123" y="1268197"/>
                </a:cubicBezTo>
                <a:cubicBezTo>
                  <a:pt x="4629607" y="1259358"/>
                  <a:pt x="4617034" y="1254938"/>
                  <a:pt x="4602404" y="1254938"/>
                </a:cubicBezTo>
                <a:close/>
                <a:moveTo>
                  <a:pt x="1582980" y="1254938"/>
                </a:moveTo>
                <a:cubicBezTo>
                  <a:pt x="1562558" y="1254938"/>
                  <a:pt x="1546404" y="1262939"/>
                  <a:pt x="1534516" y="1278941"/>
                </a:cubicBezTo>
                <a:cubicBezTo>
                  <a:pt x="1522630" y="1294943"/>
                  <a:pt x="1516686" y="1315289"/>
                  <a:pt x="1516686" y="1339977"/>
                </a:cubicBezTo>
                <a:cubicBezTo>
                  <a:pt x="1516686" y="1363447"/>
                  <a:pt x="1522401" y="1382954"/>
                  <a:pt x="1533830" y="1398499"/>
                </a:cubicBezTo>
                <a:cubicBezTo>
                  <a:pt x="1545261" y="1414044"/>
                  <a:pt x="1561338" y="1421816"/>
                  <a:pt x="1582066" y="1421816"/>
                </a:cubicBezTo>
                <a:cubicBezTo>
                  <a:pt x="1595781" y="1421816"/>
                  <a:pt x="1608126" y="1417473"/>
                  <a:pt x="1619098" y="1408786"/>
                </a:cubicBezTo>
                <a:cubicBezTo>
                  <a:pt x="1630071" y="1400099"/>
                  <a:pt x="1637386" y="1388441"/>
                  <a:pt x="1641044" y="1373810"/>
                </a:cubicBezTo>
                <a:cubicBezTo>
                  <a:pt x="1642263" y="1368933"/>
                  <a:pt x="1642873" y="1363142"/>
                  <a:pt x="1642873" y="1356437"/>
                </a:cubicBezTo>
                <a:lnTo>
                  <a:pt x="1642873" y="1318032"/>
                </a:lnTo>
                <a:cubicBezTo>
                  <a:pt x="1642873" y="1311326"/>
                  <a:pt x="1642263" y="1305687"/>
                  <a:pt x="1641044" y="1301115"/>
                </a:cubicBezTo>
                <a:cubicBezTo>
                  <a:pt x="1637996" y="1288009"/>
                  <a:pt x="1631215" y="1277036"/>
                  <a:pt x="1620699" y="1268197"/>
                </a:cubicBezTo>
                <a:cubicBezTo>
                  <a:pt x="1610183" y="1259358"/>
                  <a:pt x="1597611" y="1254938"/>
                  <a:pt x="1582980" y="1254938"/>
                </a:cubicBezTo>
                <a:close/>
                <a:moveTo>
                  <a:pt x="4230471" y="1254481"/>
                </a:moveTo>
                <a:cubicBezTo>
                  <a:pt x="4210964" y="1254481"/>
                  <a:pt x="4195115" y="1262101"/>
                  <a:pt x="4182923" y="1277341"/>
                </a:cubicBezTo>
                <a:cubicBezTo>
                  <a:pt x="4170731" y="1292581"/>
                  <a:pt x="4164635" y="1312850"/>
                  <a:pt x="4164635" y="1338149"/>
                </a:cubicBezTo>
                <a:cubicBezTo>
                  <a:pt x="4164635" y="1361009"/>
                  <a:pt x="4170350" y="1379982"/>
                  <a:pt x="4181780" y="1395070"/>
                </a:cubicBezTo>
                <a:cubicBezTo>
                  <a:pt x="4193210" y="1410158"/>
                  <a:pt x="4209288" y="1417701"/>
                  <a:pt x="4230014" y="1417701"/>
                </a:cubicBezTo>
                <a:cubicBezTo>
                  <a:pt x="4242816" y="1417701"/>
                  <a:pt x="4254322" y="1414044"/>
                  <a:pt x="4264533" y="1406729"/>
                </a:cubicBezTo>
                <a:cubicBezTo>
                  <a:pt x="4274744" y="1399413"/>
                  <a:pt x="4281830" y="1389355"/>
                  <a:pt x="4285793" y="1376553"/>
                </a:cubicBezTo>
                <a:cubicBezTo>
                  <a:pt x="4287926" y="1370153"/>
                  <a:pt x="4288993" y="1362990"/>
                  <a:pt x="4288993" y="1355065"/>
                </a:cubicBezTo>
                <a:lnTo>
                  <a:pt x="4288993" y="1315289"/>
                </a:lnTo>
                <a:cubicBezTo>
                  <a:pt x="4288993" y="1307669"/>
                  <a:pt x="4288231" y="1301725"/>
                  <a:pt x="4286707" y="1297458"/>
                </a:cubicBezTo>
                <a:cubicBezTo>
                  <a:pt x="4282745" y="1284961"/>
                  <a:pt x="4275963" y="1274674"/>
                  <a:pt x="4266362" y="1266597"/>
                </a:cubicBezTo>
                <a:cubicBezTo>
                  <a:pt x="4256761" y="1258520"/>
                  <a:pt x="4244797" y="1254481"/>
                  <a:pt x="4230471" y="1254481"/>
                </a:cubicBezTo>
                <a:close/>
                <a:moveTo>
                  <a:pt x="5813908" y="1253567"/>
                </a:moveTo>
                <a:cubicBezTo>
                  <a:pt x="5791962" y="1253567"/>
                  <a:pt x="5775198" y="1262025"/>
                  <a:pt x="5763615" y="1278941"/>
                </a:cubicBezTo>
                <a:cubicBezTo>
                  <a:pt x="5752033" y="1295858"/>
                  <a:pt x="5746242" y="1315898"/>
                  <a:pt x="5746242" y="1339063"/>
                </a:cubicBezTo>
                <a:cubicBezTo>
                  <a:pt x="5746242" y="1363447"/>
                  <a:pt x="5752490" y="1383716"/>
                  <a:pt x="5764987" y="1399871"/>
                </a:cubicBezTo>
                <a:cubicBezTo>
                  <a:pt x="5777484" y="1416025"/>
                  <a:pt x="5793486" y="1424102"/>
                  <a:pt x="5812993" y="1424102"/>
                </a:cubicBezTo>
                <a:cubicBezTo>
                  <a:pt x="5832196" y="1424102"/>
                  <a:pt x="5848197" y="1415949"/>
                  <a:pt x="5860999" y="1399642"/>
                </a:cubicBezTo>
                <a:cubicBezTo>
                  <a:pt x="5873801" y="1383335"/>
                  <a:pt x="5880201" y="1362837"/>
                  <a:pt x="5880201" y="1338149"/>
                </a:cubicBezTo>
                <a:cubicBezTo>
                  <a:pt x="5880201" y="1316508"/>
                  <a:pt x="5874639" y="1297001"/>
                  <a:pt x="5863514" y="1279627"/>
                </a:cubicBezTo>
                <a:cubicBezTo>
                  <a:pt x="5852388" y="1262253"/>
                  <a:pt x="5835853" y="1253567"/>
                  <a:pt x="5813908" y="1253567"/>
                </a:cubicBezTo>
                <a:close/>
                <a:moveTo>
                  <a:pt x="2089633" y="1253567"/>
                </a:moveTo>
                <a:cubicBezTo>
                  <a:pt x="2067688" y="1253567"/>
                  <a:pt x="2050924" y="1262025"/>
                  <a:pt x="2039342" y="1278941"/>
                </a:cubicBezTo>
                <a:cubicBezTo>
                  <a:pt x="2027758" y="1295858"/>
                  <a:pt x="2021968" y="1315898"/>
                  <a:pt x="2021968" y="1339063"/>
                </a:cubicBezTo>
                <a:cubicBezTo>
                  <a:pt x="2021968" y="1363447"/>
                  <a:pt x="2028216" y="1383716"/>
                  <a:pt x="2040713" y="1399871"/>
                </a:cubicBezTo>
                <a:cubicBezTo>
                  <a:pt x="2053210" y="1416025"/>
                  <a:pt x="2069211" y="1424102"/>
                  <a:pt x="2088719" y="1424102"/>
                </a:cubicBezTo>
                <a:cubicBezTo>
                  <a:pt x="2107921" y="1424102"/>
                  <a:pt x="2123924" y="1415949"/>
                  <a:pt x="2136725" y="1399642"/>
                </a:cubicBezTo>
                <a:cubicBezTo>
                  <a:pt x="2149527" y="1383335"/>
                  <a:pt x="2156080" y="1362685"/>
                  <a:pt x="2156385" y="1337691"/>
                </a:cubicBezTo>
                <a:cubicBezTo>
                  <a:pt x="2156385" y="1327938"/>
                  <a:pt x="2155089" y="1318260"/>
                  <a:pt x="2152499" y="1308659"/>
                </a:cubicBezTo>
                <a:cubicBezTo>
                  <a:pt x="2149907" y="1299058"/>
                  <a:pt x="2146097" y="1289990"/>
                  <a:pt x="2141069" y="1281456"/>
                </a:cubicBezTo>
                <a:cubicBezTo>
                  <a:pt x="2136039" y="1272921"/>
                  <a:pt x="2129105" y="1266140"/>
                  <a:pt x="2120266" y="1261110"/>
                </a:cubicBezTo>
                <a:cubicBezTo>
                  <a:pt x="2111426" y="1256081"/>
                  <a:pt x="2101216" y="1253567"/>
                  <a:pt x="2089633" y="1253567"/>
                </a:cubicBezTo>
                <a:close/>
                <a:moveTo>
                  <a:pt x="7539228" y="1252195"/>
                </a:moveTo>
                <a:cubicBezTo>
                  <a:pt x="7520635" y="1252195"/>
                  <a:pt x="7506157" y="1258824"/>
                  <a:pt x="7495794" y="1272083"/>
                </a:cubicBezTo>
                <a:cubicBezTo>
                  <a:pt x="7485431" y="1285342"/>
                  <a:pt x="7479334" y="1300353"/>
                  <a:pt x="7477506" y="1317117"/>
                </a:cubicBezTo>
                <a:lnTo>
                  <a:pt x="7595007" y="1317117"/>
                </a:lnTo>
                <a:cubicBezTo>
                  <a:pt x="7595311" y="1300963"/>
                  <a:pt x="7591120" y="1286104"/>
                  <a:pt x="7582433" y="1272540"/>
                </a:cubicBezTo>
                <a:cubicBezTo>
                  <a:pt x="7573747" y="1258977"/>
                  <a:pt x="7559345" y="1252195"/>
                  <a:pt x="7539228" y="1252195"/>
                </a:cubicBezTo>
                <a:close/>
                <a:moveTo>
                  <a:pt x="4957953" y="1252195"/>
                </a:moveTo>
                <a:cubicBezTo>
                  <a:pt x="4939360" y="1252195"/>
                  <a:pt x="4924882" y="1258824"/>
                  <a:pt x="4914519" y="1272083"/>
                </a:cubicBezTo>
                <a:cubicBezTo>
                  <a:pt x="4904156" y="1285342"/>
                  <a:pt x="4898059" y="1300353"/>
                  <a:pt x="4896231" y="1317117"/>
                </a:cubicBezTo>
                <a:lnTo>
                  <a:pt x="5013732" y="1317117"/>
                </a:lnTo>
                <a:cubicBezTo>
                  <a:pt x="5014036" y="1300963"/>
                  <a:pt x="5009845" y="1286104"/>
                  <a:pt x="5001158" y="1272540"/>
                </a:cubicBezTo>
                <a:cubicBezTo>
                  <a:pt x="4992471" y="1258977"/>
                  <a:pt x="4978070" y="1252195"/>
                  <a:pt x="4957953" y="1252195"/>
                </a:cubicBezTo>
                <a:close/>
                <a:moveTo>
                  <a:pt x="986029" y="1252195"/>
                </a:moveTo>
                <a:cubicBezTo>
                  <a:pt x="967436" y="1252195"/>
                  <a:pt x="952958" y="1258824"/>
                  <a:pt x="942595" y="1272083"/>
                </a:cubicBezTo>
                <a:cubicBezTo>
                  <a:pt x="932232" y="1285342"/>
                  <a:pt x="926136" y="1300353"/>
                  <a:pt x="924307" y="1317117"/>
                </a:cubicBezTo>
                <a:lnTo>
                  <a:pt x="1041808" y="1317117"/>
                </a:lnTo>
                <a:cubicBezTo>
                  <a:pt x="1042112" y="1300963"/>
                  <a:pt x="1037921" y="1286104"/>
                  <a:pt x="1029234" y="1272540"/>
                </a:cubicBezTo>
                <a:cubicBezTo>
                  <a:pt x="1020548" y="1258977"/>
                  <a:pt x="1006146" y="1252195"/>
                  <a:pt x="986029" y="1252195"/>
                </a:cubicBezTo>
                <a:close/>
                <a:moveTo>
                  <a:pt x="7349871" y="1227963"/>
                </a:moveTo>
                <a:lnTo>
                  <a:pt x="7390104" y="1227963"/>
                </a:lnTo>
                <a:lnTo>
                  <a:pt x="7390104" y="1449248"/>
                </a:lnTo>
                <a:lnTo>
                  <a:pt x="7349871" y="1449248"/>
                </a:lnTo>
                <a:close/>
                <a:moveTo>
                  <a:pt x="7103364" y="1227963"/>
                </a:moveTo>
                <a:lnTo>
                  <a:pt x="7146341" y="1227963"/>
                </a:lnTo>
                <a:lnTo>
                  <a:pt x="7189775" y="1351865"/>
                </a:lnTo>
                <a:cubicBezTo>
                  <a:pt x="7197699" y="1374115"/>
                  <a:pt x="7203643" y="1393165"/>
                  <a:pt x="7207606" y="1409015"/>
                </a:cubicBezTo>
                <a:lnTo>
                  <a:pt x="7208977" y="1409015"/>
                </a:lnTo>
                <a:cubicBezTo>
                  <a:pt x="7212634" y="1395908"/>
                  <a:pt x="7218883" y="1376858"/>
                  <a:pt x="7227723" y="1351865"/>
                </a:cubicBezTo>
                <a:lnTo>
                  <a:pt x="7270699" y="1227963"/>
                </a:lnTo>
                <a:lnTo>
                  <a:pt x="7312762" y="1227963"/>
                </a:lnTo>
                <a:lnTo>
                  <a:pt x="7225894" y="1449248"/>
                </a:lnTo>
                <a:lnTo>
                  <a:pt x="7187489" y="1449248"/>
                </a:lnTo>
                <a:close/>
                <a:moveTo>
                  <a:pt x="5100599" y="1227963"/>
                </a:moveTo>
                <a:lnTo>
                  <a:pt x="5140833" y="1227963"/>
                </a:lnTo>
                <a:lnTo>
                  <a:pt x="5140833" y="1350036"/>
                </a:lnTo>
                <a:cubicBezTo>
                  <a:pt x="5140833" y="1397280"/>
                  <a:pt x="5157292" y="1420902"/>
                  <a:pt x="5190210" y="1420902"/>
                </a:cubicBezTo>
                <a:cubicBezTo>
                  <a:pt x="5202707" y="1420902"/>
                  <a:pt x="5213680" y="1417244"/>
                  <a:pt x="5223129" y="1409929"/>
                </a:cubicBezTo>
                <a:cubicBezTo>
                  <a:pt x="5232577" y="1402614"/>
                  <a:pt x="5239283" y="1393927"/>
                  <a:pt x="5243245" y="1383869"/>
                </a:cubicBezTo>
                <a:cubicBezTo>
                  <a:pt x="5245684" y="1378077"/>
                  <a:pt x="5246903" y="1371219"/>
                  <a:pt x="5246903" y="1363295"/>
                </a:cubicBezTo>
                <a:lnTo>
                  <a:pt x="5246903" y="1227963"/>
                </a:lnTo>
                <a:lnTo>
                  <a:pt x="5287137" y="1227963"/>
                </a:lnTo>
                <a:lnTo>
                  <a:pt x="5287137" y="1388441"/>
                </a:lnTo>
                <a:cubicBezTo>
                  <a:pt x="5287137" y="1413434"/>
                  <a:pt x="5287747" y="1433703"/>
                  <a:pt x="5288966" y="1449248"/>
                </a:cubicBezTo>
                <a:lnTo>
                  <a:pt x="5253304" y="1449248"/>
                </a:lnTo>
                <a:lnTo>
                  <a:pt x="5251018" y="1413129"/>
                </a:lnTo>
                <a:lnTo>
                  <a:pt x="5250104" y="1413129"/>
                </a:lnTo>
                <a:cubicBezTo>
                  <a:pt x="5244008" y="1424102"/>
                  <a:pt x="5234711" y="1433703"/>
                  <a:pt x="5222215" y="1441933"/>
                </a:cubicBezTo>
                <a:cubicBezTo>
                  <a:pt x="5209718" y="1450163"/>
                  <a:pt x="5194630" y="1454277"/>
                  <a:pt x="5176952" y="1454277"/>
                </a:cubicBezTo>
                <a:cubicBezTo>
                  <a:pt x="5167503" y="1454277"/>
                  <a:pt x="5158587" y="1452753"/>
                  <a:pt x="5150206" y="1449705"/>
                </a:cubicBezTo>
                <a:cubicBezTo>
                  <a:pt x="5141824" y="1446657"/>
                  <a:pt x="5133746" y="1441704"/>
                  <a:pt x="5125974" y="1434846"/>
                </a:cubicBezTo>
                <a:cubicBezTo>
                  <a:pt x="5118201" y="1427988"/>
                  <a:pt x="5112029" y="1417930"/>
                  <a:pt x="5107457" y="1404671"/>
                </a:cubicBezTo>
                <a:cubicBezTo>
                  <a:pt x="5102885" y="1391412"/>
                  <a:pt x="5100599" y="1375639"/>
                  <a:pt x="5100599" y="1357351"/>
                </a:cubicBezTo>
                <a:close/>
                <a:moveTo>
                  <a:pt x="4768596" y="1227963"/>
                </a:moveTo>
                <a:lnTo>
                  <a:pt x="4808829" y="1227963"/>
                </a:lnTo>
                <a:lnTo>
                  <a:pt x="4808829" y="1449248"/>
                </a:lnTo>
                <a:lnTo>
                  <a:pt x="4768596" y="1449248"/>
                </a:lnTo>
                <a:close/>
                <a:moveTo>
                  <a:pt x="1128675" y="1227963"/>
                </a:moveTo>
                <a:lnTo>
                  <a:pt x="1168909" y="1227963"/>
                </a:lnTo>
                <a:lnTo>
                  <a:pt x="1168909" y="1350036"/>
                </a:lnTo>
                <a:cubicBezTo>
                  <a:pt x="1168909" y="1397280"/>
                  <a:pt x="1185368" y="1420902"/>
                  <a:pt x="1218287" y="1420902"/>
                </a:cubicBezTo>
                <a:cubicBezTo>
                  <a:pt x="1230784" y="1420902"/>
                  <a:pt x="1241756" y="1417244"/>
                  <a:pt x="1251205" y="1409929"/>
                </a:cubicBezTo>
                <a:cubicBezTo>
                  <a:pt x="1260654" y="1402614"/>
                  <a:pt x="1267359" y="1393927"/>
                  <a:pt x="1271322" y="1383869"/>
                </a:cubicBezTo>
                <a:cubicBezTo>
                  <a:pt x="1273760" y="1378077"/>
                  <a:pt x="1274979" y="1371219"/>
                  <a:pt x="1274979" y="1363295"/>
                </a:cubicBezTo>
                <a:lnTo>
                  <a:pt x="1274979" y="1227963"/>
                </a:lnTo>
                <a:lnTo>
                  <a:pt x="1315213" y="1227963"/>
                </a:lnTo>
                <a:lnTo>
                  <a:pt x="1315213" y="1388441"/>
                </a:lnTo>
                <a:cubicBezTo>
                  <a:pt x="1315213" y="1413434"/>
                  <a:pt x="1315823" y="1433703"/>
                  <a:pt x="1317042" y="1449248"/>
                </a:cubicBezTo>
                <a:lnTo>
                  <a:pt x="1281380" y="1449248"/>
                </a:lnTo>
                <a:lnTo>
                  <a:pt x="1279094" y="1413129"/>
                </a:lnTo>
                <a:lnTo>
                  <a:pt x="1278180" y="1413129"/>
                </a:lnTo>
                <a:cubicBezTo>
                  <a:pt x="1272084" y="1424102"/>
                  <a:pt x="1262788" y="1433703"/>
                  <a:pt x="1250291" y="1441933"/>
                </a:cubicBezTo>
                <a:cubicBezTo>
                  <a:pt x="1237794" y="1450163"/>
                  <a:pt x="1222706" y="1454277"/>
                  <a:pt x="1205028" y="1454277"/>
                </a:cubicBezTo>
                <a:cubicBezTo>
                  <a:pt x="1195579" y="1454277"/>
                  <a:pt x="1186664" y="1452753"/>
                  <a:pt x="1178282" y="1449705"/>
                </a:cubicBezTo>
                <a:cubicBezTo>
                  <a:pt x="1169899" y="1446657"/>
                  <a:pt x="1161822" y="1441704"/>
                  <a:pt x="1154050" y="1434846"/>
                </a:cubicBezTo>
                <a:cubicBezTo>
                  <a:pt x="1146278" y="1427988"/>
                  <a:pt x="1140106" y="1417930"/>
                  <a:pt x="1135533" y="1404671"/>
                </a:cubicBezTo>
                <a:cubicBezTo>
                  <a:pt x="1130961" y="1391412"/>
                  <a:pt x="1128675" y="1375639"/>
                  <a:pt x="1128675" y="1357351"/>
                </a:cubicBezTo>
                <a:close/>
                <a:moveTo>
                  <a:pt x="796672" y="1227963"/>
                </a:moveTo>
                <a:lnTo>
                  <a:pt x="836906" y="1227963"/>
                </a:lnTo>
                <a:lnTo>
                  <a:pt x="836906" y="1449248"/>
                </a:lnTo>
                <a:lnTo>
                  <a:pt x="796672" y="1449248"/>
                </a:lnTo>
                <a:close/>
                <a:moveTo>
                  <a:pt x="7542428" y="1223391"/>
                </a:moveTo>
                <a:cubicBezTo>
                  <a:pt x="7559497" y="1223391"/>
                  <a:pt x="7574356" y="1226820"/>
                  <a:pt x="7587005" y="1233678"/>
                </a:cubicBezTo>
                <a:cubicBezTo>
                  <a:pt x="7599654" y="1240536"/>
                  <a:pt x="7609179" y="1249452"/>
                  <a:pt x="7615580" y="1260425"/>
                </a:cubicBezTo>
                <a:cubicBezTo>
                  <a:pt x="7621981" y="1271397"/>
                  <a:pt x="7626629" y="1282446"/>
                  <a:pt x="7629525" y="1293572"/>
                </a:cubicBezTo>
                <a:cubicBezTo>
                  <a:pt x="7632421" y="1304697"/>
                  <a:pt x="7633868" y="1315898"/>
                  <a:pt x="7633868" y="1327176"/>
                </a:cubicBezTo>
                <a:cubicBezTo>
                  <a:pt x="7633868" y="1335101"/>
                  <a:pt x="7633411" y="1341349"/>
                  <a:pt x="7632497" y="1345921"/>
                </a:cubicBezTo>
                <a:lnTo>
                  <a:pt x="7477049" y="1345921"/>
                </a:lnTo>
                <a:cubicBezTo>
                  <a:pt x="7477353" y="1371829"/>
                  <a:pt x="7484592" y="1391108"/>
                  <a:pt x="7498766" y="1403757"/>
                </a:cubicBezTo>
                <a:cubicBezTo>
                  <a:pt x="7512939" y="1416406"/>
                  <a:pt x="7530998" y="1422731"/>
                  <a:pt x="7552944" y="1422731"/>
                </a:cubicBezTo>
                <a:cubicBezTo>
                  <a:pt x="7576413" y="1422731"/>
                  <a:pt x="7596835" y="1418921"/>
                  <a:pt x="7614209" y="1411301"/>
                </a:cubicBezTo>
                <a:lnTo>
                  <a:pt x="7621524" y="1440104"/>
                </a:lnTo>
                <a:cubicBezTo>
                  <a:pt x="7600493" y="1449553"/>
                  <a:pt x="7575804" y="1454277"/>
                  <a:pt x="7547458" y="1454277"/>
                </a:cubicBezTo>
                <a:cubicBezTo>
                  <a:pt x="7513929" y="1454277"/>
                  <a:pt x="7487412" y="1444067"/>
                  <a:pt x="7467904" y="1423645"/>
                </a:cubicBezTo>
                <a:cubicBezTo>
                  <a:pt x="7448397" y="1403223"/>
                  <a:pt x="7438644" y="1376096"/>
                  <a:pt x="7438644" y="1342263"/>
                </a:cubicBezTo>
                <a:cubicBezTo>
                  <a:pt x="7438644" y="1308126"/>
                  <a:pt x="7448093" y="1279779"/>
                  <a:pt x="7466990" y="1257224"/>
                </a:cubicBezTo>
                <a:cubicBezTo>
                  <a:pt x="7485888" y="1234669"/>
                  <a:pt x="7511034" y="1223391"/>
                  <a:pt x="7542428" y="1223391"/>
                </a:cubicBezTo>
                <a:close/>
                <a:moveTo>
                  <a:pt x="6868744" y="1223391"/>
                </a:moveTo>
                <a:cubicBezTo>
                  <a:pt x="6899529" y="1223391"/>
                  <a:pt x="6921246" y="1231926"/>
                  <a:pt x="6933895" y="1248995"/>
                </a:cubicBezTo>
                <a:cubicBezTo>
                  <a:pt x="6946544" y="1266063"/>
                  <a:pt x="6952869" y="1287552"/>
                  <a:pt x="6952869" y="1313460"/>
                </a:cubicBezTo>
                <a:lnTo>
                  <a:pt x="6952869" y="1396213"/>
                </a:lnTo>
                <a:cubicBezTo>
                  <a:pt x="6952869" y="1417549"/>
                  <a:pt x="6953936" y="1435227"/>
                  <a:pt x="6956069" y="1449248"/>
                </a:cubicBezTo>
                <a:lnTo>
                  <a:pt x="6919951" y="1449248"/>
                </a:lnTo>
                <a:lnTo>
                  <a:pt x="6916750" y="1421359"/>
                </a:lnTo>
                <a:lnTo>
                  <a:pt x="6915378" y="1421359"/>
                </a:lnTo>
                <a:cubicBezTo>
                  <a:pt x="6908673" y="1430808"/>
                  <a:pt x="6899452" y="1438656"/>
                  <a:pt x="6887718" y="1444905"/>
                </a:cubicBezTo>
                <a:cubicBezTo>
                  <a:pt x="6875983" y="1451153"/>
                  <a:pt x="6862648" y="1454277"/>
                  <a:pt x="6847713" y="1454277"/>
                </a:cubicBezTo>
                <a:cubicBezTo>
                  <a:pt x="6826377" y="1454277"/>
                  <a:pt x="6809765" y="1448029"/>
                  <a:pt x="6797878" y="1435532"/>
                </a:cubicBezTo>
                <a:cubicBezTo>
                  <a:pt x="6785991" y="1423035"/>
                  <a:pt x="6780048" y="1408100"/>
                  <a:pt x="6780048" y="1390727"/>
                </a:cubicBezTo>
                <a:cubicBezTo>
                  <a:pt x="6780048" y="1363904"/>
                  <a:pt x="6791553" y="1343406"/>
                  <a:pt x="6814566" y="1329233"/>
                </a:cubicBezTo>
                <a:cubicBezTo>
                  <a:pt x="6837578" y="1315060"/>
                  <a:pt x="6870421" y="1308126"/>
                  <a:pt x="6913092" y="1308431"/>
                </a:cubicBezTo>
                <a:lnTo>
                  <a:pt x="6913092" y="1303859"/>
                </a:lnTo>
                <a:cubicBezTo>
                  <a:pt x="6913092" y="1298372"/>
                  <a:pt x="6912559" y="1293114"/>
                  <a:pt x="6911492" y="1288085"/>
                </a:cubicBezTo>
                <a:cubicBezTo>
                  <a:pt x="6910426" y="1283056"/>
                  <a:pt x="6908292" y="1277646"/>
                  <a:pt x="6905092" y="1271855"/>
                </a:cubicBezTo>
                <a:cubicBezTo>
                  <a:pt x="6901891" y="1266063"/>
                  <a:pt x="6896710" y="1261491"/>
                  <a:pt x="6889547" y="1258139"/>
                </a:cubicBezTo>
                <a:cubicBezTo>
                  <a:pt x="6882384" y="1254786"/>
                  <a:pt x="6873469" y="1253109"/>
                  <a:pt x="6862801" y="1253109"/>
                </a:cubicBezTo>
                <a:cubicBezTo>
                  <a:pt x="6840245" y="1253109"/>
                  <a:pt x="6820890" y="1258596"/>
                  <a:pt x="6804736" y="1269569"/>
                </a:cubicBezTo>
                <a:lnTo>
                  <a:pt x="6795592" y="1242594"/>
                </a:lnTo>
                <a:cubicBezTo>
                  <a:pt x="6816014" y="1229792"/>
                  <a:pt x="6840398" y="1223391"/>
                  <a:pt x="6868744" y="1223391"/>
                </a:cubicBezTo>
                <a:close/>
                <a:moveTo>
                  <a:pt x="6185916" y="1223391"/>
                </a:moveTo>
                <a:cubicBezTo>
                  <a:pt x="6208471" y="1223391"/>
                  <a:pt x="6227064" y="1227354"/>
                  <a:pt x="6241694" y="1235279"/>
                </a:cubicBezTo>
                <a:lnTo>
                  <a:pt x="6232550" y="1265911"/>
                </a:lnTo>
                <a:cubicBezTo>
                  <a:pt x="6219139" y="1258901"/>
                  <a:pt x="6203594" y="1255395"/>
                  <a:pt x="6185916" y="1255395"/>
                </a:cubicBezTo>
                <a:cubicBezTo>
                  <a:pt x="6161532" y="1255395"/>
                  <a:pt x="6142406" y="1263396"/>
                  <a:pt x="6128537" y="1279398"/>
                </a:cubicBezTo>
                <a:cubicBezTo>
                  <a:pt x="6114669" y="1295400"/>
                  <a:pt x="6107734" y="1315289"/>
                  <a:pt x="6107734" y="1339063"/>
                </a:cubicBezTo>
                <a:cubicBezTo>
                  <a:pt x="6107734" y="1364361"/>
                  <a:pt x="6114974" y="1384478"/>
                  <a:pt x="6129452" y="1399413"/>
                </a:cubicBezTo>
                <a:cubicBezTo>
                  <a:pt x="6143929" y="1414349"/>
                  <a:pt x="6162294" y="1421816"/>
                  <a:pt x="6184544" y="1421816"/>
                </a:cubicBezTo>
                <a:cubicBezTo>
                  <a:pt x="6201613" y="1421816"/>
                  <a:pt x="6218073" y="1418311"/>
                  <a:pt x="6233922" y="1411301"/>
                </a:cubicBezTo>
                <a:lnTo>
                  <a:pt x="6240780" y="1441476"/>
                </a:lnTo>
                <a:cubicBezTo>
                  <a:pt x="6222797" y="1450010"/>
                  <a:pt x="6201613" y="1454277"/>
                  <a:pt x="6177229" y="1454277"/>
                </a:cubicBezTo>
                <a:cubicBezTo>
                  <a:pt x="6144006" y="1454277"/>
                  <a:pt x="6117336" y="1443914"/>
                  <a:pt x="6097219" y="1423188"/>
                </a:cubicBezTo>
                <a:cubicBezTo>
                  <a:pt x="6077102" y="1402461"/>
                  <a:pt x="6067044" y="1375182"/>
                  <a:pt x="6067044" y="1341349"/>
                </a:cubicBezTo>
                <a:cubicBezTo>
                  <a:pt x="6067044" y="1306907"/>
                  <a:pt x="6077940" y="1278636"/>
                  <a:pt x="6099734" y="1256538"/>
                </a:cubicBezTo>
                <a:cubicBezTo>
                  <a:pt x="6121527" y="1234440"/>
                  <a:pt x="6150254" y="1223391"/>
                  <a:pt x="6185916" y="1223391"/>
                </a:cubicBezTo>
                <a:close/>
                <a:moveTo>
                  <a:pt x="5814822" y="1223391"/>
                </a:moveTo>
                <a:cubicBezTo>
                  <a:pt x="5846521" y="1223391"/>
                  <a:pt x="5872201" y="1233907"/>
                  <a:pt x="5891860" y="1254938"/>
                </a:cubicBezTo>
                <a:cubicBezTo>
                  <a:pt x="5911520" y="1275969"/>
                  <a:pt x="5921349" y="1303249"/>
                  <a:pt x="5921349" y="1336777"/>
                </a:cubicBezTo>
                <a:cubicBezTo>
                  <a:pt x="5921349" y="1374877"/>
                  <a:pt x="5910377" y="1403985"/>
                  <a:pt x="5888431" y="1424102"/>
                </a:cubicBezTo>
                <a:cubicBezTo>
                  <a:pt x="5866485" y="1444219"/>
                  <a:pt x="5840730" y="1454277"/>
                  <a:pt x="5811164" y="1454277"/>
                </a:cubicBezTo>
                <a:cubicBezTo>
                  <a:pt x="5780684" y="1454277"/>
                  <a:pt x="5755386" y="1443838"/>
                  <a:pt x="5735269" y="1422959"/>
                </a:cubicBezTo>
                <a:cubicBezTo>
                  <a:pt x="5715152" y="1402080"/>
                  <a:pt x="5705094" y="1374572"/>
                  <a:pt x="5705094" y="1340435"/>
                </a:cubicBezTo>
                <a:cubicBezTo>
                  <a:pt x="5705094" y="1304773"/>
                  <a:pt x="5715533" y="1276350"/>
                  <a:pt x="5736412" y="1255167"/>
                </a:cubicBezTo>
                <a:cubicBezTo>
                  <a:pt x="5757291" y="1233983"/>
                  <a:pt x="5783428" y="1223391"/>
                  <a:pt x="5814822" y="1223391"/>
                </a:cubicBezTo>
                <a:close/>
                <a:moveTo>
                  <a:pt x="4961153" y="1223391"/>
                </a:moveTo>
                <a:cubicBezTo>
                  <a:pt x="4978222" y="1223391"/>
                  <a:pt x="4993081" y="1226820"/>
                  <a:pt x="5005730" y="1233678"/>
                </a:cubicBezTo>
                <a:cubicBezTo>
                  <a:pt x="5018379" y="1240536"/>
                  <a:pt x="5027904" y="1249452"/>
                  <a:pt x="5034305" y="1260425"/>
                </a:cubicBezTo>
                <a:cubicBezTo>
                  <a:pt x="5040706" y="1271397"/>
                  <a:pt x="5045354" y="1282446"/>
                  <a:pt x="5048250" y="1293572"/>
                </a:cubicBezTo>
                <a:cubicBezTo>
                  <a:pt x="5051146" y="1304697"/>
                  <a:pt x="5052593" y="1315898"/>
                  <a:pt x="5052593" y="1327176"/>
                </a:cubicBezTo>
                <a:cubicBezTo>
                  <a:pt x="5052593" y="1335710"/>
                  <a:pt x="5051984" y="1341959"/>
                  <a:pt x="5050765" y="1345921"/>
                </a:cubicBezTo>
                <a:lnTo>
                  <a:pt x="4895774" y="1345921"/>
                </a:lnTo>
                <a:cubicBezTo>
                  <a:pt x="4896078" y="1371829"/>
                  <a:pt x="4903317" y="1391108"/>
                  <a:pt x="4917491" y="1403757"/>
                </a:cubicBezTo>
                <a:cubicBezTo>
                  <a:pt x="4931664" y="1416406"/>
                  <a:pt x="4949723" y="1422731"/>
                  <a:pt x="4971669" y="1422731"/>
                </a:cubicBezTo>
                <a:cubicBezTo>
                  <a:pt x="4995138" y="1422731"/>
                  <a:pt x="5015560" y="1418921"/>
                  <a:pt x="5032934" y="1411301"/>
                </a:cubicBezTo>
                <a:lnTo>
                  <a:pt x="5040249" y="1440104"/>
                </a:lnTo>
                <a:cubicBezTo>
                  <a:pt x="5019218" y="1449553"/>
                  <a:pt x="4994529" y="1454277"/>
                  <a:pt x="4966183" y="1454277"/>
                </a:cubicBezTo>
                <a:cubicBezTo>
                  <a:pt x="4932654" y="1454277"/>
                  <a:pt x="4906137" y="1444067"/>
                  <a:pt x="4886629" y="1423645"/>
                </a:cubicBezTo>
                <a:cubicBezTo>
                  <a:pt x="4867122" y="1403223"/>
                  <a:pt x="4857369" y="1376096"/>
                  <a:pt x="4857369" y="1342263"/>
                </a:cubicBezTo>
                <a:cubicBezTo>
                  <a:pt x="4857369" y="1308126"/>
                  <a:pt x="4866818" y="1279779"/>
                  <a:pt x="4885715" y="1257224"/>
                </a:cubicBezTo>
                <a:cubicBezTo>
                  <a:pt x="4904613" y="1234669"/>
                  <a:pt x="4929759" y="1223391"/>
                  <a:pt x="4961153" y="1223391"/>
                </a:cubicBezTo>
                <a:close/>
                <a:moveTo>
                  <a:pt x="4224071" y="1223391"/>
                </a:moveTo>
                <a:cubicBezTo>
                  <a:pt x="4256075" y="1223391"/>
                  <a:pt x="4279087" y="1236041"/>
                  <a:pt x="4293108" y="1261339"/>
                </a:cubicBezTo>
                <a:lnTo>
                  <a:pt x="4294022" y="1261339"/>
                </a:lnTo>
                <a:lnTo>
                  <a:pt x="4295394" y="1227963"/>
                </a:lnTo>
                <a:lnTo>
                  <a:pt x="4331055" y="1227963"/>
                </a:lnTo>
                <a:cubicBezTo>
                  <a:pt x="4329836" y="1241679"/>
                  <a:pt x="4329227" y="1261796"/>
                  <a:pt x="4329227" y="1288314"/>
                </a:cubicBezTo>
                <a:lnTo>
                  <a:pt x="4329227" y="1416787"/>
                </a:lnTo>
                <a:cubicBezTo>
                  <a:pt x="4329227" y="1464641"/>
                  <a:pt x="4318711" y="1498473"/>
                  <a:pt x="4297680" y="1518285"/>
                </a:cubicBezTo>
                <a:cubicBezTo>
                  <a:pt x="4277868" y="1535964"/>
                  <a:pt x="4250893" y="1544803"/>
                  <a:pt x="4216755" y="1544803"/>
                </a:cubicBezTo>
                <a:cubicBezTo>
                  <a:pt x="4185971" y="1544803"/>
                  <a:pt x="4161434" y="1538707"/>
                  <a:pt x="4143146" y="1526515"/>
                </a:cubicBezTo>
                <a:lnTo>
                  <a:pt x="4153205" y="1495425"/>
                </a:lnTo>
                <a:cubicBezTo>
                  <a:pt x="4171188" y="1507313"/>
                  <a:pt x="4192829" y="1513256"/>
                  <a:pt x="4218127" y="1513256"/>
                </a:cubicBezTo>
                <a:cubicBezTo>
                  <a:pt x="4240073" y="1513256"/>
                  <a:pt x="4257446" y="1507008"/>
                  <a:pt x="4270248" y="1494511"/>
                </a:cubicBezTo>
                <a:cubicBezTo>
                  <a:pt x="4283050" y="1482014"/>
                  <a:pt x="4289450" y="1462355"/>
                  <a:pt x="4289450" y="1435532"/>
                </a:cubicBezTo>
                <a:lnTo>
                  <a:pt x="4289450" y="1411301"/>
                </a:lnTo>
                <a:lnTo>
                  <a:pt x="4288536" y="1411301"/>
                </a:lnTo>
                <a:cubicBezTo>
                  <a:pt x="4282135" y="1422273"/>
                  <a:pt x="4272915" y="1431189"/>
                  <a:pt x="4260875" y="1438047"/>
                </a:cubicBezTo>
                <a:cubicBezTo>
                  <a:pt x="4248836" y="1444905"/>
                  <a:pt x="4234586" y="1448334"/>
                  <a:pt x="4218127" y="1448334"/>
                </a:cubicBezTo>
                <a:cubicBezTo>
                  <a:pt x="4191000" y="1448334"/>
                  <a:pt x="4168521" y="1438047"/>
                  <a:pt x="4150690" y="1417473"/>
                </a:cubicBezTo>
                <a:cubicBezTo>
                  <a:pt x="4132859" y="1396899"/>
                  <a:pt x="4123944" y="1371219"/>
                  <a:pt x="4123944" y="1340435"/>
                </a:cubicBezTo>
                <a:cubicBezTo>
                  <a:pt x="4123944" y="1304773"/>
                  <a:pt x="4133850" y="1276350"/>
                  <a:pt x="4153662" y="1255167"/>
                </a:cubicBezTo>
                <a:cubicBezTo>
                  <a:pt x="4173474" y="1233983"/>
                  <a:pt x="4196944" y="1223391"/>
                  <a:pt x="4224071" y="1223391"/>
                </a:cubicBezTo>
                <a:close/>
                <a:moveTo>
                  <a:pt x="3992956" y="1223391"/>
                </a:moveTo>
                <a:cubicBezTo>
                  <a:pt x="4001490" y="1223391"/>
                  <a:pt x="4009948" y="1224839"/>
                  <a:pt x="4018331" y="1227735"/>
                </a:cubicBezTo>
                <a:cubicBezTo>
                  <a:pt x="4026713" y="1230630"/>
                  <a:pt x="4035018" y="1235355"/>
                  <a:pt x="4043248" y="1241908"/>
                </a:cubicBezTo>
                <a:cubicBezTo>
                  <a:pt x="4051478" y="1248461"/>
                  <a:pt x="4058183" y="1258215"/>
                  <a:pt x="4063365" y="1271169"/>
                </a:cubicBezTo>
                <a:cubicBezTo>
                  <a:pt x="4068546" y="1284123"/>
                  <a:pt x="4071137" y="1299591"/>
                  <a:pt x="4071137" y="1317575"/>
                </a:cubicBezTo>
                <a:lnTo>
                  <a:pt x="4071137" y="1449248"/>
                </a:lnTo>
                <a:lnTo>
                  <a:pt x="4030904" y="1449248"/>
                </a:lnTo>
                <a:lnTo>
                  <a:pt x="4030904" y="1321689"/>
                </a:lnTo>
                <a:cubicBezTo>
                  <a:pt x="4030904" y="1302182"/>
                  <a:pt x="4026789" y="1286409"/>
                  <a:pt x="4018559" y="1274369"/>
                </a:cubicBezTo>
                <a:cubicBezTo>
                  <a:pt x="4010330" y="1262330"/>
                  <a:pt x="3997376" y="1256310"/>
                  <a:pt x="3979697" y="1256310"/>
                </a:cubicBezTo>
                <a:cubicBezTo>
                  <a:pt x="3967200" y="1256310"/>
                  <a:pt x="3956075" y="1260272"/>
                  <a:pt x="3946322" y="1268197"/>
                </a:cubicBezTo>
                <a:cubicBezTo>
                  <a:pt x="3936568" y="1276122"/>
                  <a:pt x="3929710" y="1285875"/>
                  <a:pt x="3925747" y="1297458"/>
                </a:cubicBezTo>
                <a:cubicBezTo>
                  <a:pt x="3923919" y="1302335"/>
                  <a:pt x="3923004" y="1308583"/>
                  <a:pt x="3923004" y="1316203"/>
                </a:cubicBezTo>
                <a:lnTo>
                  <a:pt x="3923004" y="1449248"/>
                </a:lnTo>
                <a:lnTo>
                  <a:pt x="3882771" y="1449248"/>
                </a:lnTo>
                <a:lnTo>
                  <a:pt x="3882771" y="1287857"/>
                </a:lnTo>
                <a:cubicBezTo>
                  <a:pt x="3882771" y="1264082"/>
                  <a:pt x="3882161" y="1244118"/>
                  <a:pt x="3880942" y="1227963"/>
                </a:cubicBezTo>
                <a:lnTo>
                  <a:pt x="3916604" y="1227963"/>
                </a:lnTo>
                <a:lnTo>
                  <a:pt x="3918889" y="1264539"/>
                </a:lnTo>
                <a:lnTo>
                  <a:pt x="3919804" y="1264539"/>
                </a:lnTo>
                <a:cubicBezTo>
                  <a:pt x="3925900" y="1252957"/>
                  <a:pt x="3935349" y="1243203"/>
                  <a:pt x="3948150" y="1235279"/>
                </a:cubicBezTo>
                <a:cubicBezTo>
                  <a:pt x="3960952" y="1227354"/>
                  <a:pt x="3975887" y="1223391"/>
                  <a:pt x="3992956" y="1223391"/>
                </a:cubicBezTo>
                <a:close/>
                <a:moveTo>
                  <a:pt x="3230957" y="1223391"/>
                </a:moveTo>
                <a:cubicBezTo>
                  <a:pt x="3239492" y="1223391"/>
                  <a:pt x="3247949" y="1224839"/>
                  <a:pt x="3256332" y="1227735"/>
                </a:cubicBezTo>
                <a:cubicBezTo>
                  <a:pt x="3264714" y="1230630"/>
                  <a:pt x="3273019" y="1235355"/>
                  <a:pt x="3281249" y="1241908"/>
                </a:cubicBezTo>
                <a:cubicBezTo>
                  <a:pt x="3289479" y="1248461"/>
                  <a:pt x="3296184" y="1258215"/>
                  <a:pt x="3301365" y="1271169"/>
                </a:cubicBezTo>
                <a:cubicBezTo>
                  <a:pt x="3306548" y="1284123"/>
                  <a:pt x="3309138" y="1299591"/>
                  <a:pt x="3309138" y="1317575"/>
                </a:cubicBezTo>
                <a:lnTo>
                  <a:pt x="3309138" y="1449248"/>
                </a:lnTo>
                <a:lnTo>
                  <a:pt x="3268904" y="1449248"/>
                </a:lnTo>
                <a:lnTo>
                  <a:pt x="3268904" y="1321689"/>
                </a:lnTo>
                <a:cubicBezTo>
                  <a:pt x="3268904" y="1302182"/>
                  <a:pt x="3264789" y="1286409"/>
                  <a:pt x="3256561" y="1274369"/>
                </a:cubicBezTo>
                <a:cubicBezTo>
                  <a:pt x="3248331" y="1262330"/>
                  <a:pt x="3235376" y="1256310"/>
                  <a:pt x="3217697" y="1256310"/>
                </a:cubicBezTo>
                <a:cubicBezTo>
                  <a:pt x="3205201" y="1256310"/>
                  <a:pt x="3194076" y="1260272"/>
                  <a:pt x="3184322" y="1268197"/>
                </a:cubicBezTo>
                <a:cubicBezTo>
                  <a:pt x="3174569" y="1276122"/>
                  <a:pt x="3167711" y="1285875"/>
                  <a:pt x="3163748" y="1297458"/>
                </a:cubicBezTo>
                <a:cubicBezTo>
                  <a:pt x="3161920" y="1302335"/>
                  <a:pt x="3161005" y="1308583"/>
                  <a:pt x="3161005" y="1316203"/>
                </a:cubicBezTo>
                <a:lnTo>
                  <a:pt x="3161005" y="1449248"/>
                </a:lnTo>
                <a:lnTo>
                  <a:pt x="3120771" y="1449248"/>
                </a:lnTo>
                <a:lnTo>
                  <a:pt x="3120771" y="1287857"/>
                </a:lnTo>
                <a:cubicBezTo>
                  <a:pt x="3120771" y="1264082"/>
                  <a:pt x="3120162" y="1244118"/>
                  <a:pt x="3118942" y="1227963"/>
                </a:cubicBezTo>
                <a:lnTo>
                  <a:pt x="3154604" y="1227963"/>
                </a:lnTo>
                <a:lnTo>
                  <a:pt x="3156890" y="1264539"/>
                </a:lnTo>
                <a:lnTo>
                  <a:pt x="3157805" y="1264539"/>
                </a:lnTo>
                <a:cubicBezTo>
                  <a:pt x="3163900" y="1252957"/>
                  <a:pt x="3173349" y="1243203"/>
                  <a:pt x="3186151" y="1235279"/>
                </a:cubicBezTo>
                <a:cubicBezTo>
                  <a:pt x="3198954" y="1227354"/>
                  <a:pt x="3213888" y="1223391"/>
                  <a:pt x="3230957" y="1223391"/>
                </a:cubicBezTo>
                <a:close/>
                <a:moveTo>
                  <a:pt x="2858720" y="1223391"/>
                </a:moveTo>
                <a:cubicBezTo>
                  <a:pt x="2889505" y="1223391"/>
                  <a:pt x="2911222" y="1231926"/>
                  <a:pt x="2923871" y="1248995"/>
                </a:cubicBezTo>
                <a:cubicBezTo>
                  <a:pt x="2936520" y="1266063"/>
                  <a:pt x="2942844" y="1287552"/>
                  <a:pt x="2942844" y="1313460"/>
                </a:cubicBezTo>
                <a:lnTo>
                  <a:pt x="2942844" y="1396213"/>
                </a:lnTo>
                <a:cubicBezTo>
                  <a:pt x="2942844" y="1417549"/>
                  <a:pt x="2943912" y="1435227"/>
                  <a:pt x="2946045" y="1449248"/>
                </a:cubicBezTo>
                <a:lnTo>
                  <a:pt x="2909926" y="1449248"/>
                </a:lnTo>
                <a:lnTo>
                  <a:pt x="2906726" y="1421359"/>
                </a:lnTo>
                <a:lnTo>
                  <a:pt x="2905355" y="1421359"/>
                </a:lnTo>
                <a:cubicBezTo>
                  <a:pt x="2898648" y="1430808"/>
                  <a:pt x="2889429" y="1438656"/>
                  <a:pt x="2877693" y="1444905"/>
                </a:cubicBezTo>
                <a:cubicBezTo>
                  <a:pt x="2865959" y="1451153"/>
                  <a:pt x="2852624" y="1454277"/>
                  <a:pt x="2837688" y="1454277"/>
                </a:cubicBezTo>
                <a:cubicBezTo>
                  <a:pt x="2816354" y="1454277"/>
                  <a:pt x="2799741" y="1448029"/>
                  <a:pt x="2787854" y="1435532"/>
                </a:cubicBezTo>
                <a:cubicBezTo>
                  <a:pt x="2775967" y="1423035"/>
                  <a:pt x="2770023" y="1408100"/>
                  <a:pt x="2770023" y="1390727"/>
                </a:cubicBezTo>
                <a:cubicBezTo>
                  <a:pt x="2770023" y="1363904"/>
                  <a:pt x="2781529" y="1343406"/>
                  <a:pt x="2804541" y="1329233"/>
                </a:cubicBezTo>
                <a:cubicBezTo>
                  <a:pt x="2827554" y="1315060"/>
                  <a:pt x="2860396" y="1308126"/>
                  <a:pt x="2903068" y="1308431"/>
                </a:cubicBezTo>
                <a:lnTo>
                  <a:pt x="2903068" y="1303859"/>
                </a:lnTo>
                <a:cubicBezTo>
                  <a:pt x="2903068" y="1298372"/>
                  <a:pt x="2902535" y="1293114"/>
                  <a:pt x="2901468" y="1288085"/>
                </a:cubicBezTo>
                <a:cubicBezTo>
                  <a:pt x="2900401" y="1283056"/>
                  <a:pt x="2898268" y="1277646"/>
                  <a:pt x="2895068" y="1271855"/>
                </a:cubicBezTo>
                <a:cubicBezTo>
                  <a:pt x="2891866" y="1266063"/>
                  <a:pt x="2886685" y="1261491"/>
                  <a:pt x="2879522" y="1258139"/>
                </a:cubicBezTo>
                <a:cubicBezTo>
                  <a:pt x="2872359" y="1254786"/>
                  <a:pt x="2863444" y="1253109"/>
                  <a:pt x="2852776" y="1253109"/>
                </a:cubicBezTo>
                <a:cubicBezTo>
                  <a:pt x="2830221" y="1253109"/>
                  <a:pt x="2810866" y="1258596"/>
                  <a:pt x="2794712" y="1269569"/>
                </a:cubicBezTo>
                <a:lnTo>
                  <a:pt x="2785567" y="1242594"/>
                </a:lnTo>
                <a:cubicBezTo>
                  <a:pt x="2805989" y="1229792"/>
                  <a:pt x="2830374" y="1223391"/>
                  <a:pt x="2858720" y="1223391"/>
                </a:cubicBezTo>
                <a:close/>
                <a:moveTo>
                  <a:pt x="2680717" y="1223391"/>
                </a:moveTo>
                <a:cubicBezTo>
                  <a:pt x="2703272" y="1223391"/>
                  <a:pt x="2721864" y="1227354"/>
                  <a:pt x="2736495" y="1235279"/>
                </a:cubicBezTo>
                <a:lnTo>
                  <a:pt x="2727351" y="1265911"/>
                </a:lnTo>
                <a:cubicBezTo>
                  <a:pt x="2713940" y="1258901"/>
                  <a:pt x="2698395" y="1255395"/>
                  <a:pt x="2680717" y="1255395"/>
                </a:cubicBezTo>
                <a:cubicBezTo>
                  <a:pt x="2656332" y="1255395"/>
                  <a:pt x="2637207" y="1263396"/>
                  <a:pt x="2623338" y="1279398"/>
                </a:cubicBezTo>
                <a:cubicBezTo>
                  <a:pt x="2609470" y="1295400"/>
                  <a:pt x="2602535" y="1315289"/>
                  <a:pt x="2602535" y="1339063"/>
                </a:cubicBezTo>
                <a:cubicBezTo>
                  <a:pt x="2602535" y="1364361"/>
                  <a:pt x="2609774" y="1384478"/>
                  <a:pt x="2624253" y="1399413"/>
                </a:cubicBezTo>
                <a:cubicBezTo>
                  <a:pt x="2638730" y="1414349"/>
                  <a:pt x="2657095" y="1421816"/>
                  <a:pt x="2679344" y="1421816"/>
                </a:cubicBezTo>
                <a:cubicBezTo>
                  <a:pt x="2696414" y="1421816"/>
                  <a:pt x="2712873" y="1418311"/>
                  <a:pt x="2728722" y="1411301"/>
                </a:cubicBezTo>
                <a:lnTo>
                  <a:pt x="2735580" y="1441476"/>
                </a:lnTo>
                <a:cubicBezTo>
                  <a:pt x="2717597" y="1450010"/>
                  <a:pt x="2696414" y="1454277"/>
                  <a:pt x="2672030" y="1454277"/>
                </a:cubicBezTo>
                <a:cubicBezTo>
                  <a:pt x="2638807" y="1454277"/>
                  <a:pt x="2612137" y="1443914"/>
                  <a:pt x="2592020" y="1423188"/>
                </a:cubicBezTo>
                <a:cubicBezTo>
                  <a:pt x="2571903" y="1402461"/>
                  <a:pt x="2561845" y="1375182"/>
                  <a:pt x="2561845" y="1341349"/>
                </a:cubicBezTo>
                <a:cubicBezTo>
                  <a:pt x="2561845" y="1306907"/>
                  <a:pt x="2572741" y="1278636"/>
                  <a:pt x="2594535" y="1256538"/>
                </a:cubicBezTo>
                <a:cubicBezTo>
                  <a:pt x="2616328" y="1234440"/>
                  <a:pt x="2645055" y="1223391"/>
                  <a:pt x="2680717" y="1223391"/>
                </a:cubicBezTo>
                <a:close/>
                <a:moveTo>
                  <a:pt x="2356867" y="1223391"/>
                </a:moveTo>
                <a:cubicBezTo>
                  <a:pt x="2379422" y="1223391"/>
                  <a:pt x="2398014" y="1227354"/>
                  <a:pt x="2412645" y="1235279"/>
                </a:cubicBezTo>
                <a:lnTo>
                  <a:pt x="2403502" y="1265911"/>
                </a:lnTo>
                <a:cubicBezTo>
                  <a:pt x="2390090" y="1258901"/>
                  <a:pt x="2374545" y="1255395"/>
                  <a:pt x="2356867" y="1255395"/>
                </a:cubicBezTo>
                <a:cubicBezTo>
                  <a:pt x="2332483" y="1255395"/>
                  <a:pt x="2313357" y="1263396"/>
                  <a:pt x="2299488" y="1279398"/>
                </a:cubicBezTo>
                <a:cubicBezTo>
                  <a:pt x="2285620" y="1295400"/>
                  <a:pt x="2278685" y="1315289"/>
                  <a:pt x="2278685" y="1339063"/>
                </a:cubicBezTo>
                <a:cubicBezTo>
                  <a:pt x="2278685" y="1364361"/>
                  <a:pt x="2285924" y="1384478"/>
                  <a:pt x="2300402" y="1399413"/>
                </a:cubicBezTo>
                <a:cubicBezTo>
                  <a:pt x="2314881" y="1414349"/>
                  <a:pt x="2333244" y="1421816"/>
                  <a:pt x="2355495" y="1421816"/>
                </a:cubicBezTo>
                <a:cubicBezTo>
                  <a:pt x="2372564" y="1421816"/>
                  <a:pt x="2389023" y="1418311"/>
                  <a:pt x="2404873" y="1411301"/>
                </a:cubicBezTo>
                <a:lnTo>
                  <a:pt x="2411730" y="1441476"/>
                </a:lnTo>
                <a:cubicBezTo>
                  <a:pt x="2393748" y="1450010"/>
                  <a:pt x="2372564" y="1454277"/>
                  <a:pt x="2348180" y="1454277"/>
                </a:cubicBezTo>
                <a:cubicBezTo>
                  <a:pt x="2314957" y="1454277"/>
                  <a:pt x="2288287" y="1443914"/>
                  <a:pt x="2268170" y="1423188"/>
                </a:cubicBezTo>
                <a:cubicBezTo>
                  <a:pt x="2248053" y="1402461"/>
                  <a:pt x="2237995" y="1375182"/>
                  <a:pt x="2237995" y="1341349"/>
                </a:cubicBezTo>
                <a:cubicBezTo>
                  <a:pt x="2237995" y="1306907"/>
                  <a:pt x="2248892" y="1278636"/>
                  <a:pt x="2270684" y="1256538"/>
                </a:cubicBezTo>
                <a:cubicBezTo>
                  <a:pt x="2292477" y="1234440"/>
                  <a:pt x="2321205" y="1223391"/>
                  <a:pt x="2356867" y="1223391"/>
                </a:cubicBezTo>
                <a:close/>
                <a:moveTo>
                  <a:pt x="989229" y="1223391"/>
                </a:moveTo>
                <a:cubicBezTo>
                  <a:pt x="1006298" y="1223391"/>
                  <a:pt x="1021157" y="1226820"/>
                  <a:pt x="1033807" y="1233678"/>
                </a:cubicBezTo>
                <a:cubicBezTo>
                  <a:pt x="1046456" y="1240536"/>
                  <a:pt x="1055981" y="1249452"/>
                  <a:pt x="1062381" y="1260425"/>
                </a:cubicBezTo>
                <a:cubicBezTo>
                  <a:pt x="1068782" y="1271397"/>
                  <a:pt x="1073431" y="1282446"/>
                  <a:pt x="1076326" y="1293572"/>
                </a:cubicBezTo>
                <a:cubicBezTo>
                  <a:pt x="1079222" y="1304697"/>
                  <a:pt x="1080670" y="1315898"/>
                  <a:pt x="1080670" y="1327176"/>
                </a:cubicBezTo>
                <a:cubicBezTo>
                  <a:pt x="1080670" y="1335710"/>
                  <a:pt x="1080060" y="1341959"/>
                  <a:pt x="1078841" y="1345921"/>
                </a:cubicBezTo>
                <a:lnTo>
                  <a:pt x="923850" y="1345921"/>
                </a:lnTo>
                <a:cubicBezTo>
                  <a:pt x="924154" y="1371829"/>
                  <a:pt x="931394" y="1391108"/>
                  <a:pt x="945567" y="1403757"/>
                </a:cubicBezTo>
                <a:cubicBezTo>
                  <a:pt x="959740" y="1416406"/>
                  <a:pt x="977799" y="1422731"/>
                  <a:pt x="999745" y="1422731"/>
                </a:cubicBezTo>
                <a:cubicBezTo>
                  <a:pt x="1023215" y="1422731"/>
                  <a:pt x="1043636" y="1418921"/>
                  <a:pt x="1061010" y="1411301"/>
                </a:cubicBezTo>
                <a:lnTo>
                  <a:pt x="1068325" y="1440104"/>
                </a:lnTo>
                <a:cubicBezTo>
                  <a:pt x="1047294" y="1449553"/>
                  <a:pt x="1022605" y="1454277"/>
                  <a:pt x="994259" y="1454277"/>
                </a:cubicBezTo>
                <a:cubicBezTo>
                  <a:pt x="960731" y="1454277"/>
                  <a:pt x="934213" y="1444067"/>
                  <a:pt x="914706" y="1423645"/>
                </a:cubicBezTo>
                <a:cubicBezTo>
                  <a:pt x="895199" y="1403223"/>
                  <a:pt x="885445" y="1376096"/>
                  <a:pt x="885445" y="1342263"/>
                </a:cubicBezTo>
                <a:cubicBezTo>
                  <a:pt x="885445" y="1308126"/>
                  <a:pt x="894894" y="1279779"/>
                  <a:pt x="913791" y="1257224"/>
                </a:cubicBezTo>
                <a:cubicBezTo>
                  <a:pt x="932689" y="1234669"/>
                  <a:pt x="957835" y="1223391"/>
                  <a:pt x="989229" y="1223391"/>
                </a:cubicBezTo>
                <a:close/>
                <a:moveTo>
                  <a:pt x="2208963" y="1190930"/>
                </a:moveTo>
                <a:cubicBezTo>
                  <a:pt x="2214144" y="1201293"/>
                  <a:pt x="2216735" y="1212419"/>
                  <a:pt x="2216735" y="1224306"/>
                </a:cubicBezTo>
                <a:cubicBezTo>
                  <a:pt x="2216735" y="1236803"/>
                  <a:pt x="2213077" y="1246632"/>
                  <a:pt x="2205762" y="1253795"/>
                </a:cubicBezTo>
                <a:cubicBezTo>
                  <a:pt x="2198447" y="1260958"/>
                  <a:pt x="2187931" y="1264235"/>
                  <a:pt x="2174215" y="1263625"/>
                </a:cubicBezTo>
                <a:cubicBezTo>
                  <a:pt x="2189456" y="1283132"/>
                  <a:pt x="2197075" y="1307516"/>
                  <a:pt x="2197075" y="1336777"/>
                </a:cubicBezTo>
                <a:cubicBezTo>
                  <a:pt x="2197075" y="1374877"/>
                  <a:pt x="2186102" y="1403985"/>
                  <a:pt x="2164157" y="1424102"/>
                </a:cubicBezTo>
                <a:cubicBezTo>
                  <a:pt x="2142211" y="1444219"/>
                  <a:pt x="2116456" y="1454277"/>
                  <a:pt x="2086890" y="1454277"/>
                </a:cubicBezTo>
                <a:cubicBezTo>
                  <a:pt x="2056411" y="1454277"/>
                  <a:pt x="2031112" y="1443838"/>
                  <a:pt x="2010995" y="1422959"/>
                </a:cubicBezTo>
                <a:cubicBezTo>
                  <a:pt x="1990879" y="1402080"/>
                  <a:pt x="1980820" y="1374572"/>
                  <a:pt x="1980820" y="1340435"/>
                </a:cubicBezTo>
                <a:cubicBezTo>
                  <a:pt x="1980820" y="1304773"/>
                  <a:pt x="1991259" y="1276350"/>
                  <a:pt x="2012138" y="1255167"/>
                </a:cubicBezTo>
                <a:cubicBezTo>
                  <a:pt x="2033017" y="1233983"/>
                  <a:pt x="2059154" y="1223391"/>
                  <a:pt x="2090548" y="1223391"/>
                </a:cubicBezTo>
                <a:cubicBezTo>
                  <a:pt x="2102435" y="1223391"/>
                  <a:pt x="2115084" y="1225373"/>
                  <a:pt x="2128495" y="1229335"/>
                </a:cubicBezTo>
                <a:cubicBezTo>
                  <a:pt x="2130934" y="1229945"/>
                  <a:pt x="2134668" y="1231392"/>
                  <a:pt x="2139697" y="1233678"/>
                </a:cubicBezTo>
                <a:cubicBezTo>
                  <a:pt x="2144726" y="1235964"/>
                  <a:pt x="2149527" y="1237793"/>
                  <a:pt x="2154099" y="1239165"/>
                </a:cubicBezTo>
                <a:cubicBezTo>
                  <a:pt x="2158671" y="1240536"/>
                  <a:pt x="2163090" y="1241222"/>
                  <a:pt x="2167357" y="1241222"/>
                </a:cubicBezTo>
                <a:cubicBezTo>
                  <a:pt x="2179244" y="1241222"/>
                  <a:pt x="2185493" y="1235126"/>
                  <a:pt x="2186102" y="1222934"/>
                </a:cubicBezTo>
                <a:cubicBezTo>
                  <a:pt x="2186102" y="1214095"/>
                  <a:pt x="2183512" y="1205256"/>
                  <a:pt x="2178331" y="1196417"/>
                </a:cubicBezTo>
                <a:close/>
                <a:moveTo>
                  <a:pt x="3855948" y="1178586"/>
                </a:moveTo>
                <a:cubicBezTo>
                  <a:pt x="3861435" y="1188644"/>
                  <a:pt x="3864178" y="1199617"/>
                  <a:pt x="3864178" y="1211504"/>
                </a:cubicBezTo>
                <a:cubicBezTo>
                  <a:pt x="3864178" y="1222477"/>
                  <a:pt x="3860520" y="1231469"/>
                  <a:pt x="3853205" y="1238479"/>
                </a:cubicBezTo>
                <a:cubicBezTo>
                  <a:pt x="3845890" y="1245489"/>
                  <a:pt x="3836594" y="1249299"/>
                  <a:pt x="3825316" y="1249909"/>
                </a:cubicBezTo>
                <a:lnTo>
                  <a:pt x="3820287" y="1249909"/>
                </a:lnTo>
                <a:lnTo>
                  <a:pt x="3820287" y="1388898"/>
                </a:lnTo>
                <a:cubicBezTo>
                  <a:pt x="3820287" y="1413587"/>
                  <a:pt x="3820896" y="1433703"/>
                  <a:pt x="3822115" y="1449248"/>
                </a:cubicBezTo>
                <a:lnTo>
                  <a:pt x="3786454" y="1449248"/>
                </a:lnTo>
                <a:lnTo>
                  <a:pt x="3784168" y="1413129"/>
                </a:lnTo>
                <a:lnTo>
                  <a:pt x="3783254" y="1413129"/>
                </a:lnTo>
                <a:cubicBezTo>
                  <a:pt x="3776853" y="1424102"/>
                  <a:pt x="3767480" y="1433703"/>
                  <a:pt x="3755136" y="1441933"/>
                </a:cubicBezTo>
                <a:cubicBezTo>
                  <a:pt x="3742791" y="1450163"/>
                  <a:pt x="3727780" y="1454277"/>
                  <a:pt x="3710102" y="1454277"/>
                </a:cubicBezTo>
                <a:cubicBezTo>
                  <a:pt x="3700653" y="1454277"/>
                  <a:pt x="3691737" y="1452753"/>
                  <a:pt x="3683355" y="1449705"/>
                </a:cubicBezTo>
                <a:cubicBezTo>
                  <a:pt x="3674973" y="1446657"/>
                  <a:pt x="3666896" y="1441704"/>
                  <a:pt x="3659124" y="1434846"/>
                </a:cubicBezTo>
                <a:cubicBezTo>
                  <a:pt x="3651351" y="1427988"/>
                  <a:pt x="3645179" y="1417930"/>
                  <a:pt x="3640607" y="1404671"/>
                </a:cubicBezTo>
                <a:cubicBezTo>
                  <a:pt x="3636035" y="1391412"/>
                  <a:pt x="3633749" y="1375639"/>
                  <a:pt x="3633749" y="1357351"/>
                </a:cubicBezTo>
                <a:lnTo>
                  <a:pt x="3633749" y="1227963"/>
                </a:lnTo>
                <a:lnTo>
                  <a:pt x="3673983" y="1227963"/>
                </a:lnTo>
                <a:lnTo>
                  <a:pt x="3673983" y="1350493"/>
                </a:lnTo>
                <a:cubicBezTo>
                  <a:pt x="3673983" y="1397432"/>
                  <a:pt x="3690442" y="1420902"/>
                  <a:pt x="3723360" y="1420902"/>
                </a:cubicBezTo>
                <a:cubicBezTo>
                  <a:pt x="3735857" y="1420902"/>
                  <a:pt x="3746830" y="1417244"/>
                  <a:pt x="3756279" y="1409929"/>
                </a:cubicBezTo>
                <a:cubicBezTo>
                  <a:pt x="3765728" y="1402614"/>
                  <a:pt x="3772433" y="1393927"/>
                  <a:pt x="3776396" y="1383869"/>
                </a:cubicBezTo>
                <a:cubicBezTo>
                  <a:pt x="3778834" y="1378077"/>
                  <a:pt x="3780053" y="1371219"/>
                  <a:pt x="3780053" y="1363295"/>
                </a:cubicBezTo>
                <a:lnTo>
                  <a:pt x="3780053" y="1227963"/>
                </a:lnTo>
                <a:lnTo>
                  <a:pt x="3812057" y="1227963"/>
                </a:lnTo>
                <a:cubicBezTo>
                  <a:pt x="3826383" y="1227963"/>
                  <a:pt x="3833546" y="1222020"/>
                  <a:pt x="3833546" y="1210133"/>
                </a:cubicBezTo>
                <a:cubicBezTo>
                  <a:pt x="3833546" y="1201293"/>
                  <a:pt x="3830802" y="1192607"/>
                  <a:pt x="3825316" y="1184072"/>
                </a:cubicBezTo>
                <a:close/>
                <a:moveTo>
                  <a:pt x="6770599" y="1178129"/>
                </a:moveTo>
                <a:cubicBezTo>
                  <a:pt x="6776085" y="1188492"/>
                  <a:pt x="6778828" y="1199465"/>
                  <a:pt x="6778828" y="1211047"/>
                </a:cubicBezTo>
                <a:cubicBezTo>
                  <a:pt x="6778828" y="1222325"/>
                  <a:pt x="6775171" y="1231469"/>
                  <a:pt x="6767855" y="1238479"/>
                </a:cubicBezTo>
                <a:cubicBezTo>
                  <a:pt x="6760540" y="1245489"/>
                  <a:pt x="6751243" y="1249299"/>
                  <a:pt x="6739966" y="1249909"/>
                </a:cubicBezTo>
                <a:lnTo>
                  <a:pt x="6734937" y="1249909"/>
                </a:lnTo>
                <a:lnTo>
                  <a:pt x="6734937" y="1388898"/>
                </a:lnTo>
                <a:cubicBezTo>
                  <a:pt x="6734937" y="1413587"/>
                  <a:pt x="6735546" y="1433703"/>
                  <a:pt x="6736766" y="1449248"/>
                </a:cubicBezTo>
                <a:lnTo>
                  <a:pt x="6701104" y="1449248"/>
                </a:lnTo>
                <a:lnTo>
                  <a:pt x="6698818" y="1413129"/>
                </a:lnTo>
                <a:lnTo>
                  <a:pt x="6697904" y="1413129"/>
                </a:lnTo>
                <a:cubicBezTo>
                  <a:pt x="6691808" y="1424102"/>
                  <a:pt x="6682511" y="1433703"/>
                  <a:pt x="6670015" y="1441933"/>
                </a:cubicBezTo>
                <a:cubicBezTo>
                  <a:pt x="6657518" y="1450163"/>
                  <a:pt x="6642430" y="1454277"/>
                  <a:pt x="6624752" y="1454277"/>
                </a:cubicBezTo>
                <a:cubicBezTo>
                  <a:pt x="6615303" y="1454277"/>
                  <a:pt x="6606387" y="1452753"/>
                  <a:pt x="6598006" y="1449705"/>
                </a:cubicBezTo>
                <a:cubicBezTo>
                  <a:pt x="6589624" y="1446657"/>
                  <a:pt x="6581546" y="1441704"/>
                  <a:pt x="6573774" y="1434846"/>
                </a:cubicBezTo>
                <a:cubicBezTo>
                  <a:pt x="6566001" y="1427988"/>
                  <a:pt x="6559829" y="1417930"/>
                  <a:pt x="6555257" y="1404671"/>
                </a:cubicBezTo>
                <a:cubicBezTo>
                  <a:pt x="6550685" y="1391412"/>
                  <a:pt x="6548399" y="1375639"/>
                  <a:pt x="6548399" y="1357351"/>
                </a:cubicBezTo>
                <a:lnTo>
                  <a:pt x="6548399" y="1227963"/>
                </a:lnTo>
                <a:lnTo>
                  <a:pt x="6588633" y="1227963"/>
                </a:lnTo>
                <a:lnTo>
                  <a:pt x="6588633" y="1350493"/>
                </a:lnTo>
                <a:cubicBezTo>
                  <a:pt x="6588633" y="1397432"/>
                  <a:pt x="6605092" y="1420902"/>
                  <a:pt x="6638010" y="1420902"/>
                </a:cubicBezTo>
                <a:cubicBezTo>
                  <a:pt x="6650507" y="1420902"/>
                  <a:pt x="6661480" y="1417244"/>
                  <a:pt x="6670929" y="1409929"/>
                </a:cubicBezTo>
                <a:cubicBezTo>
                  <a:pt x="6680377" y="1402614"/>
                  <a:pt x="6687083" y="1393927"/>
                  <a:pt x="6691045" y="1383869"/>
                </a:cubicBezTo>
                <a:cubicBezTo>
                  <a:pt x="6693484" y="1378077"/>
                  <a:pt x="6694703" y="1371219"/>
                  <a:pt x="6694703" y="1363295"/>
                </a:cubicBezTo>
                <a:lnTo>
                  <a:pt x="6694703" y="1227963"/>
                </a:lnTo>
                <a:lnTo>
                  <a:pt x="6726707" y="1227963"/>
                </a:lnTo>
                <a:cubicBezTo>
                  <a:pt x="6741033" y="1227963"/>
                  <a:pt x="6748195" y="1221867"/>
                  <a:pt x="6748195" y="1209675"/>
                </a:cubicBezTo>
                <a:cubicBezTo>
                  <a:pt x="6748195" y="1201141"/>
                  <a:pt x="6745453" y="1192454"/>
                  <a:pt x="6739966" y="1183615"/>
                </a:cubicBezTo>
                <a:close/>
                <a:moveTo>
                  <a:pt x="1969998" y="1178129"/>
                </a:moveTo>
                <a:cubicBezTo>
                  <a:pt x="1975485" y="1188492"/>
                  <a:pt x="1978229" y="1199465"/>
                  <a:pt x="1978229" y="1211047"/>
                </a:cubicBezTo>
                <a:cubicBezTo>
                  <a:pt x="1978229" y="1222325"/>
                  <a:pt x="1974572" y="1231469"/>
                  <a:pt x="1967256" y="1238479"/>
                </a:cubicBezTo>
                <a:cubicBezTo>
                  <a:pt x="1959941" y="1245489"/>
                  <a:pt x="1950645" y="1249299"/>
                  <a:pt x="1939367" y="1249909"/>
                </a:cubicBezTo>
                <a:lnTo>
                  <a:pt x="1934338" y="1249909"/>
                </a:lnTo>
                <a:lnTo>
                  <a:pt x="1934338" y="1388898"/>
                </a:lnTo>
                <a:cubicBezTo>
                  <a:pt x="1934338" y="1413587"/>
                  <a:pt x="1934948" y="1433703"/>
                  <a:pt x="1936166" y="1449248"/>
                </a:cubicBezTo>
                <a:lnTo>
                  <a:pt x="1900506" y="1449248"/>
                </a:lnTo>
                <a:lnTo>
                  <a:pt x="1898218" y="1413129"/>
                </a:lnTo>
                <a:lnTo>
                  <a:pt x="1897305" y="1413129"/>
                </a:lnTo>
                <a:cubicBezTo>
                  <a:pt x="1891209" y="1424102"/>
                  <a:pt x="1881912" y="1433703"/>
                  <a:pt x="1869416" y="1441933"/>
                </a:cubicBezTo>
                <a:cubicBezTo>
                  <a:pt x="1856918" y="1450163"/>
                  <a:pt x="1841831" y="1454277"/>
                  <a:pt x="1824153" y="1454277"/>
                </a:cubicBezTo>
                <a:cubicBezTo>
                  <a:pt x="1814703" y="1454277"/>
                  <a:pt x="1805788" y="1452753"/>
                  <a:pt x="1797406" y="1449705"/>
                </a:cubicBezTo>
                <a:cubicBezTo>
                  <a:pt x="1789024" y="1446657"/>
                  <a:pt x="1780947" y="1441704"/>
                  <a:pt x="1773175" y="1434846"/>
                </a:cubicBezTo>
                <a:cubicBezTo>
                  <a:pt x="1765402" y="1427988"/>
                  <a:pt x="1759230" y="1417930"/>
                  <a:pt x="1754658" y="1404671"/>
                </a:cubicBezTo>
                <a:cubicBezTo>
                  <a:pt x="1750087" y="1391412"/>
                  <a:pt x="1747800" y="1375639"/>
                  <a:pt x="1747800" y="1357351"/>
                </a:cubicBezTo>
                <a:lnTo>
                  <a:pt x="1747800" y="1227963"/>
                </a:lnTo>
                <a:lnTo>
                  <a:pt x="1788034" y="1227963"/>
                </a:lnTo>
                <a:lnTo>
                  <a:pt x="1788034" y="1350493"/>
                </a:lnTo>
                <a:cubicBezTo>
                  <a:pt x="1788034" y="1397432"/>
                  <a:pt x="1804493" y="1420902"/>
                  <a:pt x="1837412" y="1420902"/>
                </a:cubicBezTo>
                <a:cubicBezTo>
                  <a:pt x="1849908" y="1420902"/>
                  <a:pt x="1860881" y="1417244"/>
                  <a:pt x="1870330" y="1409929"/>
                </a:cubicBezTo>
                <a:cubicBezTo>
                  <a:pt x="1879779" y="1402614"/>
                  <a:pt x="1886484" y="1393927"/>
                  <a:pt x="1890447" y="1383869"/>
                </a:cubicBezTo>
                <a:cubicBezTo>
                  <a:pt x="1892885" y="1378077"/>
                  <a:pt x="1894104" y="1371219"/>
                  <a:pt x="1894104" y="1363295"/>
                </a:cubicBezTo>
                <a:lnTo>
                  <a:pt x="1894104" y="1227963"/>
                </a:lnTo>
                <a:lnTo>
                  <a:pt x="1926108" y="1227963"/>
                </a:lnTo>
                <a:cubicBezTo>
                  <a:pt x="1940434" y="1227963"/>
                  <a:pt x="1947597" y="1221867"/>
                  <a:pt x="1947597" y="1209675"/>
                </a:cubicBezTo>
                <a:cubicBezTo>
                  <a:pt x="1947597" y="1201141"/>
                  <a:pt x="1944853" y="1192454"/>
                  <a:pt x="1939367" y="1183615"/>
                </a:cubicBezTo>
                <a:close/>
                <a:moveTo>
                  <a:pt x="7731709" y="1174928"/>
                </a:moveTo>
                <a:lnTo>
                  <a:pt x="7731709" y="1227963"/>
                </a:lnTo>
                <a:lnTo>
                  <a:pt x="7789316" y="1227963"/>
                </a:lnTo>
                <a:lnTo>
                  <a:pt x="7789316" y="1258596"/>
                </a:lnTo>
                <a:lnTo>
                  <a:pt x="7731709" y="1258596"/>
                </a:lnTo>
                <a:lnTo>
                  <a:pt x="7731709" y="1377925"/>
                </a:lnTo>
                <a:cubicBezTo>
                  <a:pt x="7731709" y="1406576"/>
                  <a:pt x="7741767" y="1420902"/>
                  <a:pt x="7761884" y="1420902"/>
                </a:cubicBezTo>
                <a:cubicBezTo>
                  <a:pt x="7771333" y="1420902"/>
                  <a:pt x="7779106" y="1419987"/>
                  <a:pt x="7785201" y="1418159"/>
                </a:cubicBezTo>
                <a:lnTo>
                  <a:pt x="7787030" y="1448791"/>
                </a:lnTo>
                <a:cubicBezTo>
                  <a:pt x="7776667" y="1452449"/>
                  <a:pt x="7764780" y="1454277"/>
                  <a:pt x="7751368" y="1454277"/>
                </a:cubicBezTo>
                <a:cubicBezTo>
                  <a:pt x="7732776" y="1454277"/>
                  <a:pt x="7718298" y="1448639"/>
                  <a:pt x="7707934" y="1437361"/>
                </a:cubicBezTo>
                <a:cubicBezTo>
                  <a:pt x="7697571" y="1425779"/>
                  <a:pt x="7692390" y="1406424"/>
                  <a:pt x="7692390" y="1379297"/>
                </a:cubicBezTo>
                <a:lnTo>
                  <a:pt x="7692390" y="1258596"/>
                </a:lnTo>
                <a:lnTo>
                  <a:pt x="7658100" y="1258596"/>
                </a:lnTo>
                <a:lnTo>
                  <a:pt x="7658100" y="1227963"/>
                </a:lnTo>
                <a:lnTo>
                  <a:pt x="7692390" y="1227963"/>
                </a:lnTo>
                <a:lnTo>
                  <a:pt x="7692390" y="1186815"/>
                </a:lnTo>
                <a:close/>
                <a:moveTo>
                  <a:pt x="3763137" y="1141095"/>
                </a:moveTo>
                <a:lnTo>
                  <a:pt x="3784625" y="1141095"/>
                </a:lnTo>
                <a:cubicBezTo>
                  <a:pt x="3785235" y="1171880"/>
                  <a:pt x="3774872" y="1187273"/>
                  <a:pt x="3753536" y="1187273"/>
                </a:cubicBezTo>
                <a:cubicBezTo>
                  <a:pt x="3746220" y="1187273"/>
                  <a:pt x="3736772" y="1183920"/>
                  <a:pt x="3725189" y="1177214"/>
                </a:cubicBezTo>
                <a:cubicBezTo>
                  <a:pt x="3715740" y="1172033"/>
                  <a:pt x="3709187" y="1169442"/>
                  <a:pt x="3705530" y="1169442"/>
                </a:cubicBezTo>
                <a:cubicBezTo>
                  <a:pt x="3698519" y="1169442"/>
                  <a:pt x="3694557" y="1176300"/>
                  <a:pt x="3693642" y="1190016"/>
                </a:cubicBezTo>
                <a:lnTo>
                  <a:pt x="3671697" y="1190016"/>
                </a:lnTo>
                <a:cubicBezTo>
                  <a:pt x="3671392" y="1175385"/>
                  <a:pt x="3673983" y="1163803"/>
                  <a:pt x="3679469" y="1155269"/>
                </a:cubicBezTo>
                <a:cubicBezTo>
                  <a:pt x="3684956" y="1146734"/>
                  <a:pt x="3692728" y="1142467"/>
                  <a:pt x="3702786" y="1142467"/>
                </a:cubicBezTo>
                <a:cubicBezTo>
                  <a:pt x="3708578" y="1142467"/>
                  <a:pt x="3718179" y="1145820"/>
                  <a:pt x="3731590" y="1152525"/>
                </a:cubicBezTo>
                <a:cubicBezTo>
                  <a:pt x="3740734" y="1157707"/>
                  <a:pt x="3747135" y="1160298"/>
                  <a:pt x="3750792" y="1160298"/>
                </a:cubicBezTo>
                <a:cubicBezTo>
                  <a:pt x="3758107" y="1160298"/>
                  <a:pt x="3762222" y="1153897"/>
                  <a:pt x="3763137" y="1141095"/>
                </a:cubicBezTo>
                <a:close/>
                <a:moveTo>
                  <a:pt x="502312" y="1141095"/>
                </a:moveTo>
                <a:lnTo>
                  <a:pt x="542545" y="1141095"/>
                </a:lnTo>
                <a:lnTo>
                  <a:pt x="542545" y="1270026"/>
                </a:lnTo>
                <a:lnTo>
                  <a:pt x="691592" y="1270026"/>
                </a:lnTo>
                <a:lnTo>
                  <a:pt x="691592" y="1141095"/>
                </a:lnTo>
                <a:lnTo>
                  <a:pt x="731826" y="1141095"/>
                </a:lnTo>
                <a:lnTo>
                  <a:pt x="731826" y="1449248"/>
                </a:lnTo>
                <a:lnTo>
                  <a:pt x="691592" y="1449248"/>
                </a:lnTo>
                <a:lnTo>
                  <a:pt x="691592" y="1304773"/>
                </a:lnTo>
                <a:lnTo>
                  <a:pt x="542545" y="1304773"/>
                </a:lnTo>
                <a:lnTo>
                  <a:pt x="542545" y="1449248"/>
                </a:lnTo>
                <a:lnTo>
                  <a:pt x="502312" y="1449248"/>
                </a:lnTo>
                <a:close/>
                <a:moveTo>
                  <a:pt x="7369988" y="1140638"/>
                </a:moveTo>
                <a:cubicBezTo>
                  <a:pt x="7377303" y="1140638"/>
                  <a:pt x="7383247" y="1143000"/>
                  <a:pt x="7387819" y="1147725"/>
                </a:cubicBezTo>
                <a:cubicBezTo>
                  <a:pt x="7392390" y="1152449"/>
                  <a:pt x="7394676" y="1158469"/>
                  <a:pt x="7394676" y="1165784"/>
                </a:cubicBezTo>
                <a:cubicBezTo>
                  <a:pt x="7394676" y="1172795"/>
                  <a:pt x="7392390" y="1178662"/>
                  <a:pt x="7387819" y="1183386"/>
                </a:cubicBezTo>
                <a:cubicBezTo>
                  <a:pt x="7383247" y="1188111"/>
                  <a:pt x="7376998" y="1190473"/>
                  <a:pt x="7369073" y="1190473"/>
                </a:cubicBezTo>
                <a:cubicBezTo>
                  <a:pt x="7361758" y="1190473"/>
                  <a:pt x="7355891" y="1188111"/>
                  <a:pt x="7351471" y="1183386"/>
                </a:cubicBezTo>
                <a:cubicBezTo>
                  <a:pt x="7347051" y="1178662"/>
                  <a:pt x="7344842" y="1172795"/>
                  <a:pt x="7344842" y="1165784"/>
                </a:cubicBezTo>
                <a:cubicBezTo>
                  <a:pt x="7344842" y="1158774"/>
                  <a:pt x="7347204" y="1152830"/>
                  <a:pt x="7351928" y="1147953"/>
                </a:cubicBezTo>
                <a:cubicBezTo>
                  <a:pt x="7356652" y="1143077"/>
                  <a:pt x="7362672" y="1140638"/>
                  <a:pt x="7369988" y="1140638"/>
                </a:cubicBezTo>
                <a:close/>
                <a:moveTo>
                  <a:pt x="4788713" y="1140638"/>
                </a:moveTo>
                <a:cubicBezTo>
                  <a:pt x="4796028" y="1140638"/>
                  <a:pt x="4801971" y="1143000"/>
                  <a:pt x="4806544" y="1147725"/>
                </a:cubicBezTo>
                <a:cubicBezTo>
                  <a:pt x="4811115" y="1152449"/>
                  <a:pt x="4813401" y="1158469"/>
                  <a:pt x="4813401" y="1165784"/>
                </a:cubicBezTo>
                <a:cubicBezTo>
                  <a:pt x="4813401" y="1172795"/>
                  <a:pt x="4811115" y="1178662"/>
                  <a:pt x="4806544" y="1183386"/>
                </a:cubicBezTo>
                <a:cubicBezTo>
                  <a:pt x="4801971" y="1188111"/>
                  <a:pt x="4795723" y="1190473"/>
                  <a:pt x="4787798" y="1190473"/>
                </a:cubicBezTo>
                <a:cubicBezTo>
                  <a:pt x="4780483" y="1190473"/>
                  <a:pt x="4774616" y="1188111"/>
                  <a:pt x="4770196" y="1183386"/>
                </a:cubicBezTo>
                <a:cubicBezTo>
                  <a:pt x="4765777" y="1178662"/>
                  <a:pt x="4763567" y="1172795"/>
                  <a:pt x="4763567" y="1165784"/>
                </a:cubicBezTo>
                <a:cubicBezTo>
                  <a:pt x="4763567" y="1158774"/>
                  <a:pt x="4765929" y="1152830"/>
                  <a:pt x="4770653" y="1147953"/>
                </a:cubicBezTo>
                <a:cubicBezTo>
                  <a:pt x="4775378" y="1143077"/>
                  <a:pt x="4781397" y="1140638"/>
                  <a:pt x="4788713" y="1140638"/>
                </a:cubicBezTo>
                <a:close/>
                <a:moveTo>
                  <a:pt x="816789" y="1140638"/>
                </a:moveTo>
                <a:cubicBezTo>
                  <a:pt x="824104" y="1140638"/>
                  <a:pt x="830048" y="1143000"/>
                  <a:pt x="834620" y="1147725"/>
                </a:cubicBezTo>
                <a:cubicBezTo>
                  <a:pt x="839192" y="1152449"/>
                  <a:pt x="841478" y="1158469"/>
                  <a:pt x="841478" y="1165784"/>
                </a:cubicBezTo>
                <a:cubicBezTo>
                  <a:pt x="841478" y="1172795"/>
                  <a:pt x="839192" y="1178662"/>
                  <a:pt x="834620" y="1183386"/>
                </a:cubicBezTo>
                <a:cubicBezTo>
                  <a:pt x="830048" y="1188111"/>
                  <a:pt x="823799" y="1190473"/>
                  <a:pt x="815874" y="1190473"/>
                </a:cubicBezTo>
                <a:cubicBezTo>
                  <a:pt x="808559" y="1190473"/>
                  <a:pt x="802692" y="1188111"/>
                  <a:pt x="798272" y="1183386"/>
                </a:cubicBezTo>
                <a:cubicBezTo>
                  <a:pt x="793853" y="1178662"/>
                  <a:pt x="791643" y="1172795"/>
                  <a:pt x="791643" y="1165784"/>
                </a:cubicBezTo>
                <a:cubicBezTo>
                  <a:pt x="791643" y="1158774"/>
                  <a:pt x="794005" y="1152830"/>
                  <a:pt x="798729" y="1147953"/>
                </a:cubicBezTo>
                <a:cubicBezTo>
                  <a:pt x="803454" y="1143077"/>
                  <a:pt x="809474" y="1140638"/>
                  <a:pt x="816789" y="1140638"/>
                </a:cubicBezTo>
                <a:close/>
                <a:moveTo>
                  <a:pt x="169165" y="1136066"/>
                </a:moveTo>
                <a:cubicBezTo>
                  <a:pt x="200559" y="1136066"/>
                  <a:pt x="224944" y="1140638"/>
                  <a:pt x="242317" y="1149782"/>
                </a:cubicBezTo>
                <a:lnTo>
                  <a:pt x="232259" y="1182243"/>
                </a:lnTo>
                <a:cubicBezTo>
                  <a:pt x="215190" y="1173709"/>
                  <a:pt x="194616" y="1169442"/>
                  <a:pt x="170537" y="1169442"/>
                </a:cubicBezTo>
                <a:cubicBezTo>
                  <a:pt x="133961" y="1169442"/>
                  <a:pt x="104776" y="1180643"/>
                  <a:pt x="82983" y="1203046"/>
                </a:cubicBezTo>
                <a:cubicBezTo>
                  <a:pt x="61190" y="1225449"/>
                  <a:pt x="50293" y="1256615"/>
                  <a:pt x="50293" y="1296543"/>
                </a:cubicBezTo>
                <a:cubicBezTo>
                  <a:pt x="50293" y="1334643"/>
                  <a:pt x="60733" y="1364819"/>
                  <a:pt x="81611" y="1387069"/>
                </a:cubicBezTo>
                <a:cubicBezTo>
                  <a:pt x="102490" y="1409319"/>
                  <a:pt x="131370" y="1420445"/>
                  <a:pt x="168251" y="1420445"/>
                </a:cubicBezTo>
                <a:cubicBezTo>
                  <a:pt x="194159" y="1420445"/>
                  <a:pt x="215952" y="1416177"/>
                  <a:pt x="233630" y="1407643"/>
                </a:cubicBezTo>
                <a:lnTo>
                  <a:pt x="241403" y="1439647"/>
                </a:lnTo>
                <a:cubicBezTo>
                  <a:pt x="222505" y="1449401"/>
                  <a:pt x="195378" y="1454277"/>
                  <a:pt x="160021" y="1454277"/>
                </a:cubicBezTo>
                <a:cubicBezTo>
                  <a:pt x="115215" y="1454277"/>
                  <a:pt x="78716" y="1440561"/>
                  <a:pt x="50522" y="1413129"/>
                </a:cubicBezTo>
                <a:cubicBezTo>
                  <a:pt x="22328" y="1385697"/>
                  <a:pt x="8231" y="1347293"/>
                  <a:pt x="8231" y="1297915"/>
                </a:cubicBezTo>
                <a:cubicBezTo>
                  <a:pt x="8231" y="1249452"/>
                  <a:pt x="23089" y="1210361"/>
                  <a:pt x="52808" y="1180643"/>
                </a:cubicBezTo>
                <a:cubicBezTo>
                  <a:pt x="82526" y="1150925"/>
                  <a:pt x="121312" y="1136066"/>
                  <a:pt x="169165" y="1136066"/>
                </a:cubicBezTo>
                <a:close/>
                <a:moveTo>
                  <a:pt x="7528255" y="1132409"/>
                </a:moveTo>
                <a:lnTo>
                  <a:pt x="7557973" y="1132409"/>
                </a:lnTo>
                <a:lnTo>
                  <a:pt x="7597292" y="1197788"/>
                </a:lnTo>
                <a:lnTo>
                  <a:pt x="7566660" y="1197788"/>
                </a:lnTo>
                <a:lnTo>
                  <a:pt x="7543343" y="1154811"/>
                </a:lnTo>
                <a:lnTo>
                  <a:pt x="7542428" y="1154811"/>
                </a:lnTo>
                <a:lnTo>
                  <a:pt x="7519111" y="1197788"/>
                </a:lnTo>
                <a:lnTo>
                  <a:pt x="7489850" y="1197788"/>
                </a:lnTo>
                <a:close/>
                <a:moveTo>
                  <a:pt x="5800192" y="1132409"/>
                </a:moveTo>
                <a:lnTo>
                  <a:pt x="5829910" y="1132409"/>
                </a:lnTo>
                <a:lnTo>
                  <a:pt x="5869229" y="1197788"/>
                </a:lnTo>
                <a:lnTo>
                  <a:pt x="5838596" y="1197788"/>
                </a:lnTo>
                <a:lnTo>
                  <a:pt x="5815279" y="1154811"/>
                </a:lnTo>
                <a:lnTo>
                  <a:pt x="5814365" y="1154811"/>
                </a:lnTo>
                <a:lnTo>
                  <a:pt x="5791047" y="1197788"/>
                </a:lnTo>
                <a:lnTo>
                  <a:pt x="5761786" y="1197788"/>
                </a:lnTo>
                <a:close/>
                <a:moveTo>
                  <a:pt x="4945608" y="1132409"/>
                </a:moveTo>
                <a:lnTo>
                  <a:pt x="4974869" y="1132409"/>
                </a:lnTo>
                <a:lnTo>
                  <a:pt x="5014645" y="1197788"/>
                </a:lnTo>
                <a:lnTo>
                  <a:pt x="4984013" y="1197788"/>
                </a:lnTo>
                <a:lnTo>
                  <a:pt x="4960696" y="1154811"/>
                </a:lnTo>
                <a:lnTo>
                  <a:pt x="4959782" y="1154811"/>
                </a:lnTo>
                <a:lnTo>
                  <a:pt x="4936465" y="1197788"/>
                </a:lnTo>
                <a:lnTo>
                  <a:pt x="4906746" y="1197788"/>
                </a:lnTo>
                <a:close/>
                <a:moveTo>
                  <a:pt x="971399" y="1132409"/>
                </a:moveTo>
                <a:lnTo>
                  <a:pt x="1000659" y="1132409"/>
                </a:lnTo>
                <a:lnTo>
                  <a:pt x="1040436" y="1197788"/>
                </a:lnTo>
                <a:lnTo>
                  <a:pt x="1009803" y="1197788"/>
                </a:lnTo>
                <a:lnTo>
                  <a:pt x="986486" y="1154811"/>
                </a:lnTo>
                <a:lnTo>
                  <a:pt x="985572" y="1154811"/>
                </a:lnTo>
                <a:lnTo>
                  <a:pt x="962255" y="1197788"/>
                </a:lnTo>
                <a:lnTo>
                  <a:pt x="932537" y="1197788"/>
                </a:lnTo>
                <a:close/>
                <a:moveTo>
                  <a:pt x="6292596" y="1124636"/>
                </a:moveTo>
                <a:lnTo>
                  <a:pt x="6332829" y="1124636"/>
                </a:lnTo>
                <a:lnTo>
                  <a:pt x="6332829" y="1263168"/>
                </a:lnTo>
                <a:lnTo>
                  <a:pt x="6333744" y="1263168"/>
                </a:lnTo>
                <a:cubicBezTo>
                  <a:pt x="6340754" y="1250671"/>
                  <a:pt x="6350356" y="1241070"/>
                  <a:pt x="6362547" y="1234364"/>
                </a:cubicBezTo>
                <a:cubicBezTo>
                  <a:pt x="6375349" y="1227049"/>
                  <a:pt x="6389065" y="1223391"/>
                  <a:pt x="6403696" y="1223391"/>
                </a:cubicBezTo>
                <a:cubicBezTo>
                  <a:pt x="6410096" y="1223391"/>
                  <a:pt x="6416573" y="1224230"/>
                  <a:pt x="6423126" y="1225906"/>
                </a:cubicBezTo>
                <a:cubicBezTo>
                  <a:pt x="6429679" y="1227582"/>
                  <a:pt x="6436538" y="1230554"/>
                  <a:pt x="6443701" y="1234821"/>
                </a:cubicBezTo>
                <a:cubicBezTo>
                  <a:pt x="6450863" y="1239089"/>
                  <a:pt x="6457111" y="1244651"/>
                  <a:pt x="6462445" y="1251509"/>
                </a:cubicBezTo>
                <a:cubicBezTo>
                  <a:pt x="6467779" y="1258367"/>
                  <a:pt x="6472199" y="1267435"/>
                  <a:pt x="6475704" y="1278713"/>
                </a:cubicBezTo>
                <a:cubicBezTo>
                  <a:pt x="6479209" y="1289990"/>
                  <a:pt x="6480962" y="1302944"/>
                  <a:pt x="6480962" y="1317575"/>
                </a:cubicBezTo>
                <a:lnTo>
                  <a:pt x="6480962" y="1449248"/>
                </a:lnTo>
                <a:lnTo>
                  <a:pt x="6440729" y="1449248"/>
                </a:lnTo>
                <a:lnTo>
                  <a:pt x="6440729" y="1322147"/>
                </a:lnTo>
                <a:cubicBezTo>
                  <a:pt x="6440729" y="1302639"/>
                  <a:pt x="6436614" y="1286866"/>
                  <a:pt x="6428384" y="1274826"/>
                </a:cubicBezTo>
                <a:cubicBezTo>
                  <a:pt x="6420155" y="1262787"/>
                  <a:pt x="6407201" y="1256767"/>
                  <a:pt x="6389523" y="1256767"/>
                </a:cubicBezTo>
                <a:cubicBezTo>
                  <a:pt x="6377026" y="1256767"/>
                  <a:pt x="6365900" y="1260577"/>
                  <a:pt x="6356147" y="1268197"/>
                </a:cubicBezTo>
                <a:cubicBezTo>
                  <a:pt x="6346393" y="1275817"/>
                  <a:pt x="6339535" y="1285266"/>
                  <a:pt x="6335573" y="1296543"/>
                </a:cubicBezTo>
                <a:cubicBezTo>
                  <a:pt x="6333744" y="1301420"/>
                  <a:pt x="6332829" y="1307821"/>
                  <a:pt x="6332829" y="1315746"/>
                </a:cubicBezTo>
                <a:lnTo>
                  <a:pt x="6332829" y="1449248"/>
                </a:lnTo>
                <a:lnTo>
                  <a:pt x="6292596" y="1449248"/>
                </a:lnTo>
                <a:close/>
                <a:moveTo>
                  <a:pt x="5463921" y="1124636"/>
                </a:moveTo>
                <a:lnTo>
                  <a:pt x="5503698" y="1124636"/>
                </a:lnTo>
                <a:lnTo>
                  <a:pt x="5503698" y="1263625"/>
                </a:lnTo>
                <a:lnTo>
                  <a:pt x="5504611" y="1263625"/>
                </a:lnTo>
                <a:cubicBezTo>
                  <a:pt x="5520156" y="1236803"/>
                  <a:pt x="5545303" y="1223391"/>
                  <a:pt x="5580050" y="1223391"/>
                </a:cubicBezTo>
                <a:cubicBezTo>
                  <a:pt x="5607787" y="1223391"/>
                  <a:pt x="5630342" y="1233831"/>
                  <a:pt x="5647715" y="1254710"/>
                </a:cubicBezTo>
                <a:cubicBezTo>
                  <a:pt x="5665089" y="1275588"/>
                  <a:pt x="5673776" y="1302639"/>
                  <a:pt x="5673776" y="1335863"/>
                </a:cubicBezTo>
                <a:cubicBezTo>
                  <a:pt x="5673776" y="1373048"/>
                  <a:pt x="5663870" y="1402080"/>
                  <a:pt x="5644058" y="1422959"/>
                </a:cubicBezTo>
                <a:cubicBezTo>
                  <a:pt x="5624245" y="1443838"/>
                  <a:pt x="5600928" y="1454277"/>
                  <a:pt x="5574106" y="1454277"/>
                </a:cubicBezTo>
                <a:cubicBezTo>
                  <a:pt x="5540578" y="1454277"/>
                  <a:pt x="5515737" y="1440561"/>
                  <a:pt x="5499583" y="1413129"/>
                </a:cubicBezTo>
                <a:lnTo>
                  <a:pt x="5498668" y="1413129"/>
                </a:lnTo>
                <a:lnTo>
                  <a:pt x="5496382" y="1449248"/>
                </a:lnTo>
                <a:lnTo>
                  <a:pt x="5462092" y="1449248"/>
                </a:lnTo>
                <a:cubicBezTo>
                  <a:pt x="5463311" y="1429131"/>
                  <a:pt x="5463921" y="1410081"/>
                  <a:pt x="5463921" y="1392098"/>
                </a:cubicBezTo>
                <a:close/>
                <a:moveTo>
                  <a:pt x="4662297" y="1124636"/>
                </a:moveTo>
                <a:lnTo>
                  <a:pt x="4702073" y="1124636"/>
                </a:lnTo>
                <a:lnTo>
                  <a:pt x="4702073" y="1171728"/>
                </a:lnTo>
                <a:lnTo>
                  <a:pt x="4737735" y="1171728"/>
                </a:lnTo>
                <a:lnTo>
                  <a:pt x="4737735" y="1196874"/>
                </a:lnTo>
                <a:lnTo>
                  <a:pt x="4702073" y="1196874"/>
                </a:lnTo>
                <a:lnTo>
                  <a:pt x="4702073" y="1392098"/>
                </a:lnTo>
                <a:cubicBezTo>
                  <a:pt x="4702073" y="1410081"/>
                  <a:pt x="4702683" y="1429131"/>
                  <a:pt x="4703902" y="1449248"/>
                </a:cubicBezTo>
                <a:lnTo>
                  <a:pt x="4668240" y="1449248"/>
                </a:lnTo>
                <a:lnTo>
                  <a:pt x="4666412" y="1410843"/>
                </a:lnTo>
                <a:lnTo>
                  <a:pt x="4665040" y="1410843"/>
                </a:lnTo>
                <a:cubicBezTo>
                  <a:pt x="4658944" y="1423645"/>
                  <a:pt x="4649343" y="1434084"/>
                  <a:pt x="4636237" y="1442162"/>
                </a:cubicBezTo>
                <a:cubicBezTo>
                  <a:pt x="4623130" y="1450239"/>
                  <a:pt x="4607890" y="1454277"/>
                  <a:pt x="4590516" y="1454277"/>
                </a:cubicBezTo>
                <a:cubicBezTo>
                  <a:pt x="4563389" y="1454277"/>
                  <a:pt x="4540758" y="1443838"/>
                  <a:pt x="4522622" y="1422959"/>
                </a:cubicBezTo>
                <a:cubicBezTo>
                  <a:pt x="4504487" y="1402080"/>
                  <a:pt x="4495419" y="1375029"/>
                  <a:pt x="4495419" y="1341806"/>
                </a:cubicBezTo>
                <a:cubicBezTo>
                  <a:pt x="4495114" y="1306145"/>
                  <a:pt x="4504639" y="1277493"/>
                  <a:pt x="4523994" y="1255853"/>
                </a:cubicBezTo>
                <a:cubicBezTo>
                  <a:pt x="4543349" y="1234212"/>
                  <a:pt x="4566895" y="1223391"/>
                  <a:pt x="4594631" y="1223391"/>
                </a:cubicBezTo>
                <a:cubicBezTo>
                  <a:pt x="4610786" y="1223391"/>
                  <a:pt x="4624578" y="1226592"/>
                  <a:pt x="4636008" y="1232993"/>
                </a:cubicBezTo>
                <a:cubicBezTo>
                  <a:pt x="4647438" y="1239393"/>
                  <a:pt x="4655896" y="1247318"/>
                  <a:pt x="4661382" y="1256767"/>
                </a:cubicBezTo>
                <a:lnTo>
                  <a:pt x="4662297" y="1256767"/>
                </a:lnTo>
                <a:lnTo>
                  <a:pt x="4662297" y="1196874"/>
                </a:lnTo>
                <a:lnTo>
                  <a:pt x="4572229" y="1196874"/>
                </a:lnTo>
                <a:lnTo>
                  <a:pt x="4572229" y="1171728"/>
                </a:lnTo>
                <a:lnTo>
                  <a:pt x="4662297" y="1171728"/>
                </a:lnTo>
                <a:close/>
                <a:moveTo>
                  <a:pt x="3377947" y="1124636"/>
                </a:moveTo>
                <a:lnTo>
                  <a:pt x="3418180" y="1124636"/>
                </a:lnTo>
                <a:lnTo>
                  <a:pt x="3418180" y="1263168"/>
                </a:lnTo>
                <a:lnTo>
                  <a:pt x="3419095" y="1263168"/>
                </a:lnTo>
                <a:cubicBezTo>
                  <a:pt x="3426105" y="1250671"/>
                  <a:pt x="3435706" y="1241070"/>
                  <a:pt x="3447898" y="1234364"/>
                </a:cubicBezTo>
                <a:cubicBezTo>
                  <a:pt x="3460699" y="1227049"/>
                  <a:pt x="3474415" y="1223391"/>
                  <a:pt x="3489046" y="1223391"/>
                </a:cubicBezTo>
                <a:cubicBezTo>
                  <a:pt x="3495446" y="1223391"/>
                  <a:pt x="3501924" y="1224230"/>
                  <a:pt x="3508477" y="1225906"/>
                </a:cubicBezTo>
                <a:cubicBezTo>
                  <a:pt x="3515030" y="1227582"/>
                  <a:pt x="3521888" y="1230554"/>
                  <a:pt x="3529051" y="1234821"/>
                </a:cubicBezTo>
                <a:cubicBezTo>
                  <a:pt x="3536214" y="1239089"/>
                  <a:pt x="3542462" y="1244651"/>
                  <a:pt x="3547796" y="1251509"/>
                </a:cubicBezTo>
                <a:cubicBezTo>
                  <a:pt x="3553130" y="1258367"/>
                  <a:pt x="3557550" y="1267435"/>
                  <a:pt x="3561055" y="1278713"/>
                </a:cubicBezTo>
                <a:cubicBezTo>
                  <a:pt x="3564560" y="1289990"/>
                  <a:pt x="3566312" y="1302944"/>
                  <a:pt x="3566312" y="1317575"/>
                </a:cubicBezTo>
                <a:lnTo>
                  <a:pt x="3566312" y="1449248"/>
                </a:lnTo>
                <a:lnTo>
                  <a:pt x="3526079" y="1449248"/>
                </a:lnTo>
                <a:lnTo>
                  <a:pt x="3526079" y="1322147"/>
                </a:lnTo>
                <a:cubicBezTo>
                  <a:pt x="3526079" y="1302639"/>
                  <a:pt x="3521964" y="1286866"/>
                  <a:pt x="3513735" y="1274826"/>
                </a:cubicBezTo>
                <a:cubicBezTo>
                  <a:pt x="3505505" y="1262787"/>
                  <a:pt x="3492551" y="1256767"/>
                  <a:pt x="3474872" y="1256767"/>
                </a:cubicBezTo>
                <a:cubicBezTo>
                  <a:pt x="3462376" y="1256767"/>
                  <a:pt x="3451251" y="1260577"/>
                  <a:pt x="3441497" y="1268197"/>
                </a:cubicBezTo>
                <a:cubicBezTo>
                  <a:pt x="3431744" y="1275817"/>
                  <a:pt x="3424886" y="1285266"/>
                  <a:pt x="3420923" y="1296543"/>
                </a:cubicBezTo>
                <a:cubicBezTo>
                  <a:pt x="3419095" y="1301420"/>
                  <a:pt x="3418180" y="1307821"/>
                  <a:pt x="3418180" y="1315746"/>
                </a:cubicBezTo>
                <a:lnTo>
                  <a:pt x="3418180" y="1449248"/>
                </a:lnTo>
                <a:lnTo>
                  <a:pt x="3377947" y="1449248"/>
                </a:lnTo>
                <a:close/>
                <a:moveTo>
                  <a:pt x="1642873" y="1124636"/>
                </a:moveTo>
                <a:lnTo>
                  <a:pt x="1682649" y="1124636"/>
                </a:lnTo>
                <a:lnTo>
                  <a:pt x="1682649" y="1171728"/>
                </a:lnTo>
                <a:lnTo>
                  <a:pt x="1718311" y="1171728"/>
                </a:lnTo>
                <a:lnTo>
                  <a:pt x="1718311" y="1196874"/>
                </a:lnTo>
                <a:lnTo>
                  <a:pt x="1682649" y="1196874"/>
                </a:lnTo>
                <a:lnTo>
                  <a:pt x="1682649" y="1392098"/>
                </a:lnTo>
                <a:cubicBezTo>
                  <a:pt x="1682649" y="1410081"/>
                  <a:pt x="1683258" y="1429131"/>
                  <a:pt x="1684478" y="1449248"/>
                </a:cubicBezTo>
                <a:lnTo>
                  <a:pt x="1648817" y="1449248"/>
                </a:lnTo>
                <a:lnTo>
                  <a:pt x="1646988" y="1410843"/>
                </a:lnTo>
                <a:lnTo>
                  <a:pt x="1645616" y="1410843"/>
                </a:lnTo>
                <a:cubicBezTo>
                  <a:pt x="1639520" y="1423645"/>
                  <a:pt x="1629918" y="1434084"/>
                  <a:pt x="1616813" y="1442162"/>
                </a:cubicBezTo>
                <a:cubicBezTo>
                  <a:pt x="1603706" y="1450239"/>
                  <a:pt x="1588466" y="1454277"/>
                  <a:pt x="1571093" y="1454277"/>
                </a:cubicBezTo>
                <a:cubicBezTo>
                  <a:pt x="1543965" y="1454277"/>
                  <a:pt x="1521334" y="1443838"/>
                  <a:pt x="1503198" y="1422959"/>
                </a:cubicBezTo>
                <a:cubicBezTo>
                  <a:pt x="1485063" y="1402080"/>
                  <a:pt x="1475995" y="1375029"/>
                  <a:pt x="1475995" y="1341806"/>
                </a:cubicBezTo>
                <a:cubicBezTo>
                  <a:pt x="1475690" y="1306145"/>
                  <a:pt x="1485215" y="1277493"/>
                  <a:pt x="1504570" y="1255853"/>
                </a:cubicBezTo>
                <a:cubicBezTo>
                  <a:pt x="1523925" y="1234212"/>
                  <a:pt x="1547470" y="1223391"/>
                  <a:pt x="1575207" y="1223391"/>
                </a:cubicBezTo>
                <a:cubicBezTo>
                  <a:pt x="1591362" y="1223391"/>
                  <a:pt x="1605154" y="1226592"/>
                  <a:pt x="1616584" y="1232993"/>
                </a:cubicBezTo>
                <a:cubicBezTo>
                  <a:pt x="1628014" y="1239393"/>
                  <a:pt x="1636472" y="1247318"/>
                  <a:pt x="1641958" y="1256767"/>
                </a:cubicBezTo>
                <a:lnTo>
                  <a:pt x="1642873" y="1256767"/>
                </a:lnTo>
                <a:lnTo>
                  <a:pt x="1642873" y="1196874"/>
                </a:lnTo>
                <a:lnTo>
                  <a:pt x="1552805" y="1196874"/>
                </a:lnTo>
                <a:lnTo>
                  <a:pt x="1552805" y="1171728"/>
                </a:lnTo>
                <a:lnTo>
                  <a:pt x="1642873" y="1171728"/>
                </a:lnTo>
                <a:close/>
                <a:moveTo>
                  <a:pt x="2866492" y="1119607"/>
                </a:moveTo>
                <a:cubicBezTo>
                  <a:pt x="2877770" y="1119607"/>
                  <a:pt x="2887066" y="1122807"/>
                  <a:pt x="2894382" y="1129208"/>
                </a:cubicBezTo>
                <a:cubicBezTo>
                  <a:pt x="2901696" y="1135609"/>
                  <a:pt x="2905355" y="1143839"/>
                  <a:pt x="2905355" y="1153897"/>
                </a:cubicBezTo>
                <a:cubicBezTo>
                  <a:pt x="2905355" y="1163651"/>
                  <a:pt x="2900097" y="1173861"/>
                  <a:pt x="2889581" y="1184529"/>
                </a:cubicBezTo>
                <a:cubicBezTo>
                  <a:pt x="2879065" y="1195197"/>
                  <a:pt x="2872740" y="1202817"/>
                  <a:pt x="2870607" y="1207389"/>
                </a:cubicBezTo>
                <a:lnTo>
                  <a:pt x="2849119" y="1201903"/>
                </a:lnTo>
                <a:cubicBezTo>
                  <a:pt x="2850947" y="1195502"/>
                  <a:pt x="2855748" y="1188111"/>
                  <a:pt x="2863521" y="1179729"/>
                </a:cubicBezTo>
                <a:cubicBezTo>
                  <a:pt x="2871293" y="1171347"/>
                  <a:pt x="2875179" y="1164260"/>
                  <a:pt x="2875179" y="1158469"/>
                </a:cubicBezTo>
                <a:cubicBezTo>
                  <a:pt x="2875179" y="1153897"/>
                  <a:pt x="2873731" y="1150239"/>
                  <a:pt x="2870835" y="1147496"/>
                </a:cubicBezTo>
                <a:cubicBezTo>
                  <a:pt x="2867939" y="1144753"/>
                  <a:pt x="2864206" y="1143381"/>
                  <a:pt x="2859634" y="1143381"/>
                </a:cubicBezTo>
                <a:cubicBezTo>
                  <a:pt x="2851709" y="1143381"/>
                  <a:pt x="2844242" y="1148715"/>
                  <a:pt x="2837231" y="1159383"/>
                </a:cubicBezTo>
                <a:lnTo>
                  <a:pt x="2821686" y="1149782"/>
                </a:lnTo>
                <a:cubicBezTo>
                  <a:pt x="2831745" y="1129665"/>
                  <a:pt x="2846680" y="1119607"/>
                  <a:pt x="2866492" y="1119607"/>
                </a:cubicBezTo>
                <a:close/>
                <a:moveTo>
                  <a:pt x="7616037" y="1095375"/>
                </a:moveTo>
                <a:lnTo>
                  <a:pt x="7653070" y="1095375"/>
                </a:lnTo>
                <a:lnTo>
                  <a:pt x="7607808" y="1155269"/>
                </a:lnTo>
                <a:lnTo>
                  <a:pt x="7584491" y="1155269"/>
                </a:lnTo>
                <a:close/>
                <a:moveTo>
                  <a:pt x="5887974" y="1095375"/>
                </a:moveTo>
                <a:lnTo>
                  <a:pt x="5925007" y="1095375"/>
                </a:lnTo>
                <a:lnTo>
                  <a:pt x="5879744" y="1155269"/>
                </a:lnTo>
                <a:lnTo>
                  <a:pt x="5856427" y="1155269"/>
                </a:lnTo>
                <a:close/>
                <a:moveTo>
                  <a:pt x="4978527" y="1095375"/>
                </a:moveTo>
                <a:lnTo>
                  <a:pt x="5015103" y="1095375"/>
                </a:lnTo>
                <a:lnTo>
                  <a:pt x="5043906" y="1155269"/>
                </a:lnTo>
                <a:lnTo>
                  <a:pt x="5021046" y="1155269"/>
                </a:lnTo>
                <a:close/>
                <a:moveTo>
                  <a:pt x="1048665" y="1079831"/>
                </a:moveTo>
                <a:cubicBezTo>
                  <a:pt x="1059029" y="1079831"/>
                  <a:pt x="1067716" y="1083031"/>
                  <a:pt x="1074726" y="1089432"/>
                </a:cubicBezTo>
                <a:cubicBezTo>
                  <a:pt x="1081736" y="1095833"/>
                  <a:pt x="1085241" y="1103453"/>
                  <a:pt x="1085241" y="1112292"/>
                </a:cubicBezTo>
                <a:cubicBezTo>
                  <a:pt x="1085241" y="1118997"/>
                  <a:pt x="1083565" y="1124636"/>
                  <a:pt x="1080212" y="1129208"/>
                </a:cubicBezTo>
                <a:cubicBezTo>
                  <a:pt x="1076859" y="1133780"/>
                  <a:pt x="1072364" y="1138657"/>
                  <a:pt x="1066725" y="1143839"/>
                </a:cubicBezTo>
                <a:cubicBezTo>
                  <a:pt x="1061086" y="1149020"/>
                  <a:pt x="1056743" y="1154202"/>
                  <a:pt x="1053695" y="1159383"/>
                </a:cubicBezTo>
                <a:lnTo>
                  <a:pt x="1033578" y="1153897"/>
                </a:lnTo>
                <a:cubicBezTo>
                  <a:pt x="1035711" y="1148106"/>
                  <a:pt x="1040131" y="1141705"/>
                  <a:pt x="1046837" y="1134695"/>
                </a:cubicBezTo>
                <a:cubicBezTo>
                  <a:pt x="1053542" y="1127684"/>
                  <a:pt x="1056895" y="1121588"/>
                  <a:pt x="1056895" y="1116407"/>
                </a:cubicBezTo>
                <a:cubicBezTo>
                  <a:pt x="1056895" y="1112139"/>
                  <a:pt x="1055447" y="1108634"/>
                  <a:pt x="1052552" y="1105891"/>
                </a:cubicBezTo>
                <a:cubicBezTo>
                  <a:pt x="1049656" y="1103148"/>
                  <a:pt x="1046075" y="1101776"/>
                  <a:pt x="1041808" y="1101776"/>
                </a:cubicBezTo>
                <a:cubicBezTo>
                  <a:pt x="1034188" y="1101776"/>
                  <a:pt x="1026872" y="1107263"/>
                  <a:pt x="1019862" y="1118235"/>
                </a:cubicBezTo>
                <a:lnTo>
                  <a:pt x="1004774" y="1109091"/>
                </a:lnTo>
                <a:cubicBezTo>
                  <a:pt x="1015138" y="1089584"/>
                  <a:pt x="1029768" y="1079831"/>
                  <a:pt x="1048665" y="1079831"/>
                </a:cubicBezTo>
                <a:close/>
                <a:moveTo>
                  <a:pt x="2042010" y="933374"/>
                </a:moveTo>
                <a:cubicBezTo>
                  <a:pt x="2048410" y="933374"/>
                  <a:pt x="2053744" y="935660"/>
                  <a:pt x="2058011" y="940232"/>
                </a:cubicBezTo>
                <a:cubicBezTo>
                  <a:pt x="2062279" y="944804"/>
                  <a:pt x="2064413" y="950443"/>
                  <a:pt x="2064413" y="957149"/>
                </a:cubicBezTo>
                <a:cubicBezTo>
                  <a:pt x="2064413" y="963549"/>
                  <a:pt x="2062279" y="969036"/>
                  <a:pt x="2058011" y="973608"/>
                </a:cubicBezTo>
                <a:cubicBezTo>
                  <a:pt x="2053744" y="978180"/>
                  <a:pt x="2048258" y="980466"/>
                  <a:pt x="2041552" y="980466"/>
                </a:cubicBezTo>
                <a:cubicBezTo>
                  <a:pt x="2035152" y="980466"/>
                  <a:pt x="2029741" y="978180"/>
                  <a:pt x="2025321" y="973608"/>
                </a:cubicBezTo>
                <a:cubicBezTo>
                  <a:pt x="2020902" y="969036"/>
                  <a:pt x="2018692" y="963549"/>
                  <a:pt x="2018692" y="957149"/>
                </a:cubicBezTo>
                <a:cubicBezTo>
                  <a:pt x="2018692" y="950443"/>
                  <a:pt x="2020978" y="944804"/>
                  <a:pt x="2025550" y="940232"/>
                </a:cubicBezTo>
                <a:cubicBezTo>
                  <a:pt x="2030122" y="935660"/>
                  <a:pt x="2035609" y="933374"/>
                  <a:pt x="2042010" y="933374"/>
                </a:cubicBezTo>
                <a:close/>
                <a:moveTo>
                  <a:pt x="6243752" y="844220"/>
                </a:moveTo>
                <a:cubicBezTo>
                  <a:pt x="6251676" y="844220"/>
                  <a:pt x="6258153" y="846887"/>
                  <a:pt x="6263183" y="852221"/>
                </a:cubicBezTo>
                <a:cubicBezTo>
                  <a:pt x="6268212" y="857555"/>
                  <a:pt x="6270726" y="864489"/>
                  <a:pt x="6270726" y="873024"/>
                </a:cubicBezTo>
                <a:cubicBezTo>
                  <a:pt x="6270726" y="881253"/>
                  <a:pt x="6268136" y="888111"/>
                  <a:pt x="6262954" y="893598"/>
                </a:cubicBezTo>
                <a:cubicBezTo>
                  <a:pt x="6257772" y="899084"/>
                  <a:pt x="6251067" y="901827"/>
                  <a:pt x="6242837" y="901827"/>
                </a:cubicBezTo>
                <a:cubicBezTo>
                  <a:pt x="6235217" y="901827"/>
                  <a:pt x="6228893" y="899084"/>
                  <a:pt x="6223863" y="893598"/>
                </a:cubicBezTo>
                <a:cubicBezTo>
                  <a:pt x="6218834" y="888111"/>
                  <a:pt x="6216320" y="881253"/>
                  <a:pt x="6216320" y="873024"/>
                </a:cubicBezTo>
                <a:cubicBezTo>
                  <a:pt x="6216320" y="864794"/>
                  <a:pt x="6218910" y="857936"/>
                  <a:pt x="6224092" y="852450"/>
                </a:cubicBezTo>
                <a:cubicBezTo>
                  <a:pt x="6229274" y="846963"/>
                  <a:pt x="6235827" y="844220"/>
                  <a:pt x="6243752" y="844220"/>
                </a:cubicBezTo>
                <a:close/>
                <a:moveTo>
                  <a:pt x="290629" y="844220"/>
                </a:moveTo>
                <a:cubicBezTo>
                  <a:pt x="298554" y="844220"/>
                  <a:pt x="305031" y="846887"/>
                  <a:pt x="310060" y="852221"/>
                </a:cubicBezTo>
                <a:cubicBezTo>
                  <a:pt x="315089" y="857555"/>
                  <a:pt x="317603" y="864489"/>
                  <a:pt x="317603" y="873024"/>
                </a:cubicBezTo>
                <a:cubicBezTo>
                  <a:pt x="317603" y="881253"/>
                  <a:pt x="315013" y="888111"/>
                  <a:pt x="309831" y="893598"/>
                </a:cubicBezTo>
                <a:cubicBezTo>
                  <a:pt x="304649" y="899084"/>
                  <a:pt x="297944" y="901827"/>
                  <a:pt x="289714" y="901827"/>
                </a:cubicBezTo>
                <a:cubicBezTo>
                  <a:pt x="282094" y="901827"/>
                  <a:pt x="275770" y="899084"/>
                  <a:pt x="270740" y="893598"/>
                </a:cubicBezTo>
                <a:cubicBezTo>
                  <a:pt x="265711" y="888111"/>
                  <a:pt x="263197" y="881253"/>
                  <a:pt x="263197" y="873024"/>
                </a:cubicBezTo>
                <a:cubicBezTo>
                  <a:pt x="263197" y="864794"/>
                  <a:pt x="265787" y="857936"/>
                  <a:pt x="270969" y="852450"/>
                </a:cubicBezTo>
                <a:cubicBezTo>
                  <a:pt x="276151" y="846963"/>
                  <a:pt x="282704" y="844220"/>
                  <a:pt x="290629" y="844220"/>
                </a:cubicBezTo>
                <a:close/>
                <a:moveTo>
                  <a:pt x="5523357" y="783870"/>
                </a:moveTo>
                <a:cubicBezTo>
                  <a:pt x="5460873" y="782651"/>
                  <a:pt x="5429631" y="799262"/>
                  <a:pt x="5429631" y="833705"/>
                </a:cubicBezTo>
                <a:cubicBezTo>
                  <a:pt x="5429631" y="846201"/>
                  <a:pt x="5433212" y="855726"/>
                  <a:pt x="5440375" y="862280"/>
                </a:cubicBezTo>
                <a:cubicBezTo>
                  <a:pt x="5447538" y="868833"/>
                  <a:pt x="5456453" y="872109"/>
                  <a:pt x="5467121" y="872109"/>
                </a:cubicBezTo>
                <a:cubicBezTo>
                  <a:pt x="5480837" y="872109"/>
                  <a:pt x="5492420" y="868528"/>
                  <a:pt x="5501869" y="861365"/>
                </a:cubicBezTo>
                <a:cubicBezTo>
                  <a:pt x="5511317" y="854202"/>
                  <a:pt x="5517871" y="845439"/>
                  <a:pt x="5521528" y="835076"/>
                </a:cubicBezTo>
                <a:cubicBezTo>
                  <a:pt x="5522747" y="831114"/>
                  <a:pt x="5523357" y="826847"/>
                  <a:pt x="5523357" y="822275"/>
                </a:cubicBezTo>
                <a:close/>
                <a:moveTo>
                  <a:pt x="3989832" y="783870"/>
                </a:moveTo>
                <a:cubicBezTo>
                  <a:pt x="3927348" y="782651"/>
                  <a:pt x="3896106" y="799262"/>
                  <a:pt x="3896106" y="833705"/>
                </a:cubicBezTo>
                <a:cubicBezTo>
                  <a:pt x="3896106" y="846201"/>
                  <a:pt x="3899687" y="855726"/>
                  <a:pt x="3906850" y="862280"/>
                </a:cubicBezTo>
                <a:cubicBezTo>
                  <a:pt x="3914013" y="868833"/>
                  <a:pt x="3922928" y="872109"/>
                  <a:pt x="3933596" y="872109"/>
                </a:cubicBezTo>
                <a:cubicBezTo>
                  <a:pt x="3947312" y="872109"/>
                  <a:pt x="3958895" y="868528"/>
                  <a:pt x="3968343" y="861365"/>
                </a:cubicBezTo>
                <a:cubicBezTo>
                  <a:pt x="3977792" y="854202"/>
                  <a:pt x="3984345" y="845439"/>
                  <a:pt x="3988003" y="835076"/>
                </a:cubicBezTo>
                <a:cubicBezTo>
                  <a:pt x="3989222" y="831114"/>
                  <a:pt x="3989832" y="826847"/>
                  <a:pt x="3989832" y="822275"/>
                </a:cubicBezTo>
                <a:close/>
                <a:moveTo>
                  <a:pt x="66296" y="749123"/>
                </a:moveTo>
                <a:lnTo>
                  <a:pt x="66296" y="866623"/>
                </a:lnTo>
                <a:cubicBezTo>
                  <a:pt x="73611" y="867842"/>
                  <a:pt x="84737" y="868452"/>
                  <a:pt x="99672" y="868452"/>
                </a:cubicBezTo>
                <a:cubicBezTo>
                  <a:pt x="122531" y="868452"/>
                  <a:pt x="141429" y="863651"/>
                  <a:pt x="156364" y="854050"/>
                </a:cubicBezTo>
                <a:cubicBezTo>
                  <a:pt x="171300" y="844449"/>
                  <a:pt x="178767" y="829285"/>
                  <a:pt x="178767" y="808559"/>
                </a:cubicBezTo>
                <a:cubicBezTo>
                  <a:pt x="178767" y="788747"/>
                  <a:pt x="171300" y="773888"/>
                  <a:pt x="156364" y="763982"/>
                </a:cubicBezTo>
                <a:cubicBezTo>
                  <a:pt x="141429" y="754076"/>
                  <a:pt x="122379" y="749123"/>
                  <a:pt x="99214" y="749123"/>
                </a:cubicBezTo>
                <a:close/>
                <a:moveTo>
                  <a:pt x="5823966" y="702488"/>
                </a:moveTo>
                <a:cubicBezTo>
                  <a:pt x="5810250" y="702488"/>
                  <a:pt x="5797677" y="706984"/>
                  <a:pt x="5786247" y="715976"/>
                </a:cubicBezTo>
                <a:cubicBezTo>
                  <a:pt x="5774817" y="724967"/>
                  <a:pt x="5767120" y="736931"/>
                  <a:pt x="5763158" y="751866"/>
                </a:cubicBezTo>
                <a:cubicBezTo>
                  <a:pt x="5761634" y="757352"/>
                  <a:pt x="5760873" y="762991"/>
                  <a:pt x="5760873" y="768782"/>
                </a:cubicBezTo>
                <a:lnTo>
                  <a:pt x="5760873" y="808101"/>
                </a:lnTo>
                <a:cubicBezTo>
                  <a:pt x="5760873" y="813893"/>
                  <a:pt x="5761482" y="818769"/>
                  <a:pt x="5762701" y="822732"/>
                </a:cubicBezTo>
                <a:cubicBezTo>
                  <a:pt x="5766359" y="836753"/>
                  <a:pt x="5773674" y="848106"/>
                  <a:pt x="5784647" y="856793"/>
                </a:cubicBezTo>
                <a:cubicBezTo>
                  <a:pt x="5795619" y="865480"/>
                  <a:pt x="5808421" y="869823"/>
                  <a:pt x="5823051" y="869823"/>
                </a:cubicBezTo>
                <a:cubicBezTo>
                  <a:pt x="5844083" y="869823"/>
                  <a:pt x="5860542" y="862051"/>
                  <a:pt x="5872429" y="846506"/>
                </a:cubicBezTo>
                <a:cubicBezTo>
                  <a:pt x="5884316" y="830961"/>
                  <a:pt x="5890260" y="810387"/>
                  <a:pt x="5890260" y="784784"/>
                </a:cubicBezTo>
                <a:cubicBezTo>
                  <a:pt x="5890260" y="761315"/>
                  <a:pt x="5884392" y="741731"/>
                  <a:pt x="5872658" y="726034"/>
                </a:cubicBezTo>
                <a:cubicBezTo>
                  <a:pt x="5860923" y="710337"/>
                  <a:pt x="5844692" y="702488"/>
                  <a:pt x="5823966" y="702488"/>
                </a:cubicBezTo>
                <a:close/>
                <a:moveTo>
                  <a:pt x="1783006" y="702488"/>
                </a:moveTo>
                <a:cubicBezTo>
                  <a:pt x="1762584" y="702488"/>
                  <a:pt x="1746430" y="710489"/>
                  <a:pt x="1734542" y="726491"/>
                </a:cubicBezTo>
                <a:cubicBezTo>
                  <a:pt x="1722655" y="742493"/>
                  <a:pt x="1716712" y="762839"/>
                  <a:pt x="1716712" y="787527"/>
                </a:cubicBezTo>
                <a:cubicBezTo>
                  <a:pt x="1716712" y="810997"/>
                  <a:pt x="1722427" y="830504"/>
                  <a:pt x="1733857" y="846049"/>
                </a:cubicBezTo>
                <a:cubicBezTo>
                  <a:pt x="1745286" y="861594"/>
                  <a:pt x="1761365" y="869366"/>
                  <a:pt x="1782091" y="869366"/>
                </a:cubicBezTo>
                <a:cubicBezTo>
                  <a:pt x="1795807" y="869366"/>
                  <a:pt x="1808151" y="865023"/>
                  <a:pt x="1819124" y="856336"/>
                </a:cubicBezTo>
                <a:cubicBezTo>
                  <a:pt x="1830097" y="847649"/>
                  <a:pt x="1837412" y="835991"/>
                  <a:pt x="1841069" y="821360"/>
                </a:cubicBezTo>
                <a:cubicBezTo>
                  <a:pt x="1842289" y="816483"/>
                  <a:pt x="1842898" y="810692"/>
                  <a:pt x="1842898" y="803987"/>
                </a:cubicBezTo>
                <a:lnTo>
                  <a:pt x="1842898" y="765582"/>
                </a:lnTo>
                <a:cubicBezTo>
                  <a:pt x="1842898" y="758876"/>
                  <a:pt x="1842289" y="753237"/>
                  <a:pt x="1841069" y="748665"/>
                </a:cubicBezTo>
                <a:cubicBezTo>
                  <a:pt x="1838021" y="735559"/>
                  <a:pt x="1831240" y="724586"/>
                  <a:pt x="1820725" y="715747"/>
                </a:cubicBezTo>
                <a:cubicBezTo>
                  <a:pt x="1810209" y="706908"/>
                  <a:pt x="1797636" y="702488"/>
                  <a:pt x="1783006" y="702488"/>
                </a:cubicBezTo>
                <a:close/>
                <a:moveTo>
                  <a:pt x="3516097" y="702031"/>
                </a:moveTo>
                <a:cubicBezTo>
                  <a:pt x="3496590" y="702031"/>
                  <a:pt x="3480740" y="709651"/>
                  <a:pt x="3468548" y="724891"/>
                </a:cubicBezTo>
                <a:cubicBezTo>
                  <a:pt x="3456356" y="740131"/>
                  <a:pt x="3450261" y="760400"/>
                  <a:pt x="3450261" y="785699"/>
                </a:cubicBezTo>
                <a:cubicBezTo>
                  <a:pt x="3450261" y="808559"/>
                  <a:pt x="3455976" y="827532"/>
                  <a:pt x="3467405" y="842620"/>
                </a:cubicBezTo>
                <a:cubicBezTo>
                  <a:pt x="3478835" y="857708"/>
                  <a:pt x="3494914" y="865251"/>
                  <a:pt x="3515640" y="865251"/>
                </a:cubicBezTo>
                <a:cubicBezTo>
                  <a:pt x="3528441" y="865251"/>
                  <a:pt x="3539947" y="861594"/>
                  <a:pt x="3550159" y="854279"/>
                </a:cubicBezTo>
                <a:cubicBezTo>
                  <a:pt x="3560369" y="846963"/>
                  <a:pt x="3567455" y="836905"/>
                  <a:pt x="3571418" y="824103"/>
                </a:cubicBezTo>
                <a:cubicBezTo>
                  <a:pt x="3573552" y="817703"/>
                  <a:pt x="3574619" y="810540"/>
                  <a:pt x="3574619" y="802615"/>
                </a:cubicBezTo>
                <a:lnTo>
                  <a:pt x="3574619" y="762839"/>
                </a:lnTo>
                <a:cubicBezTo>
                  <a:pt x="3574619" y="755219"/>
                  <a:pt x="3573856" y="749275"/>
                  <a:pt x="3572332" y="745008"/>
                </a:cubicBezTo>
                <a:cubicBezTo>
                  <a:pt x="3568370" y="732511"/>
                  <a:pt x="3561588" y="722224"/>
                  <a:pt x="3551987" y="714147"/>
                </a:cubicBezTo>
                <a:cubicBezTo>
                  <a:pt x="3542386" y="706070"/>
                  <a:pt x="3530423" y="702031"/>
                  <a:pt x="3516097" y="702031"/>
                </a:cubicBezTo>
                <a:close/>
                <a:moveTo>
                  <a:pt x="1430124" y="702031"/>
                </a:moveTo>
                <a:cubicBezTo>
                  <a:pt x="1410617" y="702031"/>
                  <a:pt x="1394767" y="709651"/>
                  <a:pt x="1382575" y="724891"/>
                </a:cubicBezTo>
                <a:cubicBezTo>
                  <a:pt x="1370383" y="740131"/>
                  <a:pt x="1364287" y="760400"/>
                  <a:pt x="1364287" y="785699"/>
                </a:cubicBezTo>
                <a:cubicBezTo>
                  <a:pt x="1364287" y="808559"/>
                  <a:pt x="1370002" y="827532"/>
                  <a:pt x="1381432" y="842620"/>
                </a:cubicBezTo>
                <a:cubicBezTo>
                  <a:pt x="1392862" y="857708"/>
                  <a:pt x="1408940" y="865251"/>
                  <a:pt x="1429667" y="865251"/>
                </a:cubicBezTo>
                <a:cubicBezTo>
                  <a:pt x="1442468" y="865251"/>
                  <a:pt x="1453974" y="861594"/>
                  <a:pt x="1464185" y="854279"/>
                </a:cubicBezTo>
                <a:cubicBezTo>
                  <a:pt x="1474396" y="846963"/>
                  <a:pt x="1481483" y="836905"/>
                  <a:pt x="1485445" y="824103"/>
                </a:cubicBezTo>
                <a:cubicBezTo>
                  <a:pt x="1487579" y="817703"/>
                  <a:pt x="1488645" y="810540"/>
                  <a:pt x="1488645" y="802615"/>
                </a:cubicBezTo>
                <a:lnTo>
                  <a:pt x="1488645" y="762839"/>
                </a:lnTo>
                <a:cubicBezTo>
                  <a:pt x="1488645" y="755219"/>
                  <a:pt x="1487884" y="749275"/>
                  <a:pt x="1486360" y="745008"/>
                </a:cubicBezTo>
                <a:cubicBezTo>
                  <a:pt x="1482397" y="732511"/>
                  <a:pt x="1475615" y="722224"/>
                  <a:pt x="1466014" y="714147"/>
                </a:cubicBezTo>
                <a:cubicBezTo>
                  <a:pt x="1456413" y="706070"/>
                  <a:pt x="1444449" y="702031"/>
                  <a:pt x="1430124" y="702031"/>
                </a:cubicBezTo>
                <a:close/>
                <a:moveTo>
                  <a:pt x="6071083" y="701117"/>
                </a:moveTo>
                <a:cubicBezTo>
                  <a:pt x="6049137" y="701117"/>
                  <a:pt x="6032373" y="709575"/>
                  <a:pt x="6020790" y="726491"/>
                </a:cubicBezTo>
                <a:cubicBezTo>
                  <a:pt x="6009208" y="743408"/>
                  <a:pt x="6003417" y="763448"/>
                  <a:pt x="6003417" y="786613"/>
                </a:cubicBezTo>
                <a:cubicBezTo>
                  <a:pt x="6003417" y="810997"/>
                  <a:pt x="6009665" y="831266"/>
                  <a:pt x="6022162" y="847421"/>
                </a:cubicBezTo>
                <a:cubicBezTo>
                  <a:pt x="6034659" y="863575"/>
                  <a:pt x="6050661" y="871652"/>
                  <a:pt x="6070168" y="871652"/>
                </a:cubicBezTo>
                <a:cubicBezTo>
                  <a:pt x="6089371" y="871652"/>
                  <a:pt x="6105372" y="863499"/>
                  <a:pt x="6118174" y="847192"/>
                </a:cubicBezTo>
                <a:cubicBezTo>
                  <a:pt x="6130976" y="830885"/>
                  <a:pt x="6137376" y="810387"/>
                  <a:pt x="6137376" y="785699"/>
                </a:cubicBezTo>
                <a:cubicBezTo>
                  <a:pt x="6137376" y="764058"/>
                  <a:pt x="6131814" y="744551"/>
                  <a:pt x="6120689" y="727177"/>
                </a:cubicBezTo>
                <a:cubicBezTo>
                  <a:pt x="6109563" y="709803"/>
                  <a:pt x="6093028" y="701117"/>
                  <a:pt x="6071083" y="701117"/>
                </a:cubicBezTo>
                <a:close/>
                <a:moveTo>
                  <a:pt x="2042010" y="701117"/>
                </a:moveTo>
                <a:cubicBezTo>
                  <a:pt x="2020064" y="701117"/>
                  <a:pt x="2003300" y="709575"/>
                  <a:pt x="1991717" y="726491"/>
                </a:cubicBezTo>
                <a:cubicBezTo>
                  <a:pt x="1980135" y="743408"/>
                  <a:pt x="1974344" y="763448"/>
                  <a:pt x="1974344" y="786613"/>
                </a:cubicBezTo>
                <a:cubicBezTo>
                  <a:pt x="1974344" y="810997"/>
                  <a:pt x="1980592" y="831266"/>
                  <a:pt x="1993089" y="847421"/>
                </a:cubicBezTo>
                <a:cubicBezTo>
                  <a:pt x="2005585" y="863575"/>
                  <a:pt x="2021588" y="871652"/>
                  <a:pt x="2041095" y="871652"/>
                </a:cubicBezTo>
                <a:cubicBezTo>
                  <a:pt x="2060297" y="871652"/>
                  <a:pt x="2076299" y="863499"/>
                  <a:pt x="2089101" y="847192"/>
                </a:cubicBezTo>
                <a:cubicBezTo>
                  <a:pt x="2101902" y="830885"/>
                  <a:pt x="2108455" y="810235"/>
                  <a:pt x="2108760" y="785241"/>
                </a:cubicBezTo>
                <a:cubicBezTo>
                  <a:pt x="2108760" y="775488"/>
                  <a:pt x="2107465" y="765810"/>
                  <a:pt x="2104874" y="756209"/>
                </a:cubicBezTo>
                <a:cubicBezTo>
                  <a:pt x="2102283" y="746608"/>
                  <a:pt x="2098473" y="737540"/>
                  <a:pt x="2093444" y="729006"/>
                </a:cubicBezTo>
                <a:cubicBezTo>
                  <a:pt x="2088415" y="720471"/>
                  <a:pt x="2081480" y="713690"/>
                  <a:pt x="2072641" y="708660"/>
                </a:cubicBezTo>
                <a:cubicBezTo>
                  <a:pt x="2063802" y="703631"/>
                  <a:pt x="2053592" y="701117"/>
                  <a:pt x="2042010" y="701117"/>
                </a:cubicBezTo>
                <a:close/>
                <a:moveTo>
                  <a:pt x="927585" y="701117"/>
                </a:moveTo>
                <a:cubicBezTo>
                  <a:pt x="905639" y="701117"/>
                  <a:pt x="888875" y="709575"/>
                  <a:pt x="877293" y="726491"/>
                </a:cubicBezTo>
                <a:cubicBezTo>
                  <a:pt x="865711" y="743408"/>
                  <a:pt x="859919" y="763448"/>
                  <a:pt x="859919" y="786613"/>
                </a:cubicBezTo>
                <a:cubicBezTo>
                  <a:pt x="859919" y="810997"/>
                  <a:pt x="866167" y="831266"/>
                  <a:pt x="878664" y="847421"/>
                </a:cubicBezTo>
                <a:cubicBezTo>
                  <a:pt x="891161" y="863575"/>
                  <a:pt x="907163" y="871652"/>
                  <a:pt x="926670" y="871652"/>
                </a:cubicBezTo>
                <a:cubicBezTo>
                  <a:pt x="945873" y="871652"/>
                  <a:pt x="961875" y="863499"/>
                  <a:pt x="974676" y="847192"/>
                </a:cubicBezTo>
                <a:cubicBezTo>
                  <a:pt x="987478" y="830885"/>
                  <a:pt x="993878" y="810387"/>
                  <a:pt x="993878" y="785699"/>
                </a:cubicBezTo>
                <a:cubicBezTo>
                  <a:pt x="993878" y="764058"/>
                  <a:pt x="988316" y="744551"/>
                  <a:pt x="977191" y="727177"/>
                </a:cubicBezTo>
                <a:cubicBezTo>
                  <a:pt x="966066" y="709803"/>
                  <a:pt x="949530" y="701117"/>
                  <a:pt x="927585" y="701117"/>
                </a:cubicBezTo>
                <a:close/>
                <a:moveTo>
                  <a:pt x="5157749" y="675513"/>
                </a:moveTo>
                <a:lnTo>
                  <a:pt x="5197983" y="675513"/>
                </a:lnTo>
                <a:lnTo>
                  <a:pt x="5197983" y="797586"/>
                </a:lnTo>
                <a:cubicBezTo>
                  <a:pt x="5197983" y="844830"/>
                  <a:pt x="5214442" y="868452"/>
                  <a:pt x="5247360" y="868452"/>
                </a:cubicBezTo>
                <a:cubicBezTo>
                  <a:pt x="5259857" y="868452"/>
                  <a:pt x="5270830" y="864794"/>
                  <a:pt x="5280279" y="857479"/>
                </a:cubicBezTo>
                <a:cubicBezTo>
                  <a:pt x="5289727" y="850164"/>
                  <a:pt x="5296433" y="841477"/>
                  <a:pt x="5300395" y="831419"/>
                </a:cubicBezTo>
                <a:cubicBezTo>
                  <a:pt x="5302834" y="825627"/>
                  <a:pt x="5304053" y="818769"/>
                  <a:pt x="5304053" y="810845"/>
                </a:cubicBezTo>
                <a:lnTo>
                  <a:pt x="5304053" y="675513"/>
                </a:lnTo>
                <a:lnTo>
                  <a:pt x="5344287" y="675513"/>
                </a:lnTo>
                <a:lnTo>
                  <a:pt x="5344287" y="835991"/>
                </a:lnTo>
                <a:cubicBezTo>
                  <a:pt x="5344287" y="860984"/>
                  <a:pt x="5344896" y="881253"/>
                  <a:pt x="5346116" y="896798"/>
                </a:cubicBezTo>
                <a:lnTo>
                  <a:pt x="5310454" y="896798"/>
                </a:lnTo>
                <a:lnTo>
                  <a:pt x="5308168" y="860679"/>
                </a:lnTo>
                <a:lnTo>
                  <a:pt x="5307254" y="860679"/>
                </a:lnTo>
                <a:cubicBezTo>
                  <a:pt x="5301158" y="871652"/>
                  <a:pt x="5291861" y="881253"/>
                  <a:pt x="5279365" y="889483"/>
                </a:cubicBezTo>
                <a:cubicBezTo>
                  <a:pt x="5266868" y="897713"/>
                  <a:pt x="5251780" y="901827"/>
                  <a:pt x="5234102" y="901827"/>
                </a:cubicBezTo>
                <a:cubicBezTo>
                  <a:pt x="5224653" y="901827"/>
                  <a:pt x="5215737" y="900303"/>
                  <a:pt x="5207355" y="897255"/>
                </a:cubicBezTo>
                <a:cubicBezTo>
                  <a:pt x="5198974" y="894207"/>
                  <a:pt x="5190896" y="889254"/>
                  <a:pt x="5183124" y="882396"/>
                </a:cubicBezTo>
                <a:cubicBezTo>
                  <a:pt x="5175351" y="875538"/>
                  <a:pt x="5169179" y="865480"/>
                  <a:pt x="5164607" y="852221"/>
                </a:cubicBezTo>
                <a:cubicBezTo>
                  <a:pt x="5160035" y="838962"/>
                  <a:pt x="5157749" y="823189"/>
                  <a:pt x="5157749" y="804901"/>
                </a:cubicBezTo>
                <a:close/>
                <a:moveTo>
                  <a:pt x="2206372" y="675513"/>
                </a:moveTo>
                <a:lnTo>
                  <a:pt x="2246605" y="675513"/>
                </a:lnTo>
                <a:lnTo>
                  <a:pt x="2246605" y="896798"/>
                </a:lnTo>
                <a:lnTo>
                  <a:pt x="2206372" y="896798"/>
                </a:lnTo>
                <a:close/>
                <a:moveTo>
                  <a:pt x="6071997" y="670941"/>
                </a:moveTo>
                <a:cubicBezTo>
                  <a:pt x="6103696" y="670941"/>
                  <a:pt x="6129376" y="681457"/>
                  <a:pt x="6149035" y="702488"/>
                </a:cubicBezTo>
                <a:cubicBezTo>
                  <a:pt x="6168695" y="723519"/>
                  <a:pt x="6178524" y="750799"/>
                  <a:pt x="6178524" y="784327"/>
                </a:cubicBezTo>
                <a:cubicBezTo>
                  <a:pt x="6178524" y="822427"/>
                  <a:pt x="6167552" y="851535"/>
                  <a:pt x="6145606" y="871652"/>
                </a:cubicBezTo>
                <a:cubicBezTo>
                  <a:pt x="6123660" y="891769"/>
                  <a:pt x="6097905" y="901827"/>
                  <a:pt x="6068339" y="901827"/>
                </a:cubicBezTo>
                <a:cubicBezTo>
                  <a:pt x="6037859" y="901827"/>
                  <a:pt x="6012561" y="891388"/>
                  <a:pt x="5992444" y="870509"/>
                </a:cubicBezTo>
                <a:cubicBezTo>
                  <a:pt x="5972327" y="849630"/>
                  <a:pt x="5962269" y="822122"/>
                  <a:pt x="5962269" y="787985"/>
                </a:cubicBezTo>
                <a:cubicBezTo>
                  <a:pt x="5962269" y="752323"/>
                  <a:pt x="5972708" y="723900"/>
                  <a:pt x="5993587" y="702717"/>
                </a:cubicBezTo>
                <a:cubicBezTo>
                  <a:pt x="6014466" y="681533"/>
                  <a:pt x="6040603" y="670941"/>
                  <a:pt x="6071997" y="670941"/>
                </a:cubicBezTo>
                <a:close/>
                <a:moveTo>
                  <a:pt x="5478094" y="670941"/>
                </a:moveTo>
                <a:cubicBezTo>
                  <a:pt x="5508879" y="670941"/>
                  <a:pt x="5530596" y="679476"/>
                  <a:pt x="5543245" y="696545"/>
                </a:cubicBezTo>
                <a:cubicBezTo>
                  <a:pt x="5555894" y="713613"/>
                  <a:pt x="5562219" y="735102"/>
                  <a:pt x="5562219" y="761010"/>
                </a:cubicBezTo>
                <a:lnTo>
                  <a:pt x="5562219" y="843763"/>
                </a:lnTo>
                <a:cubicBezTo>
                  <a:pt x="5562219" y="865099"/>
                  <a:pt x="5563286" y="882777"/>
                  <a:pt x="5565419" y="896798"/>
                </a:cubicBezTo>
                <a:lnTo>
                  <a:pt x="5529301" y="896798"/>
                </a:lnTo>
                <a:lnTo>
                  <a:pt x="5526100" y="868909"/>
                </a:lnTo>
                <a:lnTo>
                  <a:pt x="5524728" y="868909"/>
                </a:lnTo>
                <a:cubicBezTo>
                  <a:pt x="5518023" y="878358"/>
                  <a:pt x="5508802" y="886206"/>
                  <a:pt x="5497068" y="892455"/>
                </a:cubicBezTo>
                <a:cubicBezTo>
                  <a:pt x="5485333" y="898703"/>
                  <a:pt x="5471998" y="901827"/>
                  <a:pt x="5457063" y="901827"/>
                </a:cubicBezTo>
                <a:cubicBezTo>
                  <a:pt x="5435727" y="901827"/>
                  <a:pt x="5419115" y="895579"/>
                  <a:pt x="5407228" y="883082"/>
                </a:cubicBezTo>
                <a:cubicBezTo>
                  <a:pt x="5395341" y="870585"/>
                  <a:pt x="5389398" y="855650"/>
                  <a:pt x="5389398" y="838277"/>
                </a:cubicBezTo>
                <a:cubicBezTo>
                  <a:pt x="5389398" y="811454"/>
                  <a:pt x="5400903" y="790956"/>
                  <a:pt x="5423916" y="776783"/>
                </a:cubicBezTo>
                <a:cubicBezTo>
                  <a:pt x="5446928" y="762610"/>
                  <a:pt x="5479771" y="755676"/>
                  <a:pt x="5522442" y="755981"/>
                </a:cubicBezTo>
                <a:lnTo>
                  <a:pt x="5522442" y="751409"/>
                </a:lnTo>
                <a:cubicBezTo>
                  <a:pt x="5522442" y="745922"/>
                  <a:pt x="5521909" y="740664"/>
                  <a:pt x="5520842" y="735635"/>
                </a:cubicBezTo>
                <a:cubicBezTo>
                  <a:pt x="5519776" y="730606"/>
                  <a:pt x="5517642" y="725196"/>
                  <a:pt x="5514442" y="719405"/>
                </a:cubicBezTo>
                <a:cubicBezTo>
                  <a:pt x="5511241" y="713613"/>
                  <a:pt x="5506060" y="709041"/>
                  <a:pt x="5498897" y="705689"/>
                </a:cubicBezTo>
                <a:cubicBezTo>
                  <a:pt x="5491734" y="702336"/>
                  <a:pt x="5482819" y="700659"/>
                  <a:pt x="5472151" y="700659"/>
                </a:cubicBezTo>
                <a:cubicBezTo>
                  <a:pt x="5449595" y="700659"/>
                  <a:pt x="5430240" y="706146"/>
                  <a:pt x="5414086" y="717119"/>
                </a:cubicBezTo>
                <a:lnTo>
                  <a:pt x="5404942" y="690144"/>
                </a:lnTo>
                <a:cubicBezTo>
                  <a:pt x="5425363" y="677342"/>
                  <a:pt x="5449748" y="670941"/>
                  <a:pt x="5478094" y="670941"/>
                </a:cubicBezTo>
                <a:close/>
                <a:moveTo>
                  <a:pt x="5052441" y="670941"/>
                </a:moveTo>
                <a:cubicBezTo>
                  <a:pt x="5074996" y="670941"/>
                  <a:pt x="5093589" y="674904"/>
                  <a:pt x="5108219" y="682829"/>
                </a:cubicBezTo>
                <a:lnTo>
                  <a:pt x="5099075" y="713461"/>
                </a:lnTo>
                <a:cubicBezTo>
                  <a:pt x="5085664" y="706451"/>
                  <a:pt x="5070119" y="702945"/>
                  <a:pt x="5052441" y="702945"/>
                </a:cubicBezTo>
                <a:cubicBezTo>
                  <a:pt x="5028057" y="702945"/>
                  <a:pt x="5008931" y="710946"/>
                  <a:pt x="4995062" y="726948"/>
                </a:cubicBezTo>
                <a:cubicBezTo>
                  <a:pt x="4981194" y="742950"/>
                  <a:pt x="4974259" y="762839"/>
                  <a:pt x="4974259" y="786613"/>
                </a:cubicBezTo>
                <a:cubicBezTo>
                  <a:pt x="4974259" y="811911"/>
                  <a:pt x="4981499" y="832028"/>
                  <a:pt x="4995977" y="846963"/>
                </a:cubicBezTo>
                <a:cubicBezTo>
                  <a:pt x="5010454" y="861899"/>
                  <a:pt x="5028819" y="869366"/>
                  <a:pt x="5051069" y="869366"/>
                </a:cubicBezTo>
                <a:cubicBezTo>
                  <a:pt x="5068138" y="869366"/>
                  <a:pt x="5084598" y="865861"/>
                  <a:pt x="5100447" y="858851"/>
                </a:cubicBezTo>
                <a:lnTo>
                  <a:pt x="5107305" y="889026"/>
                </a:lnTo>
                <a:cubicBezTo>
                  <a:pt x="5089322" y="897560"/>
                  <a:pt x="5068138" y="901827"/>
                  <a:pt x="5043754" y="901827"/>
                </a:cubicBezTo>
                <a:cubicBezTo>
                  <a:pt x="5010531" y="901827"/>
                  <a:pt x="4983861" y="891464"/>
                  <a:pt x="4963744" y="870738"/>
                </a:cubicBezTo>
                <a:cubicBezTo>
                  <a:pt x="4943627" y="850011"/>
                  <a:pt x="4933569" y="822732"/>
                  <a:pt x="4933569" y="788899"/>
                </a:cubicBezTo>
                <a:cubicBezTo>
                  <a:pt x="4933569" y="754457"/>
                  <a:pt x="4944465" y="726186"/>
                  <a:pt x="4966259" y="704088"/>
                </a:cubicBezTo>
                <a:cubicBezTo>
                  <a:pt x="4988052" y="681990"/>
                  <a:pt x="5016779" y="670941"/>
                  <a:pt x="5052441" y="670941"/>
                </a:cubicBezTo>
                <a:close/>
                <a:moveTo>
                  <a:pt x="3944569" y="670941"/>
                </a:moveTo>
                <a:cubicBezTo>
                  <a:pt x="3975354" y="670941"/>
                  <a:pt x="3997071" y="679476"/>
                  <a:pt x="4009720" y="696545"/>
                </a:cubicBezTo>
                <a:cubicBezTo>
                  <a:pt x="4022369" y="713613"/>
                  <a:pt x="4028694" y="735102"/>
                  <a:pt x="4028694" y="761010"/>
                </a:cubicBezTo>
                <a:lnTo>
                  <a:pt x="4028694" y="843763"/>
                </a:lnTo>
                <a:cubicBezTo>
                  <a:pt x="4028694" y="865099"/>
                  <a:pt x="4029761" y="882777"/>
                  <a:pt x="4031894" y="896798"/>
                </a:cubicBezTo>
                <a:lnTo>
                  <a:pt x="3995775" y="896798"/>
                </a:lnTo>
                <a:lnTo>
                  <a:pt x="3992575" y="868909"/>
                </a:lnTo>
                <a:lnTo>
                  <a:pt x="3991203" y="868909"/>
                </a:lnTo>
                <a:cubicBezTo>
                  <a:pt x="3984498" y="878358"/>
                  <a:pt x="3975278" y="886206"/>
                  <a:pt x="3963543" y="892455"/>
                </a:cubicBezTo>
                <a:cubicBezTo>
                  <a:pt x="3951808" y="898703"/>
                  <a:pt x="3938473" y="901827"/>
                  <a:pt x="3923538" y="901827"/>
                </a:cubicBezTo>
                <a:cubicBezTo>
                  <a:pt x="3902202" y="901827"/>
                  <a:pt x="3885590" y="895579"/>
                  <a:pt x="3873703" y="883082"/>
                </a:cubicBezTo>
                <a:cubicBezTo>
                  <a:pt x="3861816" y="870585"/>
                  <a:pt x="3855872" y="855650"/>
                  <a:pt x="3855872" y="838277"/>
                </a:cubicBezTo>
                <a:cubicBezTo>
                  <a:pt x="3855872" y="811454"/>
                  <a:pt x="3867378" y="790956"/>
                  <a:pt x="3890391" y="776783"/>
                </a:cubicBezTo>
                <a:cubicBezTo>
                  <a:pt x="3913403" y="762610"/>
                  <a:pt x="3946245" y="755676"/>
                  <a:pt x="3988917" y="755981"/>
                </a:cubicBezTo>
                <a:lnTo>
                  <a:pt x="3988917" y="751409"/>
                </a:lnTo>
                <a:cubicBezTo>
                  <a:pt x="3988917" y="745922"/>
                  <a:pt x="3988384" y="740664"/>
                  <a:pt x="3987317" y="735635"/>
                </a:cubicBezTo>
                <a:cubicBezTo>
                  <a:pt x="3986250" y="730606"/>
                  <a:pt x="3984117" y="725196"/>
                  <a:pt x="3980916" y="719405"/>
                </a:cubicBezTo>
                <a:cubicBezTo>
                  <a:pt x="3977716" y="713613"/>
                  <a:pt x="3972534" y="709041"/>
                  <a:pt x="3965372" y="705689"/>
                </a:cubicBezTo>
                <a:cubicBezTo>
                  <a:pt x="3958209" y="702336"/>
                  <a:pt x="3949293" y="700659"/>
                  <a:pt x="3938625" y="700659"/>
                </a:cubicBezTo>
                <a:cubicBezTo>
                  <a:pt x="3916070" y="700659"/>
                  <a:pt x="3896715" y="706146"/>
                  <a:pt x="3880561" y="717119"/>
                </a:cubicBezTo>
                <a:lnTo>
                  <a:pt x="3871417" y="690144"/>
                </a:lnTo>
                <a:cubicBezTo>
                  <a:pt x="3891839" y="677342"/>
                  <a:pt x="3916222" y="670941"/>
                  <a:pt x="3944569" y="670941"/>
                </a:cubicBezTo>
                <a:close/>
                <a:moveTo>
                  <a:pt x="3509696" y="670941"/>
                </a:moveTo>
                <a:cubicBezTo>
                  <a:pt x="3541700" y="670941"/>
                  <a:pt x="3564712" y="683591"/>
                  <a:pt x="3578734" y="708889"/>
                </a:cubicBezTo>
                <a:lnTo>
                  <a:pt x="3579648" y="708889"/>
                </a:lnTo>
                <a:lnTo>
                  <a:pt x="3581020" y="675513"/>
                </a:lnTo>
                <a:lnTo>
                  <a:pt x="3616681" y="675513"/>
                </a:lnTo>
                <a:cubicBezTo>
                  <a:pt x="3615461" y="689229"/>
                  <a:pt x="3614852" y="709346"/>
                  <a:pt x="3614852" y="735864"/>
                </a:cubicBezTo>
                <a:lnTo>
                  <a:pt x="3614852" y="864337"/>
                </a:lnTo>
                <a:cubicBezTo>
                  <a:pt x="3614852" y="912191"/>
                  <a:pt x="3604337" y="946023"/>
                  <a:pt x="3583306" y="965835"/>
                </a:cubicBezTo>
                <a:cubicBezTo>
                  <a:pt x="3563493" y="983514"/>
                  <a:pt x="3536519" y="992353"/>
                  <a:pt x="3502381" y="992353"/>
                </a:cubicBezTo>
                <a:cubicBezTo>
                  <a:pt x="3471597" y="992353"/>
                  <a:pt x="3447060" y="986257"/>
                  <a:pt x="3428772" y="974065"/>
                </a:cubicBezTo>
                <a:lnTo>
                  <a:pt x="3438830" y="942975"/>
                </a:lnTo>
                <a:cubicBezTo>
                  <a:pt x="3456814" y="954863"/>
                  <a:pt x="3478454" y="960806"/>
                  <a:pt x="3503753" y="960806"/>
                </a:cubicBezTo>
                <a:cubicBezTo>
                  <a:pt x="3525698" y="960806"/>
                  <a:pt x="3543072" y="954558"/>
                  <a:pt x="3555873" y="942061"/>
                </a:cubicBezTo>
                <a:cubicBezTo>
                  <a:pt x="3568675" y="929564"/>
                  <a:pt x="3575076" y="909905"/>
                  <a:pt x="3575076" y="883082"/>
                </a:cubicBezTo>
                <a:lnTo>
                  <a:pt x="3575076" y="858851"/>
                </a:lnTo>
                <a:lnTo>
                  <a:pt x="3574161" y="858851"/>
                </a:lnTo>
                <a:cubicBezTo>
                  <a:pt x="3567761" y="869823"/>
                  <a:pt x="3558540" y="878739"/>
                  <a:pt x="3546501" y="885597"/>
                </a:cubicBezTo>
                <a:cubicBezTo>
                  <a:pt x="3534461" y="892455"/>
                  <a:pt x="3520212" y="895884"/>
                  <a:pt x="3503753" y="895884"/>
                </a:cubicBezTo>
                <a:cubicBezTo>
                  <a:pt x="3476626" y="895884"/>
                  <a:pt x="3454147" y="885597"/>
                  <a:pt x="3436315" y="865023"/>
                </a:cubicBezTo>
                <a:cubicBezTo>
                  <a:pt x="3418485" y="844449"/>
                  <a:pt x="3409572" y="818769"/>
                  <a:pt x="3409572" y="787985"/>
                </a:cubicBezTo>
                <a:cubicBezTo>
                  <a:pt x="3409572" y="752323"/>
                  <a:pt x="3419475" y="723900"/>
                  <a:pt x="3439287" y="702717"/>
                </a:cubicBezTo>
                <a:cubicBezTo>
                  <a:pt x="3459100" y="681533"/>
                  <a:pt x="3482569" y="670941"/>
                  <a:pt x="3509696" y="670941"/>
                </a:cubicBezTo>
                <a:close/>
                <a:moveTo>
                  <a:pt x="3278583" y="670941"/>
                </a:moveTo>
                <a:cubicBezTo>
                  <a:pt x="3287117" y="670941"/>
                  <a:pt x="3295576" y="672389"/>
                  <a:pt x="3303956" y="675285"/>
                </a:cubicBezTo>
                <a:cubicBezTo>
                  <a:pt x="3312340" y="678180"/>
                  <a:pt x="3320645" y="682905"/>
                  <a:pt x="3328876" y="689458"/>
                </a:cubicBezTo>
                <a:cubicBezTo>
                  <a:pt x="3337103" y="696011"/>
                  <a:pt x="3343808" y="705765"/>
                  <a:pt x="3348992" y="718719"/>
                </a:cubicBezTo>
                <a:cubicBezTo>
                  <a:pt x="3354175" y="731673"/>
                  <a:pt x="3356766" y="747141"/>
                  <a:pt x="3356766" y="765125"/>
                </a:cubicBezTo>
                <a:lnTo>
                  <a:pt x="3356766" y="896798"/>
                </a:lnTo>
                <a:lnTo>
                  <a:pt x="3316532" y="896798"/>
                </a:lnTo>
                <a:lnTo>
                  <a:pt x="3316532" y="769239"/>
                </a:lnTo>
                <a:cubicBezTo>
                  <a:pt x="3316532" y="749732"/>
                  <a:pt x="3312415" y="733959"/>
                  <a:pt x="3304185" y="721919"/>
                </a:cubicBezTo>
                <a:cubicBezTo>
                  <a:pt x="3295957" y="709880"/>
                  <a:pt x="3283003" y="703860"/>
                  <a:pt x="3265323" y="703860"/>
                </a:cubicBezTo>
                <a:cubicBezTo>
                  <a:pt x="3252826" y="703860"/>
                  <a:pt x="3241701" y="707822"/>
                  <a:pt x="3231948" y="715747"/>
                </a:cubicBezTo>
                <a:cubicBezTo>
                  <a:pt x="3222195" y="723672"/>
                  <a:pt x="3215337" y="733425"/>
                  <a:pt x="3211373" y="745008"/>
                </a:cubicBezTo>
                <a:cubicBezTo>
                  <a:pt x="3209544" y="749885"/>
                  <a:pt x="3208631" y="756133"/>
                  <a:pt x="3208631" y="763753"/>
                </a:cubicBezTo>
                <a:lnTo>
                  <a:pt x="3208631" y="896798"/>
                </a:lnTo>
                <a:lnTo>
                  <a:pt x="3168397" y="896798"/>
                </a:lnTo>
                <a:lnTo>
                  <a:pt x="3168397" y="735407"/>
                </a:lnTo>
                <a:cubicBezTo>
                  <a:pt x="3168397" y="711632"/>
                  <a:pt x="3167788" y="691668"/>
                  <a:pt x="3166568" y="675513"/>
                </a:cubicBezTo>
                <a:lnTo>
                  <a:pt x="3202230" y="675513"/>
                </a:lnTo>
                <a:lnTo>
                  <a:pt x="3204515" y="712089"/>
                </a:lnTo>
                <a:lnTo>
                  <a:pt x="3205430" y="712089"/>
                </a:lnTo>
                <a:cubicBezTo>
                  <a:pt x="3211526" y="700507"/>
                  <a:pt x="3220975" y="690753"/>
                  <a:pt x="3233777" y="682829"/>
                </a:cubicBezTo>
                <a:cubicBezTo>
                  <a:pt x="3246578" y="674904"/>
                  <a:pt x="3261513" y="670941"/>
                  <a:pt x="3278583" y="670941"/>
                </a:cubicBezTo>
                <a:close/>
                <a:moveTo>
                  <a:pt x="2516582" y="670941"/>
                </a:moveTo>
                <a:cubicBezTo>
                  <a:pt x="2525117" y="670941"/>
                  <a:pt x="2533575" y="672389"/>
                  <a:pt x="2541957" y="675285"/>
                </a:cubicBezTo>
                <a:cubicBezTo>
                  <a:pt x="2550340" y="678180"/>
                  <a:pt x="2558644" y="682905"/>
                  <a:pt x="2566874" y="689458"/>
                </a:cubicBezTo>
                <a:cubicBezTo>
                  <a:pt x="2575104" y="696011"/>
                  <a:pt x="2581809" y="705765"/>
                  <a:pt x="2586991" y="718719"/>
                </a:cubicBezTo>
                <a:cubicBezTo>
                  <a:pt x="2592172" y="731673"/>
                  <a:pt x="2594764" y="747141"/>
                  <a:pt x="2594764" y="765125"/>
                </a:cubicBezTo>
                <a:lnTo>
                  <a:pt x="2594764" y="896798"/>
                </a:lnTo>
                <a:lnTo>
                  <a:pt x="2554530" y="896798"/>
                </a:lnTo>
                <a:lnTo>
                  <a:pt x="2554530" y="769239"/>
                </a:lnTo>
                <a:cubicBezTo>
                  <a:pt x="2554530" y="749732"/>
                  <a:pt x="2550415" y="733959"/>
                  <a:pt x="2542186" y="721919"/>
                </a:cubicBezTo>
                <a:cubicBezTo>
                  <a:pt x="2533956" y="709880"/>
                  <a:pt x="2521002" y="703860"/>
                  <a:pt x="2503324" y="703860"/>
                </a:cubicBezTo>
                <a:cubicBezTo>
                  <a:pt x="2490826" y="703860"/>
                  <a:pt x="2479701" y="707822"/>
                  <a:pt x="2469948" y="715747"/>
                </a:cubicBezTo>
                <a:cubicBezTo>
                  <a:pt x="2460195" y="723672"/>
                  <a:pt x="2453336" y="733425"/>
                  <a:pt x="2449374" y="745008"/>
                </a:cubicBezTo>
                <a:cubicBezTo>
                  <a:pt x="2447545" y="749885"/>
                  <a:pt x="2446631" y="756133"/>
                  <a:pt x="2446631" y="763753"/>
                </a:cubicBezTo>
                <a:lnTo>
                  <a:pt x="2446631" y="896798"/>
                </a:lnTo>
                <a:lnTo>
                  <a:pt x="2406398" y="896798"/>
                </a:lnTo>
                <a:lnTo>
                  <a:pt x="2406398" y="735407"/>
                </a:lnTo>
                <a:cubicBezTo>
                  <a:pt x="2406398" y="711632"/>
                  <a:pt x="2405788" y="691668"/>
                  <a:pt x="2404568" y="675513"/>
                </a:cubicBezTo>
                <a:lnTo>
                  <a:pt x="2440230" y="675513"/>
                </a:lnTo>
                <a:lnTo>
                  <a:pt x="2442516" y="712089"/>
                </a:lnTo>
                <a:lnTo>
                  <a:pt x="2443430" y="712089"/>
                </a:lnTo>
                <a:cubicBezTo>
                  <a:pt x="2449526" y="700507"/>
                  <a:pt x="2458974" y="690753"/>
                  <a:pt x="2471776" y="682829"/>
                </a:cubicBezTo>
                <a:cubicBezTo>
                  <a:pt x="2484579" y="674904"/>
                  <a:pt x="2499514" y="670941"/>
                  <a:pt x="2516582" y="670941"/>
                </a:cubicBezTo>
                <a:close/>
                <a:moveTo>
                  <a:pt x="1423723" y="670941"/>
                </a:moveTo>
                <a:cubicBezTo>
                  <a:pt x="1455727" y="670941"/>
                  <a:pt x="1478740" y="683591"/>
                  <a:pt x="1492760" y="708889"/>
                </a:cubicBezTo>
                <a:lnTo>
                  <a:pt x="1493675" y="708889"/>
                </a:lnTo>
                <a:lnTo>
                  <a:pt x="1495047" y="675513"/>
                </a:lnTo>
                <a:lnTo>
                  <a:pt x="1530708" y="675513"/>
                </a:lnTo>
                <a:cubicBezTo>
                  <a:pt x="1529489" y="689229"/>
                  <a:pt x="1528879" y="709346"/>
                  <a:pt x="1528879" y="735864"/>
                </a:cubicBezTo>
                <a:lnTo>
                  <a:pt x="1528879" y="864337"/>
                </a:lnTo>
                <a:cubicBezTo>
                  <a:pt x="1528879" y="912191"/>
                  <a:pt x="1518363" y="946023"/>
                  <a:pt x="1497332" y="965835"/>
                </a:cubicBezTo>
                <a:cubicBezTo>
                  <a:pt x="1477520" y="983514"/>
                  <a:pt x="1450545" y="992353"/>
                  <a:pt x="1416408" y="992353"/>
                </a:cubicBezTo>
                <a:cubicBezTo>
                  <a:pt x="1385623" y="992353"/>
                  <a:pt x="1361087" y="986257"/>
                  <a:pt x="1342799" y="974065"/>
                </a:cubicBezTo>
                <a:lnTo>
                  <a:pt x="1352857" y="942975"/>
                </a:lnTo>
                <a:cubicBezTo>
                  <a:pt x="1370840" y="954863"/>
                  <a:pt x="1392481" y="960806"/>
                  <a:pt x="1417780" y="960806"/>
                </a:cubicBezTo>
                <a:cubicBezTo>
                  <a:pt x="1439725" y="960806"/>
                  <a:pt x="1457099" y="954558"/>
                  <a:pt x="1469900" y="942061"/>
                </a:cubicBezTo>
                <a:cubicBezTo>
                  <a:pt x="1482702" y="929564"/>
                  <a:pt x="1489103" y="909905"/>
                  <a:pt x="1489103" y="883082"/>
                </a:cubicBezTo>
                <a:lnTo>
                  <a:pt x="1489103" y="858851"/>
                </a:lnTo>
                <a:lnTo>
                  <a:pt x="1488189" y="858851"/>
                </a:lnTo>
                <a:cubicBezTo>
                  <a:pt x="1481788" y="869823"/>
                  <a:pt x="1472567" y="878739"/>
                  <a:pt x="1460528" y="885597"/>
                </a:cubicBezTo>
                <a:cubicBezTo>
                  <a:pt x="1448488" y="892455"/>
                  <a:pt x="1434239" y="895884"/>
                  <a:pt x="1417780" y="895884"/>
                </a:cubicBezTo>
                <a:cubicBezTo>
                  <a:pt x="1390652" y="895884"/>
                  <a:pt x="1368173" y="885597"/>
                  <a:pt x="1350342" y="865023"/>
                </a:cubicBezTo>
                <a:cubicBezTo>
                  <a:pt x="1332512" y="844449"/>
                  <a:pt x="1323596" y="818769"/>
                  <a:pt x="1323596" y="787985"/>
                </a:cubicBezTo>
                <a:cubicBezTo>
                  <a:pt x="1323596" y="752323"/>
                  <a:pt x="1333502" y="723900"/>
                  <a:pt x="1353314" y="702717"/>
                </a:cubicBezTo>
                <a:cubicBezTo>
                  <a:pt x="1373126" y="681533"/>
                  <a:pt x="1396596" y="670941"/>
                  <a:pt x="1423723" y="670941"/>
                </a:cubicBezTo>
                <a:close/>
                <a:moveTo>
                  <a:pt x="1192608" y="670941"/>
                </a:moveTo>
                <a:cubicBezTo>
                  <a:pt x="1201143" y="670941"/>
                  <a:pt x="1209601" y="672389"/>
                  <a:pt x="1217983" y="675285"/>
                </a:cubicBezTo>
                <a:cubicBezTo>
                  <a:pt x="1226365" y="678180"/>
                  <a:pt x="1234671" y="682905"/>
                  <a:pt x="1242900" y="689458"/>
                </a:cubicBezTo>
                <a:cubicBezTo>
                  <a:pt x="1251130" y="696011"/>
                  <a:pt x="1257836" y="705765"/>
                  <a:pt x="1263017" y="718719"/>
                </a:cubicBezTo>
                <a:cubicBezTo>
                  <a:pt x="1268199" y="731673"/>
                  <a:pt x="1270789" y="747141"/>
                  <a:pt x="1270789" y="765125"/>
                </a:cubicBezTo>
                <a:lnTo>
                  <a:pt x="1270789" y="896798"/>
                </a:lnTo>
                <a:lnTo>
                  <a:pt x="1230556" y="896798"/>
                </a:lnTo>
                <a:lnTo>
                  <a:pt x="1230556" y="769239"/>
                </a:lnTo>
                <a:cubicBezTo>
                  <a:pt x="1230556" y="749732"/>
                  <a:pt x="1226441" y="733959"/>
                  <a:pt x="1218212" y="721919"/>
                </a:cubicBezTo>
                <a:cubicBezTo>
                  <a:pt x="1209982" y="709880"/>
                  <a:pt x="1197028" y="703860"/>
                  <a:pt x="1179350" y="703860"/>
                </a:cubicBezTo>
                <a:cubicBezTo>
                  <a:pt x="1166853" y="703860"/>
                  <a:pt x="1155728" y="707822"/>
                  <a:pt x="1145974" y="715747"/>
                </a:cubicBezTo>
                <a:cubicBezTo>
                  <a:pt x="1136220" y="723672"/>
                  <a:pt x="1129362" y="733425"/>
                  <a:pt x="1125400" y="745008"/>
                </a:cubicBezTo>
                <a:cubicBezTo>
                  <a:pt x="1123571" y="749885"/>
                  <a:pt x="1122657" y="756133"/>
                  <a:pt x="1122657" y="763753"/>
                </a:cubicBezTo>
                <a:lnTo>
                  <a:pt x="1122657" y="896798"/>
                </a:lnTo>
                <a:lnTo>
                  <a:pt x="1082423" y="896798"/>
                </a:lnTo>
                <a:lnTo>
                  <a:pt x="1082423" y="735407"/>
                </a:lnTo>
                <a:cubicBezTo>
                  <a:pt x="1082423" y="711632"/>
                  <a:pt x="1081813" y="691668"/>
                  <a:pt x="1080594" y="675513"/>
                </a:cubicBezTo>
                <a:lnTo>
                  <a:pt x="1116256" y="675513"/>
                </a:lnTo>
                <a:lnTo>
                  <a:pt x="1118542" y="712089"/>
                </a:lnTo>
                <a:lnTo>
                  <a:pt x="1119456" y="712089"/>
                </a:lnTo>
                <a:cubicBezTo>
                  <a:pt x="1125553" y="700507"/>
                  <a:pt x="1135001" y="690753"/>
                  <a:pt x="1147803" y="682829"/>
                </a:cubicBezTo>
                <a:cubicBezTo>
                  <a:pt x="1160604" y="674904"/>
                  <a:pt x="1175540" y="670941"/>
                  <a:pt x="1192608" y="670941"/>
                </a:cubicBezTo>
                <a:close/>
                <a:moveTo>
                  <a:pt x="928499" y="670941"/>
                </a:moveTo>
                <a:cubicBezTo>
                  <a:pt x="960199" y="670941"/>
                  <a:pt x="985878" y="681457"/>
                  <a:pt x="1005537" y="702488"/>
                </a:cubicBezTo>
                <a:cubicBezTo>
                  <a:pt x="1025197" y="723519"/>
                  <a:pt x="1035027" y="750799"/>
                  <a:pt x="1035027" y="784327"/>
                </a:cubicBezTo>
                <a:cubicBezTo>
                  <a:pt x="1035027" y="822427"/>
                  <a:pt x="1024054" y="851535"/>
                  <a:pt x="1002108" y="871652"/>
                </a:cubicBezTo>
                <a:cubicBezTo>
                  <a:pt x="980163" y="891769"/>
                  <a:pt x="954407" y="901827"/>
                  <a:pt x="924841" y="901827"/>
                </a:cubicBezTo>
                <a:cubicBezTo>
                  <a:pt x="894362" y="901827"/>
                  <a:pt x="869063" y="891388"/>
                  <a:pt x="848946" y="870509"/>
                </a:cubicBezTo>
                <a:cubicBezTo>
                  <a:pt x="828829" y="849630"/>
                  <a:pt x="818771" y="822122"/>
                  <a:pt x="818771" y="787985"/>
                </a:cubicBezTo>
                <a:cubicBezTo>
                  <a:pt x="818771" y="752323"/>
                  <a:pt x="829211" y="723900"/>
                  <a:pt x="850089" y="702717"/>
                </a:cubicBezTo>
                <a:cubicBezTo>
                  <a:pt x="870968" y="681533"/>
                  <a:pt x="897105" y="670941"/>
                  <a:pt x="928499" y="670941"/>
                </a:cubicBezTo>
                <a:close/>
                <a:moveTo>
                  <a:pt x="2161338" y="638480"/>
                </a:moveTo>
                <a:cubicBezTo>
                  <a:pt x="2166520" y="648843"/>
                  <a:pt x="2169111" y="659969"/>
                  <a:pt x="2169111" y="671856"/>
                </a:cubicBezTo>
                <a:cubicBezTo>
                  <a:pt x="2169111" y="684353"/>
                  <a:pt x="2165453" y="694182"/>
                  <a:pt x="2158138" y="701345"/>
                </a:cubicBezTo>
                <a:cubicBezTo>
                  <a:pt x="2150822" y="708508"/>
                  <a:pt x="2140307" y="711785"/>
                  <a:pt x="2126591" y="711175"/>
                </a:cubicBezTo>
                <a:cubicBezTo>
                  <a:pt x="2141831" y="730682"/>
                  <a:pt x="2149451" y="755066"/>
                  <a:pt x="2149451" y="784327"/>
                </a:cubicBezTo>
                <a:cubicBezTo>
                  <a:pt x="2149451" y="822427"/>
                  <a:pt x="2138479" y="851535"/>
                  <a:pt x="2116533" y="871652"/>
                </a:cubicBezTo>
                <a:cubicBezTo>
                  <a:pt x="2094588" y="891769"/>
                  <a:pt x="2068832" y="901827"/>
                  <a:pt x="2039266" y="901827"/>
                </a:cubicBezTo>
                <a:cubicBezTo>
                  <a:pt x="2008785" y="901827"/>
                  <a:pt x="1983487" y="891388"/>
                  <a:pt x="1963370" y="870509"/>
                </a:cubicBezTo>
                <a:cubicBezTo>
                  <a:pt x="1943254" y="849630"/>
                  <a:pt x="1933195" y="822122"/>
                  <a:pt x="1933195" y="787985"/>
                </a:cubicBezTo>
                <a:cubicBezTo>
                  <a:pt x="1933195" y="752323"/>
                  <a:pt x="1943635" y="723900"/>
                  <a:pt x="1964514" y="702717"/>
                </a:cubicBezTo>
                <a:cubicBezTo>
                  <a:pt x="1985392" y="681533"/>
                  <a:pt x="2011529" y="670941"/>
                  <a:pt x="2042923" y="670941"/>
                </a:cubicBezTo>
                <a:cubicBezTo>
                  <a:pt x="2054811" y="670941"/>
                  <a:pt x="2067460" y="672923"/>
                  <a:pt x="2080871" y="676885"/>
                </a:cubicBezTo>
                <a:cubicBezTo>
                  <a:pt x="2083310" y="677495"/>
                  <a:pt x="2087043" y="678942"/>
                  <a:pt x="2092073" y="681228"/>
                </a:cubicBezTo>
                <a:cubicBezTo>
                  <a:pt x="2097101" y="683514"/>
                  <a:pt x="2101902" y="685343"/>
                  <a:pt x="2106474" y="686715"/>
                </a:cubicBezTo>
                <a:cubicBezTo>
                  <a:pt x="2111046" y="688086"/>
                  <a:pt x="2115466" y="688772"/>
                  <a:pt x="2119733" y="688772"/>
                </a:cubicBezTo>
                <a:cubicBezTo>
                  <a:pt x="2131620" y="688772"/>
                  <a:pt x="2137868" y="682676"/>
                  <a:pt x="2138479" y="670484"/>
                </a:cubicBezTo>
                <a:cubicBezTo>
                  <a:pt x="2138479" y="661645"/>
                  <a:pt x="2135888" y="652806"/>
                  <a:pt x="2130706" y="643967"/>
                </a:cubicBezTo>
                <a:close/>
                <a:moveTo>
                  <a:pt x="3141574" y="626136"/>
                </a:moveTo>
                <a:cubicBezTo>
                  <a:pt x="3147061" y="636194"/>
                  <a:pt x="3149804" y="647167"/>
                  <a:pt x="3149804" y="659054"/>
                </a:cubicBezTo>
                <a:cubicBezTo>
                  <a:pt x="3149804" y="670027"/>
                  <a:pt x="3146146" y="679019"/>
                  <a:pt x="3138831" y="686029"/>
                </a:cubicBezTo>
                <a:cubicBezTo>
                  <a:pt x="3131516" y="693039"/>
                  <a:pt x="3122219" y="696849"/>
                  <a:pt x="3110942" y="697459"/>
                </a:cubicBezTo>
                <a:lnTo>
                  <a:pt x="3105912" y="697459"/>
                </a:lnTo>
                <a:lnTo>
                  <a:pt x="3105912" y="836448"/>
                </a:lnTo>
                <a:cubicBezTo>
                  <a:pt x="3105912" y="861137"/>
                  <a:pt x="3106522" y="881253"/>
                  <a:pt x="3107741" y="896798"/>
                </a:cubicBezTo>
                <a:lnTo>
                  <a:pt x="3072080" y="896798"/>
                </a:lnTo>
                <a:lnTo>
                  <a:pt x="3069794" y="860679"/>
                </a:lnTo>
                <a:lnTo>
                  <a:pt x="3068880" y="860679"/>
                </a:lnTo>
                <a:cubicBezTo>
                  <a:pt x="3062479" y="871652"/>
                  <a:pt x="3053106" y="881253"/>
                  <a:pt x="3040761" y="889483"/>
                </a:cubicBezTo>
                <a:cubicBezTo>
                  <a:pt x="3028417" y="897713"/>
                  <a:pt x="3013406" y="901827"/>
                  <a:pt x="2995728" y="901827"/>
                </a:cubicBezTo>
                <a:cubicBezTo>
                  <a:pt x="2986279" y="901827"/>
                  <a:pt x="2977364" y="900303"/>
                  <a:pt x="2968981" y="897255"/>
                </a:cubicBezTo>
                <a:cubicBezTo>
                  <a:pt x="2960600" y="894207"/>
                  <a:pt x="2952523" y="889254"/>
                  <a:pt x="2944749" y="882396"/>
                </a:cubicBezTo>
                <a:cubicBezTo>
                  <a:pt x="2936978" y="875538"/>
                  <a:pt x="2930805" y="865480"/>
                  <a:pt x="2926234" y="852221"/>
                </a:cubicBezTo>
                <a:cubicBezTo>
                  <a:pt x="2921661" y="838962"/>
                  <a:pt x="2919375" y="823189"/>
                  <a:pt x="2919375" y="804901"/>
                </a:cubicBezTo>
                <a:lnTo>
                  <a:pt x="2919375" y="675513"/>
                </a:lnTo>
                <a:lnTo>
                  <a:pt x="2959609" y="675513"/>
                </a:lnTo>
                <a:lnTo>
                  <a:pt x="2959609" y="798043"/>
                </a:lnTo>
                <a:cubicBezTo>
                  <a:pt x="2959609" y="844982"/>
                  <a:pt x="2976067" y="868452"/>
                  <a:pt x="3008986" y="868452"/>
                </a:cubicBezTo>
                <a:cubicBezTo>
                  <a:pt x="3021483" y="868452"/>
                  <a:pt x="3032456" y="864794"/>
                  <a:pt x="3041905" y="857479"/>
                </a:cubicBezTo>
                <a:cubicBezTo>
                  <a:pt x="3051354" y="850164"/>
                  <a:pt x="3058060" y="841477"/>
                  <a:pt x="3062021" y="831419"/>
                </a:cubicBezTo>
                <a:cubicBezTo>
                  <a:pt x="3064460" y="825627"/>
                  <a:pt x="3065679" y="818769"/>
                  <a:pt x="3065679" y="810845"/>
                </a:cubicBezTo>
                <a:lnTo>
                  <a:pt x="3065679" y="675513"/>
                </a:lnTo>
                <a:lnTo>
                  <a:pt x="3097684" y="675513"/>
                </a:lnTo>
                <a:cubicBezTo>
                  <a:pt x="3112009" y="675513"/>
                  <a:pt x="3119172" y="669570"/>
                  <a:pt x="3119172" y="657683"/>
                </a:cubicBezTo>
                <a:cubicBezTo>
                  <a:pt x="3119172" y="648843"/>
                  <a:pt x="3116428" y="640157"/>
                  <a:pt x="3110942" y="631622"/>
                </a:cubicBezTo>
                <a:close/>
                <a:moveTo>
                  <a:pt x="4827499" y="625679"/>
                </a:moveTo>
                <a:cubicBezTo>
                  <a:pt x="4832985" y="636042"/>
                  <a:pt x="4835728" y="647015"/>
                  <a:pt x="4835728" y="658597"/>
                </a:cubicBezTo>
                <a:cubicBezTo>
                  <a:pt x="4835728" y="669875"/>
                  <a:pt x="4832071" y="679019"/>
                  <a:pt x="4824755" y="686029"/>
                </a:cubicBezTo>
                <a:cubicBezTo>
                  <a:pt x="4817440" y="693039"/>
                  <a:pt x="4808143" y="696849"/>
                  <a:pt x="4796866" y="697459"/>
                </a:cubicBezTo>
                <a:lnTo>
                  <a:pt x="4791837" y="697459"/>
                </a:lnTo>
                <a:lnTo>
                  <a:pt x="4791837" y="836448"/>
                </a:lnTo>
                <a:cubicBezTo>
                  <a:pt x="4791837" y="861137"/>
                  <a:pt x="4792446" y="881253"/>
                  <a:pt x="4793666" y="896798"/>
                </a:cubicBezTo>
                <a:lnTo>
                  <a:pt x="4758004" y="896798"/>
                </a:lnTo>
                <a:lnTo>
                  <a:pt x="4755718" y="860679"/>
                </a:lnTo>
                <a:lnTo>
                  <a:pt x="4754804" y="860679"/>
                </a:lnTo>
                <a:cubicBezTo>
                  <a:pt x="4748708" y="871652"/>
                  <a:pt x="4739411" y="881253"/>
                  <a:pt x="4726914" y="889483"/>
                </a:cubicBezTo>
                <a:cubicBezTo>
                  <a:pt x="4714418" y="897713"/>
                  <a:pt x="4699330" y="901827"/>
                  <a:pt x="4681652" y="901827"/>
                </a:cubicBezTo>
                <a:cubicBezTo>
                  <a:pt x="4672203" y="901827"/>
                  <a:pt x="4663287" y="900303"/>
                  <a:pt x="4654905" y="897255"/>
                </a:cubicBezTo>
                <a:cubicBezTo>
                  <a:pt x="4646523" y="894207"/>
                  <a:pt x="4638446" y="889254"/>
                  <a:pt x="4630674" y="882396"/>
                </a:cubicBezTo>
                <a:cubicBezTo>
                  <a:pt x="4622902" y="875538"/>
                  <a:pt x="4616729" y="865480"/>
                  <a:pt x="4612157" y="852221"/>
                </a:cubicBezTo>
                <a:cubicBezTo>
                  <a:pt x="4607585" y="838962"/>
                  <a:pt x="4605299" y="823189"/>
                  <a:pt x="4605299" y="804901"/>
                </a:cubicBezTo>
                <a:lnTo>
                  <a:pt x="4605299" y="675513"/>
                </a:lnTo>
                <a:lnTo>
                  <a:pt x="4645533" y="675513"/>
                </a:lnTo>
                <a:lnTo>
                  <a:pt x="4645533" y="798043"/>
                </a:lnTo>
                <a:cubicBezTo>
                  <a:pt x="4645533" y="844982"/>
                  <a:pt x="4661992" y="868452"/>
                  <a:pt x="4694911" y="868452"/>
                </a:cubicBezTo>
                <a:cubicBezTo>
                  <a:pt x="4707407" y="868452"/>
                  <a:pt x="4718380" y="864794"/>
                  <a:pt x="4727829" y="857479"/>
                </a:cubicBezTo>
                <a:cubicBezTo>
                  <a:pt x="4737278" y="850164"/>
                  <a:pt x="4743983" y="841477"/>
                  <a:pt x="4747946" y="831419"/>
                </a:cubicBezTo>
                <a:cubicBezTo>
                  <a:pt x="4750384" y="825627"/>
                  <a:pt x="4751603" y="818769"/>
                  <a:pt x="4751603" y="810845"/>
                </a:cubicBezTo>
                <a:lnTo>
                  <a:pt x="4751603" y="675513"/>
                </a:lnTo>
                <a:lnTo>
                  <a:pt x="4783607" y="675513"/>
                </a:lnTo>
                <a:cubicBezTo>
                  <a:pt x="4797933" y="675513"/>
                  <a:pt x="4805095" y="669417"/>
                  <a:pt x="4805095" y="657225"/>
                </a:cubicBezTo>
                <a:cubicBezTo>
                  <a:pt x="4805095" y="648691"/>
                  <a:pt x="4802353" y="640004"/>
                  <a:pt x="4796866" y="631165"/>
                </a:cubicBezTo>
                <a:close/>
                <a:moveTo>
                  <a:pt x="4245559" y="622478"/>
                </a:moveTo>
                <a:lnTo>
                  <a:pt x="4245559" y="675513"/>
                </a:lnTo>
                <a:lnTo>
                  <a:pt x="4303166" y="675513"/>
                </a:lnTo>
                <a:lnTo>
                  <a:pt x="4303166" y="706146"/>
                </a:lnTo>
                <a:lnTo>
                  <a:pt x="4245559" y="706146"/>
                </a:lnTo>
                <a:lnTo>
                  <a:pt x="4245559" y="825475"/>
                </a:lnTo>
                <a:cubicBezTo>
                  <a:pt x="4245559" y="854126"/>
                  <a:pt x="4255617" y="868452"/>
                  <a:pt x="4275734" y="868452"/>
                </a:cubicBezTo>
                <a:cubicBezTo>
                  <a:pt x="4285183" y="868452"/>
                  <a:pt x="4292955" y="867537"/>
                  <a:pt x="4299052" y="865709"/>
                </a:cubicBezTo>
                <a:lnTo>
                  <a:pt x="4300880" y="896341"/>
                </a:lnTo>
                <a:cubicBezTo>
                  <a:pt x="4290517" y="899999"/>
                  <a:pt x="4278630" y="901827"/>
                  <a:pt x="4265219" y="901827"/>
                </a:cubicBezTo>
                <a:cubicBezTo>
                  <a:pt x="4246626" y="901827"/>
                  <a:pt x="4232148" y="896189"/>
                  <a:pt x="4221785" y="884911"/>
                </a:cubicBezTo>
                <a:cubicBezTo>
                  <a:pt x="4211421" y="873329"/>
                  <a:pt x="4206240" y="853974"/>
                  <a:pt x="4206240" y="826847"/>
                </a:cubicBezTo>
                <a:lnTo>
                  <a:pt x="4206240" y="706146"/>
                </a:lnTo>
                <a:lnTo>
                  <a:pt x="4171950" y="706146"/>
                </a:lnTo>
                <a:lnTo>
                  <a:pt x="4171950" y="675513"/>
                </a:lnTo>
                <a:lnTo>
                  <a:pt x="4206240" y="675513"/>
                </a:lnTo>
                <a:lnTo>
                  <a:pt x="4206240" y="634365"/>
                </a:lnTo>
                <a:close/>
                <a:moveTo>
                  <a:pt x="101500" y="616992"/>
                </a:moveTo>
                <a:cubicBezTo>
                  <a:pt x="86565" y="616992"/>
                  <a:pt x="74830" y="617906"/>
                  <a:pt x="66296" y="619735"/>
                </a:cubicBezTo>
                <a:lnTo>
                  <a:pt x="66296" y="719405"/>
                </a:lnTo>
                <a:lnTo>
                  <a:pt x="102415" y="719405"/>
                </a:lnTo>
                <a:cubicBezTo>
                  <a:pt x="122836" y="719405"/>
                  <a:pt x="138991" y="714528"/>
                  <a:pt x="150878" y="704774"/>
                </a:cubicBezTo>
                <a:cubicBezTo>
                  <a:pt x="162765" y="695021"/>
                  <a:pt x="168709" y="682524"/>
                  <a:pt x="168709" y="667284"/>
                </a:cubicBezTo>
                <a:cubicBezTo>
                  <a:pt x="168709" y="633756"/>
                  <a:pt x="146306" y="616992"/>
                  <a:pt x="101500" y="616992"/>
                </a:cubicBezTo>
                <a:close/>
                <a:moveTo>
                  <a:pt x="3048763" y="588645"/>
                </a:moveTo>
                <a:lnTo>
                  <a:pt x="3070251" y="588645"/>
                </a:lnTo>
                <a:cubicBezTo>
                  <a:pt x="3070860" y="619430"/>
                  <a:pt x="3060498" y="634823"/>
                  <a:pt x="3039162" y="634823"/>
                </a:cubicBezTo>
                <a:cubicBezTo>
                  <a:pt x="3031846" y="634823"/>
                  <a:pt x="3022397" y="631470"/>
                  <a:pt x="3010815" y="624764"/>
                </a:cubicBezTo>
                <a:cubicBezTo>
                  <a:pt x="3001366" y="619583"/>
                  <a:pt x="2994814" y="616992"/>
                  <a:pt x="2991156" y="616992"/>
                </a:cubicBezTo>
                <a:cubicBezTo>
                  <a:pt x="2984145" y="616992"/>
                  <a:pt x="2980183" y="623850"/>
                  <a:pt x="2979268" y="637566"/>
                </a:cubicBezTo>
                <a:lnTo>
                  <a:pt x="2957323" y="637566"/>
                </a:lnTo>
                <a:cubicBezTo>
                  <a:pt x="2957018" y="622935"/>
                  <a:pt x="2959609" y="611353"/>
                  <a:pt x="2965095" y="602819"/>
                </a:cubicBezTo>
                <a:cubicBezTo>
                  <a:pt x="2970582" y="594284"/>
                  <a:pt x="2978355" y="590017"/>
                  <a:pt x="2988412" y="590017"/>
                </a:cubicBezTo>
                <a:cubicBezTo>
                  <a:pt x="2994204" y="590017"/>
                  <a:pt x="3003806" y="593370"/>
                  <a:pt x="3017216" y="600075"/>
                </a:cubicBezTo>
                <a:cubicBezTo>
                  <a:pt x="3026360" y="605257"/>
                  <a:pt x="3032761" y="607848"/>
                  <a:pt x="3036419" y="607848"/>
                </a:cubicBezTo>
                <a:cubicBezTo>
                  <a:pt x="3043734" y="607848"/>
                  <a:pt x="3047849" y="601447"/>
                  <a:pt x="3048763" y="588645"/>
                </a:cubicBezTo>
                <a:close/>
                <a:moveTo>
                  <a:pt x="477928" y="588645"/>
                </a:moveTo>
                <a:lnTo>
                  <a:pt x="528678" y="588645"/>
                </a:lnTo>
                <a:lnTo>
                  <a:pt x="581256" y="737693"/>
                </a:lnTo>
                <a:cubicBezTo>
                  <a:pt x="593448" y="774269"/>
                  <a:pt x="603811" y="808863"/>
                  <a:pt x="612345" y="841477"/>
                </a:cubicBezTo>
                <a:lnTo>
                  <a:pt x="613260" y="841477"/>
                </a:lnTo>
                <a:cubicBezTo>
                  <a:pt x="620575" y="813435"/>
                  <a:pt x="631548" y="778841"/>
                  <a:pt x="646178" y="737693"/>
                </a:cubicBezTo>
                <a:lnTo>
                  <a:pt x="701042" y="588645"/>
                </a:lnTo>
                <a:lnTo>
                  <a:pt x="751791" y="588645"/>
                </a:lnTo>
                <a:lnTo>
                  <a:pt x="770993" y="896798"/>
                </a:lnTo>
                <a:lnTo>
                  <a:pt x="731674" y="896798"/>
                </a:lnTo>
                <a:lnTo>
                  <a:pt x="724359" y="761467"/>
                </a:lnTo>
                <a:cubicBezTo>
                  <a:pt x="721006" y="698373"/>
                  <a:pt x="719330" y="654025"/>
                  <a:pt x="719330" y="628422"/>
                </a:cubicBezTo>
                <a:lnTo>
                  <a:pt x="718416" y="628422"/>
                </a:lnTo>
                <a:cubicBezTo>
                  <a:pt x="704395" y="673532"/>
                  <a:pt x="691441" y="712547"/>
                  <a:pt x="679554" y="745465"/>
                </a:cubicBezTo>
                <a:lnTo>
                  <a:pt x="625147" y="894969"/>
                </a:lnTo>
                <a:lnTo>
                  <a:pt x="594972" y="894969"/>
                </a:lnTo>
                <a:lnTo>
                  <a:pt x="544680" y="748208"/>
                </a:lnTo>
                <a:cubicBezTo>
                  <a:pt x="529135" y="701269"/>
                  <a:pt x="517400" y="661340"/>
                  <a:pt x="509476" y="628422"/>
                </a:cubicBezTo>
                <a:lnTo>
                  <a:pt x="508561" y="628422"/>
                </a:lnTo>
                <a:cubicBezTo>
                  <a:pt x="507646" y="667741"/>
                  <a:pt x="505665" y="713156"/>
                  <a:pt x="502617" y="764667"/>
                </a:cubicBezTo>
                <a:lnTo>
                  <a:pt x="494388" y="896798"/>
                </a:lnTo>
                <a:lnTo>
                  <a:pt x="456440" y="896798"/>
                </a:lnTo>
                <a:close/>
                <a:moveTo>
                  <a:pt x="2226490" y="588188"/>
                </a:moveTo>
                <a:cubicBezTo>
                  <a:pt x="2233805" y="588188"/>
                  <a:pt x="2239748" y="590550"/>
                  <a:pt x="2244320" y="595275"/>
                </a:cubicBezTo>
                <a:cubicBezTo>
                  <a:pt x="2248892" y="599999"/>
                  <a:pt x="2251178" y="606019"/>
                  <a:pt x="2251178" y="613334"/>
                </a:cubicBezTo>
                <a:cubicBezTo>
                  <a:pt x="2251178" y="620345"/>
                  <a:pt x="2248892" y="626212"/>
                  <a:pt x="2244320" y="630936"/>
                </a:cubicBezTo>
                <a:cubicBezTo>
                  <a:pt x="2239748" y="635661"/>
                  <a:pt x="2233500" y="638023"/>
                  <a:pt x="2225574" y="638023"/>
                </a:cubicBezTo>
                <a:cubicBezTo>
                  <a:pt x="2218260" y="638023"/>
                  <a:pt x="2212392" y="635661"/>
                  <a:pt x="2207973" y="630936"/>
                </a:cubicBezTo>
                <a:cubicBezTo>
                  <a:pt x="2203553" y="626212"/>
                  <a:pt x="2201343" y="620345"/>
                  <a:pt x="2201343" y="613334"/>
                </a:cubicBezTo>
                <a:cubicBezTo>
                  <a:pt x="2201343" y="606324"/>
                  <a:pt x="2203705" y="600380"/>
                  <a:pt x="2208430" y="595503"/>
                </a:cubicBezTo>
                <a:cubicBezTo>
                  <a:pt x="2213155" y="590627"/>
                  <a:pt x="2219174" y="588188"/>
                  <a:pt x="2226490" y="588188"/>
                </a:cubicBezTo>
                <a:close/>
                <a:moveTo>
                  <a:pt x="99214" y="586359"/>
                </a:moveTo>
                <a:cubicBezTo>
                  <a:pt x="137314" y="586359"/>
                  <a:pt x="165356" y="593827"/>
                  <a:pt x="183339" y="608762"/>
                </a:cubicBezTo>
                <a:cubicBezTo>
                  <a:pt x="200713" y="621564"/>
                  <a:pt x="209400" y="639699"/>
                  <a:pt x="209400" y="663169"/>
                </a:cubicBezTo>
                <a:cubicBezTo>
                  <a:pt x="209400" y="678104"/>
                  <a:pt x="204751" y="691668"/>
                  <a:pt x="195455" y="703860"/>
                </a:cubicBezTo>
                <a:cubicBezTo>
                  <a:pt x="186159" y="716052"/>
                  <a:pt x="173433" y="725043"/>
                  <a:pt x="157279" y="730835"/>
                </a:cubicBezTo>
                <a:lnTo>
                  <a:pt x="157279" y="732206"/>
                </a:lnTo>
                <a:cubicBezTo>
                  <a:pt x="174348" y="736169"/>
                  <a:pt x="189207" y="744703"/>
                  <a:pt x="201856" y="757809"/>
                </a:cubicBezTo>
                <a:cubicBezTo>
                  <a:pt x="214505" y="770916"/>
                  <a:pt x="220830" y="787985"/>
                  <a:pt x="220830" y="809016"/>
                </a:cubicBezTo>
                <a:cubicBezTo>
                  <a:pt x="220830" y="834009"/>
                  <a:pt x="211991" y="854583"/>
                  <a:pt x="194312" y="870738"/>
                </a:cubicBezTo>
                <a:cubicBezTo>
                  <a:pt x="173890" y="889940"/>
                  <a:pt x="138534" y="899541"/>
                  <a:pt x="88241" y="899541"/>
                </a:cubicBezTo>
                <a:cubicBezTo>
                  <a:pt x="64772" y="899541"/>
                  <a:pt x="44198" y="898322"/>
                  <a:pt x="26520" y="895884"/>
                </a:cubicBezTo>
                <a:lnTo>
                  <a:pt x="26520" y="593217"/>
                </a:lnTo>
                <a:cubicBezTo>
                  <a:pt x="45722" y="588645"/>
                  <a:pt x="69954" y="586359"/>
                  <a:pt x="99214" y="586359"/>
                </a:cubicBezTo>
                <a:close/>
                <a:moveTo>
                  <a:pt x="6057367" y="579959"/>
                </a:moveTo>
                <a:lnTo>
                  <a:pt x="6087085" y="579959"/>
                </a:lnTo>
                <a:lnTo>
                  <a:pt x="6126404" y="645338"/>
                </a:lnTo>
                <a:lnTo>
                  <a:pt x="6095771" y="645338"/>
                </a:lnTo>
                <a:lnTo>
                  <a:pt x="6072454" y="602361"/>
                </a:lnTo>
                <a:lnTo>
                  <a:pt x="6071540" y="602361"/>
                </a:lnTo>
                <a:lnTo>
                  <a:pt x="6048222" y="645338"/>
                </a:lnTo>
                <a:lnTo>
                  <a:pt x="6018961" y="645338"/>
                </a:lnTo>
                <a:close/>
                <a:moveTo>
                  <a:pt x="3965600" y="579959"/>
                </a:moveTo>
                <a:lnTo>
                  <a:pt x="4009948" y="579959"/>
                </a:lnTo>
                <a:lnTo>
                  <a:pt x="3954170" y="645338"/>
                </a:lnTo>
                <a:lnTo>
                  <a:pt x="3925824" y="645338"/>
                </a:lnTo>
                <a:close/>
                <a:moveTo>
                  <a:pt x="5721096" y="572186"/>
                </a:moveTo>
                <a:lnTo>
                  <a:pt x="5760873" y="572186"/>
                </a:lnTo>
                <a:lnTo>
                  <a:pt x="5760873" y="711175"/>
                </a:lnTo>
                <a:lnTo>
                  <a:pt x="5761786" y="711175"/>
                </a:lnTo>
                <a:cubicBezTo>
                  <a:pt x="5777331" y="684353"/>
                  <a:pt x="5802478" y="670941"/>
                  <a:pt x="5837225" y="670941"/>
                </a:cubicBezTo>
                <a:cubicBezTo>
                  <a:pt x="5864962" y="670941"/>
                  <a:pt x="5887517" y="681381"/>
                  <a:pt x="5904890" y="702260"/>
                </a:cubicBezTo>
                <a:cubicBezTo>
                  <a:pt x="5922264" y="723138"/>
                  <a:pt x="5930951" y="750189"/>
                  <a:pt x="5930951" y="783413"/>
                </a:cubicBezTo>
                <a:cubicBezTo>
                  <a:pt x="5930951" y="820598"/>
                  <a:pt x="5921045" y="849630"/>
                  <a:pt x="5901233" y="870509"/>
                </a:cubicBezTo>
                <a:cubicBezTo>
                  <a:pt x="5881420" y="891388"/>
                  <a:pt x="5858103" y="901827"/>
                  <a:pt x="5831281" y="901827"/>
                </a:cubicBezTo>
                <a:cubicBezTo>
                  <a:pt x="5797753" y="901827"/>
                  <a:pt x="5772912" y="888111"/>
                  <a:pt x="5756758" y="860679"/>
                </a:cubicBezTo>
                <a:lnTo>
                  <a:pt x="5755843" y="860679"/>
                </a:lnTo>
                <a:lnTo>
                  <a:pt x="5753557" y="896798"/>
                </a:lnTo>
                <a:lnTo>
                  <a:pt x="5719267" y="896798"/>
                </a:lnTo>
                <a:cubicBezTo>
                  <a:pt x="5720486" y="876681"/>
                  <a:pt x="5721096" y="857631"/>
                  <a:pt x="5721096" y="839648"/>
                </a:cubicBezTo>
                <a:close/>
                <a:moveTo>
                  <a:pt x="4349496" y="572186"/>
                </a:moveTo>
                <a:lnTo>
                  <a:pt x="4389729" y="572186"/>
                </a:lnTo>
                <a:lnTo>
                  <a:pt x="4389729" y="710718"/>
                </a:lnTo>
                <a:lnTo>
                  <a:pt x="4390644" y="710718"/>
                </a:lnTo>
                <a:cubicBezTo>
                  <a:pt x="4397654" y="698221"/>
                  <a:pt x="4407255" y="688620"/>
                  <a:pt x="4419447" y="681914"/>
                </a:cubicBezTo>
                <a:cubicBezTo>
                  <a:pt x="4432249" y="674599"/>
                  <a:pt x="4445965" y="670941"/>
                  <a:pt x="4460596" y="670941"/>
                </a:cubicBezTo>
                <a:cubicBezTo>
                  <a:pt x="4466996" y="670941"/>
                  <a:pt x="4473473" y="671780"/>
                  <a:pt x="4480027" y="673456"/>
                </a:cubicBezTo>
                <a:cubicBezTo>
                  <a:pt x="4486580" y="675132"/>
                  <a:pt x="4493438" y="678104"/>
                  <a:pt x="4500600" y="682371"/>
                </a:cubicBezTo>
                <a:cubicBezTo>
                  <a:pt x="4507763" y="686639"/>
                  <a:pt x="4514012" y="692201"/>
                  <a:pt x="4519346" y="699059"/>
                </a:cubicBezTo>
                <a:cubicBezTo>
                  <a:pt x="4524680" y="705917"/>
                  <a:pt x="4529099" y="714985"/>
                  <a:pt x="4532604" y="726263"/>
                </a:cubicBezTo>
                <a:cubicBezTo>
                  <a:pt x="4536110" y="737540"/>
                  <a:pt x="4537862" y="750494"/>
                  <a:pt x="4537862" y="765125"/>
                </a:cubicBezTo>
                <a:lnTo>
                  <a:pt x="4537862" y="896798"/>
                </a:lnTo>
                <a:lnTo>
                  <a:pt x="4497629" y="896798"/>
                </a:lnTo>
                <a:lnTo>
                  <a:pt x="4497629" y="769697"/>
                </a:lnTo>
                <a:cubicBezTo>
                  <a:pt x="4497629" y="750189"/>
                  <a:pt x="4493514" y="734416"/>
                  <a:pt x="4485284" y="722376"/>
                </a:cubicBezTo>
                <a:cubicBezTo>
                  <a:pt x="4477055" y="710337"/>
                  <a:pt x="4464101" y="704317"/>
                  <a:pt x="4446422" y="704317"/>
                </a:cubicBezTo>
                <a:cubicBezTo>
                  <a:pt x="4433925" y="704317"/>
                  <a:pt x="4422800" y="708127"/>
                  <a:pt x="4413047" y="715747"/>
                </a:cubicBezTo>
                <a:cubicBezTo>
                  <a:pt x="4403293" y="723367"/>
                  <a:pt x="4396435" y="732816"/>
                  <a:pt x="4392473" y="744093"/>
                </a:cubicBezTo>
                <a:cubicBezTo>
                  <a:pt x="4390644" y="748970"/>
                  <a:pt x="4389729" y="755371"/>
                  <a:pt x="4389729" y="763296"/>
                </a:cubicBezTo>
                <a:lnTo>
                  <a:pt x="4389729" y="896798"/>
                </a:lnTo>
                <a:lnTo>
                  <a:pt x="4349496" y="896798"/>
                </a:lnTo>
                <a:close/>
                <a:moveTo>
                  <a:pt x="3768471" y="572186"/>
                </a:moveTo>
                <a:lnTo>
                  <a:pt x="3808704" y="572186"/>
                </a:lnTo>
                <a:lnTo>
                  <a:pt x="3808704" y="896798"/>
                </a:lnTo>
                <a:lnTo>
                  <a:pt x="3768471" y="896798"/>
                </a:lnTo>
                <a:close/>
                <a:moveTo>
                  <a:pt x="2663572" y="572186"/>
                </a:moveTo>
                <a:lnTo>
                  <a:pt x="2703806" y="572186"/>
                </a:lnTo>
                <a:lnTo>
                  <a:pt x="2703806" y="710718"/>
                </a:lnTo>
                <a:lnTo>
                  <a:pt x="2704720" y="710718"/>
                </a:lnTo>
                <a:cubicBezTo>
                  <a:pt x="2711731" y="698221"/>
                  <a:pt x="2721332" y="688620"/>
                  <a:pt x="2733524" y="681914"/>
                </a:cubicBezTo>
                <a:cubicBezTo>
                  <a:pt x="2746325" y="674599"/>
                  <a:pt x="2760041" y="670941"/>
                  <a:pt x="2774673" y="670941"/>
                </a:cubicBezTo>
                <a:cubicBezTo>
                  <a:pt x="2781072" y="670941"/>
                  <a:pt x="2787550" y="671780"/>
                  <a:pt x="2794103" y="673456"/>
                </a:cubicBezTo>
                <a:cubicBezTo>
                  <a:pt x="2800656" y="675132"/>
                  <a:pt x="2807514" y="678104"/>
                  <a:pt x="2814676" y="682371"/>
                </a:cubicBezTo>
                <a:cubicBezTo>
                  <a:pt x="2821839" y="686639"/>
                  <a:pt x="2828088" y="692201"/>
                  <a:pt x="2833423" y="699059"/>
                </a:cubicBezTo>
                <a:cubicBezTo>
                  <a:pt x="2838756" y="705917"/>
                  <a:pt x="2843176" y="714985"/>
                  <a:pt x="2846681" y="726263"/>
                </a:cubicBezTo>
                <a:cubicBezTo>
                  <a:pt x="2850186" y="737540"/>
                  <a:pt x="2851939" y="750494"/>
                  <a:pt x="2851939" y="765125"/>
                </a:cubicBezTo>
                <a:lnTo>
                  <a:pt x="2851939" y="896798"/>
                </a:lnTo>
                <a:lnTo>
                  <a:pt x="2811706" y="896798"/>
                </a:lnTo>
                <a:lnTo>
                  <a:pt x="2811706" y="769697"/>
                </a:lnTo>
                <a:cubicBezTo>
                  <a:pt x="2811706" y="750189"/>
                  <a:pt x="2807590" y="734416"/>
                  <a:pt x="2799361" y="722376"/>
                </a:cubicBezTo>
                <a:cubicBezTo>
                  <a:pt x="2791131" y="710337"/>
                  <a:pt x="2778177" y="704317"/>
                  <a:pt x="2760498" y="704317"/>
                </a:cubicBezTo>
                <a:cubicBezTo>
                  <a:pt x="2748001" y="704317"/>
                  <a:pt x="2736876" y="708127"/>
                  <a:pt x="2727123" y="715747"/>
                </a:cubicBezTo>
                <a:cubicBezTo>
                  <a:pt x="2717369" y="723367"/>
                  <a:pt x="2710512" y="732816"/>
                  <a:pt x="2706549" y="744093"/>
                </a:cubicBezTo>
                <a:cubicBezTo>
                  <a:pt x="2704720" y="748970"/>
                  <a:pt x="2703806" y="755371"/>
                  <a:pt x="2703806" y="763296"/>
                </a:cubicBezTo>
                <a:lnTo>
                  <a:pt x="2703806" y="896798"/>
                </a:lnTo>
                <a:lnTo>
                  <a:pt x="2663572" y="896798"/>
                </a:lnTo>
                <a:close/>
                <a:moveTo>
                  <a:pt x="1842898" y="572186"/>
                </a:moveTo>
                <a:lnTo>
                  <a:pt x="1882675" y="572186"/>
                </a:lnTo>
                <a:lnTo>
                  <a:pt x="1882675" y="619278"/>
                </a:lnTo>
                <a:lnTo>
                  <a:pt x="1918337" y="619278"/>
                </a:lnTo>
                <a:lnTo>
                  <a:pt x="1918337" y="644424"/>
                </a:lnTo>
                <a:lnTo>
                  <a:pt x="1882675" y="644424"/>
                </a:lnTo>
                <a:lnTo>
                  <a:pt x="1882675" y="839648"/>
                </a:lnTo>
                <a:cubicBezTo>
                  <a:pt x="1882675" y="857631"/>
                  <a:pt x="1883285" y="876681"/>
                  <a:pt x="1884504" y="896798"/>
                </a:cubicBezTo>
                <a:lnTo>
                  <a:pt x="1848842" y="896798"/>
                </a:lnTo>
                <a:lnTo>
                  <a:pt x="1847014" y="858393"/>
                </a:lnTo>
                <a:lnTo>
                  <a:pt x="1845642" y="858393"/>
                </a:lnTo>
                <a:cubicBezTo>
                  <a:pt x="1839546" y="871195"/>
                  <a:pt x="1829945" y="881634"/>
                  <a:pt x="1816838" y="889712"/>
                </a:cubicBezTo>
                <a:cubicBezTo>
                  <a:pt x="1803732" y="897789"/>
                  <a:pt x="1788492" y="901827"/>
                  <a:pt x="1771118" y="901827"/>
                </a:cubicBezTo>
                <a:cubicBezTo>
                  <a:pt x="1743991" y="901827"/>
                  <a:pt x="1721360" y="891388"/>
                  <a:pt x="1703224" y="870509"/>
                </a:cubicBezTo>
                <a:cubicBezTo>
                  <a:pt x="1685089" y="849630"/>
                  <a:pt x="1676021" y="822579"/>
                  <a:pt x="1676021" y="789356"/>
                </a:cubicBezTo>
                <a:cubicBezTo>
                  <a:pt x="1675716" y="753695"/>
                  <a:pt x="1685241" y="725043"/>
                  <a:pt x="1704596" y="703403"/>
                </a:cubicBezTo>
                <a:cubicBezTo>
                  <a:pt x="1723951" y="681762"/>
                  <a:pt x="1747496" y="670941"/>
                  <a:pt x="1775233" y="670941"/>
                </a:cubicBezTo>
                <a:cubicBezTo>
                  <a:pt x="1791388" y="670941"/>
                  <a:pt x="1805180" y="674142"/>
                  <a:pt x="1816610" y="680543"/>
                </a:cubicBezTo>
                <a:cubicBezTo>
                  <a:pt x="1828040" y="686943"/>
                  <a:pt x="1836498" y="694868"/>
                  <a:pt x="1841985" y="704317"/>
                </a:cubicBezTo>
                <a:lnTo>
                  <a:pt x="1842898" y="704317"/>
                </a:lnTo>
                <a:lnTo>
                  <a:pt x="1842898" y="644424"/>
                </a:lnTo>
                <a:lnTo>
                  <a:pt x="1752831" y="644424"/>
                </a:lnTo>
                <a:lnTo>
                  <a:pt x="1752831" y="619278"/>
                </a:lnTo>
                <a:lnTo>
                  <a:pt x="1842898" y="619278"/>
                </a:lnTo>
                <a:close/>
                <a:moveTo>
                  <a:pt x="5254219" y="566700"/>
                </a:moveTo>
                <a:cubicBezTo>
                  <a:pt x="5265191" y="566700"/>
                  <a:pt x="5274335" y="569900"/>
                  <a:pt x="5281651" y="576301"/>
                </a:cubicBezTo>
                <a:cubicBezTo>
                  <a:pt x="5288966" y="582702"/>
                  <a:pt x="5292623" y="590931"/>
                  <a:pt x="5292623" y="600990"/>
                </a:cubicBezTo>
                <a:cubicBezTo>
                  <a:pt x="5292623" y="610743"/>
                  <a:pt x="5287442" y="620954"/>
                  <a:pt x="5277078" y="631622"/>
                </a:cubicBezTo>
                <a:cubicBezTo>
                  <a:pt x="5266715" y="642290"/>
                  <a:pt x="5260467" y="649910"/>
                  <a:pt x="5258333" y="654482"/>
                </a:cubicBezTo>
                <a:lnTo>
                  <a:pt x="5236388" y="648996"/>
                </a:lnTo>
                <a:cubicBezTo>
                  <a:pt x="5238217" y="642595"/>
                  <a:pt x="5243017" y="635204"/>
                  <a:pt x="5250790" y="626822"/>
                </a:cubicBezTo>
                <a:cubicBezTo>
                  <a:pt x="5258562" y="618440"/>
                  <a:pt x="5262448" y="611353"/>
                  <a:pt x="5262448" y="605562"/>
                </a:cubicBezTo>
                <a:cubicBezTo>
                  <a:pt x="5262448" y="600990"/>
                  <a:pt x="5261000" y="597332"/>
                  <a:pt x="5258104" y="594589"/>
                </a:cubicBezTo>
                <a:cubicBezTo>
                  <a:pt x="5255209" y="591846"/>
                  <a:pt x="5251627" y="590474"/>
                  <a:pt x="5247360" y="590474"/>
                </a:cubicBezTo>
                <a:cubicBezTo>
                  <a:pt x="5238826" y="590474"/>
                  <a:pt x="5231358" y="595808"/>
                  <a:pt x="5224958" y="606476"/>
                </a:cubicBezTo>
                <a:lnTo>
                  <a:pt x="5209413" y="596875"/>
                </a:lnTo>
                <a:cubicBezTo>
                  <a:pt x="5218861" y="576758"/>
                  <a:pt x="5233797" y="566700"/>
                  <a:pt x="5254219" y="566700"/>
                </a:cubicBezTo>
                <a:close/>
                <a:moveTo>
                  <a:pt x="6145149" y="542925"/>
                </a:moveTo>
                <a:lnTo>
                  <a:pt x="6182182" y="542925"/>
                </a:lnTo>
                <a:lnTo>
                  <a:pt x="6136919" y="602819"/>
                </a:lnTo>
                <a:lnTo>
                  <a:pt x="6113602" y="602819"/>
                </a:lnTo>
                <a:close/>
                <a:moveTo>
                  <a:pt x="3727018" y="390449"/>
                </a:moveTo>
                <a:cubicBezTo>
                  <a:pt x="3733419" y="390449"/>
                  <a:pt x="3738753" y="392735"/>
                  <a:pt x="3743020" y="397307"/>
                </a:cubicBezTo>
                <a:cubicBezTo>
                  <a:pt x="3747287" y="401879"/>
                  <a:pt x="3749421" y="407518"/>
                  <a:pt x="3749421" y="414224"/>
                </a:cubicBezTo>
                <a:cubicBezTo>
                  <a:pt x="3749421" y="420624"/>
                  <a:pt x="3747287" y="426111"/>
                  <a:pt x="3743020" y="430683"/>
                </a:cubicBezTo>
                <a:cubicBezTo>
                  <a:pt x="3738753" y="435255"/>
                  <a:pt x="3733266" y="437541"/>
                  <a:pt x="3726561" y="437541"/>
                </a:cubicBezTo>
                <a:cubicBezTo>
                  <a:pt x="3720160" y="437541"/>
                  <a:pt x="3714750" y="435255"/>
                  <a:pt x="3710330" y="430683"/>
                </a:cubicBezTo>
                <a:cubicBezTo>
                  <a:pt x="3705911" y="426111"/>
                  <a:pt x="3703701" y="420624"/>
                  <a:pt x="3703701" y="414224"/>
                </a:cubicBezTo>
                <a:cubicBezTo>
                  <a:pt x="3703701" y="407823"/>
                  <a:pt x="3705987" y="402260"/>
                  <a:pt x="3710559" y="397536"/>
                </a:cubicBezTo>
                <a:cubicBezTo>
                  <a:pt x="3715131" y="392811"/>
                  <a:pt x="3720617" y="390449"/>
                  <a:pt x="3727018" y="390449"/>
                </a:cubicBezTo>
                <a:close/>
                <a:moveTo>
                  <a:pt x="6796202" y="301295"/>
                </a:moveTo>
                <a:cubicBezTo>
                  <a:pt x="6804126" y="301295"/>
                  <a:pt x="6810603" y="303962"/>
                  <a:pt x="6815633" y="309296"/>
                </a:cubicBezTo>
                <a:cubicBezTo>
                  <a:pt x="6820662" y="314630"/>
                  <a:pt x="6823176" y="321564"/>
                  <a:pt x="6823176" y="330099"/>
                </a:cubicBezTo>
                <a:cubicBezTo>
                  <a:pt x="6823176" y="338328"/>
                  <a:pt x="6820586" y="345186"/>
                  <a:pt x="6815404" y="350673"/>
                </a:cubicBezTo>
                <a:cubicBezTo>
                  <a:pt x="6810222" y="356159"/>
                  <a:pt x="6803517" y="358902"/>
                  <a:pt x="6795287" y="358902"/>
                </a:cubicBezTo>
                <a:cubicBezTo>
                  <a:pt x="6787667" y="358902"/>
                  <a:pt x="6781343" y="356159"/>
                  <a:pt x="6776313" y="350673"/>
                </a:cubicBezTo>
                <a:cubicBezTo>
                  <a:pt x="6771284" y="345186"/>
                  <a:pt x="6768770" y="338328"/>
                  <a:pt x="6768770" y="330099"/>
                </a:cubicBezTo>
                <a:cubicBezTo>
                  <a:pt x="6768770" y="321869"/>
                  <a:pt x="6771360" y="315011"/>
                  <a:pt x="6776542" y="309525"/>
                </a:cubicBezTo>
                <a:cubicBezTo>
                  <a:pt x="6781724" y="304038"/>
                  <a:pt x="6788277" y="301295"/>
                  <a:pt x="6796202" y="301295"/>
                </a:cubicBezTo>
                <a:close/>
                <a:moveTo>
                  <a:pt x="319204" y="301295"/>
                </a:moveTo>
                <a:cubicBezTo>
                  <a:pt x="327129" y="301295"/>
                  <a:pt x="333606" y="303962"/>
                  <a:pt x="338635" y="309296"/>
                </a:cubicBezTo>
                <a:cubicBezTo>
                  <a:pt x="343665" y="314630"/>
                  <a:pt x="346179" y="321564"/>
                  <a:pt x="346179" y="330099"/>
                </a:cubicBezTo>
                <a:cubicBezTo>
                  <a:pt x="346179" y="338328"/>
                  <a:pt x="343588" y="345186"/>
                  <a:pt x="338407" y="350673"/>
                </a:cubicBezTo>
                <a:cubicBezTo>
                  <a:pt x="333225" y="356159"/>
                  <a:pt x="326519" y="358902"/>
                  <a:pt x="318290" y="358902"/>
                </a:cubicBezTo>
                <a:cubicBezTo>
                  <a:pt x="310670" y="358902"/>
                  <a:pt x="304345" y="356159"/>
                  <a:pt x="299316" y="350673"/>
                </a:cubicBezTo>
                <a:cubicBezTo>
                  <a:pt x="294287" y="345186"/>
                  <a:pt x="291772" y="338328"/>
                  <a:pt x="291772" y="330099"/>
                </a:cubicBezTo>
                <a:cubicBezTo>
                  <a:pt x="291772" y="321869"/>
                  <a:pt x="294363" y="315011"/>
                  <a:pt x="299545" y="309525"/>
                </a:cubicBezTo>
                <a:cubicBezTo>
                  <a:pt x="304726" y="304038"/>
                  <a:pt x="311280" y="301295"/>
                  <a:pt x="319204" y="301295"/>
                </a:cubicBezTo>
                <a:close/>
                <a:moveTo>
                  <a:pt x="5561457" y="240945"/>
                </a:moveTo>
                <a:cubicBezTo>
                  <a:pt x="5498973" y="239726"/>
                  <a:pt x="5467731" y="256337"/>
                  <a:pt x="5467731" y="290780"/>
                </a:cubicBezTo>
                <a:cubicBezTo>
                  <a:pt x="5467731" y="303276"/>
                  <a:pt x="5471312" y="312801"/>
                  <a:pt x="5478475" y="319355"/>
                </a:cubicBezTo>
                <a:cubicBezTo>
                  <a:pt x="5485638" y="325908"/>
                  <a:pt x="5494553" y="329184"/>
                  <a:pt x="5505221" y="329184"/>
                </a:cubicBezTo>
                <a:cubicBezTo>
                  <a:pt x="5518937" y="329184"/>
                  <a:pt x="5530520" y="325603"/>
                  <a:pt x="5539969" y="318440"/>
                </a:cubicBezTo>
                <a:cubicBezTo>
                  <a:pt x="5549417" y="311277"/>
                  <a:pt x="5555971" y="302514"/>
                  <a:pt x="5559628" y="292151"/>
                </a:cubicBezTo>
                <a:cubicBezTo>
                  <a:pt x="5560848" y="288189"/>
                  <a:pt x="5561457" y="283922"/>
                  <a:pt x="5561457" y="279350"/>
                </a:cubicBezTo>
                <a:close/>
                <a:moveTo>
                  <a:pt x="827535" y="240945"/>
                </a:moveTo>
                <a:cubicBezTo>
                  <a:pt x="765051" y="239726"/>
                  <a:pt x="733809" y="256337"/>
                  <a:pt x="733809" y="290780"/>
                </a:cubicBezTo>
                <a:cubicBezTo>
                  <a:pt x="733809" y="303276"/>
                  <a:pt x="737390" y="312801"/>
                  <a:pt x="744553" y="319355"/>
                </a:cubicBezTo>
                <a:cubicBezTo>
                  <a:pt x="751716" y="325908"/>
                  <a:pt x="760631" y="329184"/>
                  <a:pt x="771299" y="329184"/>
                </a:cubicBezTo>
                <a:cubicBezTo>
                  <a:pt x="785015" y="329184"/>
                  <a:pt x="796598" y="325603"/>
                  <a:pt x="806047" y="318440"/>
                </a:cubicBezTo>
                <a:cubicBezTo>
                  <a:pt x="815495" y="311277"/>
                  <a:pt x="822049" y="302514"/>
                  <a:pt x="825706" y="292151"/>
                </a:cubicBezTo>
                <a:cubicBezTo>
                  <a:pt x="826925" y="288189"/>
                  <a:pt x="827535" y="283922"/>
                  <a:pt x="827535" y="279350"/>
                </a:cubicBezTo>
                <a:close/>
                <a:moveTo>
                  <a:pt x="1497714" y="160020"/>
                </a:moveTo>
                <a:cubicBezTo>
                  <a:pt x="1477293" y="160020"/>
                  <a:pt x="1461062" y="167869"/>
                  <a:pt x="1449022" y="183566"/>
                </a:cubicBezTo>
                <a:cubicBezTo>
                  <a:pt x="1436983" y="199263"/>
                  <a:pt x="1430963" y="219609"/>
                  <a:pt x="1430963" y="244602"/>
                </a:cubicBezTo>
                <a:cubicBezTo>
                  <a:pt x="1430963" y="268072"/>
                  <a:pt x="1436602" y="287655"/>
                  <a:pt x="1447879" y="303353"/>
                </a:cubicBezTo>
                <a:cubicBezTo>
                  <a:pt x="1459157" y="319050"/>
                  <a:pt x="1475311" y="326898"/>
                  <a:pt x="1496342" y="326898"/>
                </a:cubicBezTo>
                <a:cubicBezTo>
                  <a:pt x="1509449" y="326898"/>
                  <a:pt x="1521184" y="323088"/>
                  <a:pt x="1531547" y="315468"/>
                </a:cubicBezTo>
                <a:cubicBezTo>
                  <a:pt x="1541909" y="307848"/>
                  <a:pt x="1549377" y="297180"/>
                  <a:pt x="1553949" y="283464"/>
                </a:cubicBezTo>
                <a:cubicBezTo>
                  <a:pt x="1556082" y="276454"/>
                  <a:pt x="1557150" y="269901"/>
                  <a:pt x="1557150" y="263805"/>
                </a:cubicBezTo>
                <a:lnTo>
                  <a:pt x="1557150" y="222200"/>
                </a:lnTo>
                <a:cubicBezTo>
                  <a:pt x="1557150" y="215799"/>
                  <a:pt x="1556540" y="210312"/>
                  <a:pt x="1555321" y="205740"/>
                </a:cubicBezTo>
                <a:cubicBezTo>
                  <a:pt x="1551968" y="192634"/>
                  <a:pt x="1545110" y="181737"/>
                  <a:pt x="1534747" y="173051"/>
                </a:cubicBezTo>
                <a:cubicBezTo>
                  <a:pt x="1524384" y="164364"/>
                  <a:pt x="1512040" y="160020"/>
                  <a:pt x="1497714" y="160020"/>
                </a:cubicBezTo>
                <a:close/>
                <a:moveTo>
                  <a:pt x="6376416" y="159563"/>
                </a:moveTo>
                <a:cubicBezTo>
                  <a:pt x="6362700" y="159563"/>
                  <a:pt x="6350127" y="164059"/>
                  <a:pt x="6338697" y="173051"/>
                </a:cubicBezTo>
                <a:cubicBezTo>
                  <a:pt x="6327267" y="182042"/>
                  <a:pt x="6319570" y="194006"/>
                  <a:pt x="6315608" y="208941"/>
                </a:cubicBezTo>
                <a:cubicBezTo>
                  <a:pt x="6314084" y="214427"/>
                  <a:pt x="6313323" y="220066"/>
                  <a:pt x="6313323" y="225857"/>
                </a:cubicBezTo>
                <a:lnTo>
                  <a:pt x="6313323" y="265176"/>
                </a:lnTo>
                <a:cubicBezTo>
                  <a:pt x="6313323" y="270968"/>
                  <a:pt x="6313932" y="275844"/>
                  <a:pt x="6315151" y="279807"/>
                </a:cubicBezTo>
                <a:cubicBezTo>
                  <a:pt x="6318809" y="293828"/>
                  <a:pt x="6326124" y="305181"/>
                  <a:pt x="6337097" y="313868"/>
                </a:cubicBezTo>
                <a:cubicBezTo>
                  <a:pt x="6348069" y="322555"/>
                  <a:pt x="6360871" y="326898"/>
                  <a:pt x="6375501" y="326898"/>
                </a:cubicBezTo>
                <a:cubicBezTo>
                  <a:pt x="6396533" y="326898"/>
                  <a:pt x="6412992" y="319126"/>
                  <a:pt x="6424879" y="303581"/>
                </a:cubicBezTo>
                <a:cubicBezTo>
                  <a:pt x="6436766" y="288036"/>
                  <a:pt x="6442710" y="267462"/>
                  <a:pt x="6442710" y="241859"/>
                </a:cubicBezTo>
                <a:cubicBezTo>
                  <a:pt x="6442710" y="218390"/>
                  <a:pt x="6436842" y="198806"/>
                  <a:pt x="6425108" y="183109"/>
                </a:cubicBezTo>
                <a:cubicBezTo>
                  <a:pt x="6413373" y="167412"/>
                  <a:pt x="6397142" y="159563"/>
                  <a:pt x="6376416" y="159563"/>
                </a:cubicBezTo>
                <a:close/>
                <a:moveTo>
                  <a:pt x="6011647" y="159106"/>
                </a:moveTo>
                <a:cubicBezTo>
                  <a:pt x="5992139" y="159106"/>
                  <a:pt x="5976290" y="166726"/>
                  <a:pt x="5964098" y="181966"/>
                </a:cubicBezTo>
                <a:cubicBezTo>
                  <a:pt x="5951906" y="197206"/>
                  <a:pt x="5945809" y="217475"/>
                  <a:pt x="5945809" y="242774"/>
                </a:cubicBezTo>
                <a:cubicBezTo>
                  <a:pt x="5945809" y="265634"/>
                  <a:pt x="5951525" y="284607"/>
                  <a:pt x="5962955" y="299695"/>
                </a:cubicBezTo>
                <a:cubicBezTo>
                  <a:pt x="5974384" y="314783"/>
                  <a:pt x="5990463" y="322326"/>
                  <a:pt x="6011189" y="322326"/>
                </a:cubicBezTo>
                <a:cubicBezTo>
                  <a:pt x="6023991" y="322326"/>
                  <a:pt x="6035497" y="318669"/>
                  <a:pt x="6045708" y="311354"/>
                </a:cubicBezTo>
                <a:cubicBezTo>
                  <a:pt x="6055918" y="304038"/>
                  <a:pt x="6063005" y="293980"/>
                  <a:pt x="6066968" y="281178"/>
                </a:cubicBezTo>
                <a:cubicBezTo>
                  <a:pt x="6069101" y="274778"/>
                  <a:pt x="6070168" y="267615"/>
                  <a:pt x="6070168" y="259690"/>
                </a:cubicBezTo>
                <a:lnTo>
                  <a:pt x="6070168" y="219914"/>
                </a:lnTo>
                <a:cubicBezTo>
                  <a:pt x="6070168" y="212294"/>
                  <a:pt x="6069406" y="206350"/>
                  <a:pt x="6067882" y="202083"/>
                </a:cubicBezTo>
                <a:cubicBezTo>
                  <a:pt x="6063920" y="189586"/>
                  <a:pt x="6057138" y="179299"/>
                  <a:pt x="6047536" y="171222"/>
                </a:cubicBezTo>
                <a:cubicBezTo>
                  <a:pt x="6037935" y="163145"/>
                  <a:pt x="6025972" y="159106"/>
                  <a:pt x="6011647" y="159106"/>
                </a:cubicBezTo>
                <a:close/>
                <a:moveTo>
                  <a:pt x="4963897" y="159106"/>
                </a:moveTo>
                <a:cubicBezTo>
                  <a:pt x="4944389" y="159106"/>
                  <a:pt x="4928540" y="166726"/>
                  <a:pt x="4916348" y="181966"/>
                </a:cubicBezTo>
                <a:cubicBezTo>
                  <a:pt x="4904156" y="197206"/>
                  <a:pt x="4898059" y="217475"/>
                  <a:pt x="4898059" y="242774"/>
                </a:cubicBezTo>
                <a:cubicBezTo>
                  <a:pt x="4898059" y="265634"/>
                  <a:pt x="4903775" y="284607"/>
                  <a:pt x="4915205" y="299695"/>
                </a:cubicBezTo>
                <a:cubicBezTo>
                  <a:pt x="4926634" y="314783"/>
                  <a:pt x="4942713" y="322326"/>
                  <a:pt x="4963439" y="322326"/>
                </a:cubicBezTo>
                <a:cubicBezTo>
                  <a:pt x="4976241" y="322326"/>
                  <a:pt x="4987747" y="318669"/>
                  <a:pt x="4997958" y="311354"/>
                </a:cubicBezTo>
                <a:cubicBezTo>
                  <a:pt x="5008168" y="304038"/>
                  <a:pt x="5015255" y="293980"/>
                  <a:pt x="5019218" y="281178"/>
                </a:cubicBezTo>
                <a:cubicBezTo>
                  <a:pt x="5021351" y="274778"/>
                  <a:pt x="5022418" y="267615"/>
                  <a:pt x="5022418" y="259690"/>
                </a:cubicBezTo>
                <a:lnTo>
                  <a:pt x="5022418" y="219914"/>
                </a:lnTo>
                <a:cubicBezTo>
                  <a:pt x="5022418" y="212294"/>
                  <a:pt x="5021656" y="206350"/>
                  <a:pt x="5020132" y="202083"/>
                </a:cubicBezTo>
                <a:cubicBezTo>
                  <a:pt x="5016170" y="189586"/>
                  <a:pt x="5009388" y="179299"/>
                  <a:pt x="4999786" y="171222"/>
                </a:cubicBezTo>
                <a:cubicBezTo>
                  <a:pt x="4990185" y="163145"/>
                  <a:pt x="4978222" y="159106"/>
                  <a:pt x="4963897" y="159106"/>
                </a:cubicBezTo>
                <a:close/>
                <a:moveTo>
                  <a:pt x="6623533" y="158192"/>
                </a:moveTo>
                <a:cubicBezTo>
                  <a:pt x="6601587" y="158192"/>
                  <a:pt x="6584823" y="166650"/>
                  <a:pt x="6573240" y="183566"/>
                </a:cubicBezTo>
                <a:cubicBezTo>
                  <a:pt x="6561658" y="200483"/>
                  <a:pt x="6555867" y="220523"/>
                  <a:pt x="6555867" y="243688"/>
                </a:cubicBezTo>
                <a:cubicBezTo>
                  <a:pt x="6555867" y="268072"/>
                  <a:pt x="6562115" y="288341"/>
                  <a:pt x="6574612" y="304496"/>
                </a:cubicBezTo>
                <a:cubicBezTo>
                  <a:pt x="6587109" y="320650"/>
                  <a:pt x="6603111" y="328727"/>
                  <a:pt x="6622618" y="328727"/>
                </a:cubicBezTo>
                <a:cubicBezTo>
                  <a:pt x="6641821" y="328727"/>
                  <a:pt x="6657822" y="320574"/>
                  <a:pt x="6670624" y="304267"/>
                </a:cubicBezTo>
                <a:cubicBezTo>
                  <a:pt x="6683426" y="287960"/>
                  <a:pt x="6689826" y="267462"/>
                  <a:pt x="6689826" y="242774"/>
                </a:cubicBezTo>
                <a:cubicBezTo>
                  <a:pt x="6689826" y="221133"/>
                  <a:pt x="6684264" y="201626"/>
                  <a:pt x="6673139" y="184252"/>
                </a:cubicBezTo>
                <a:cubicBezTo>
                  <a:pt x="6662013" y="166878"/>
                  <a:pt x="6645478" y="158192"/>
                  <a:pt x="6623533" y="158192"/>
                </a:cubicBezTo>
                <a:close/>
                <a:moveTo>
                  <a:pt x="4461357" y="158192"/>
                </a:moveTo>
                <a:cubicBezTo>
                  <a:pt x="4439412" y="158192"/>
                  <a:pt x="4422648" y="166650"/>
                  <a:pt x="4411065" y="183566"/>
                </a:cubicBezTo>
                <a:cubicBezTo>
                  <a:pt x="4399483" y="200483"/>
                  <a:pt x="4393692" y="220523"/>
                  <a:pt x="4393692" y="243688"/>
                </a:cubicBezTo>
                <a:cubicBezTo>
                  <a:pt x="4393692" y="268072"/>
                  <a:pt x="4399940" y="288341"/>
                  <a:pt x="4412437" y="304496"/>
                </a:cubicBezTo>
                <a:cubicBezTo>
                  <a:pt x="4424934" y="320650"/>
                  <a:pt x="4440936" y="328727"/>
                  <a:pt x="4460443" y="328727"/>
                </a:cubicBezTo>
                <a:cubicBezTo>
                  <a:pt x="4479646" y="328727"/>
                  <a:pt x="4495647" y="320574"/>
                  <a:pt x="4508449" y="304267"/>
                </a:cubicBezTo>
                <a:cubicBezTo>
                  <a:pt x="4521251" y="287960"/>
                  <a:pt x="4527652" y="267462"/>
                  <a:pt x="4527652" y="242774"/>
                </a:cubicBezTo>
                <a:cubicBezTo>
                  <a:pt x="4527652" y="221133"/>
                  <a:pt x="4522089" y="201626"/>
                  <a:pt x="4510964" y="184252"/>
                </a:cubicBezTo>
                <a:cubicBezTo>
                  <a:pt x="4499838" y="166878"/>
                  <a:pt x="4483303" y="158192"/>
                  <a:pt x="4461357" y="158192"/>
                </a:cubicBezTo>
                <a:close/>
                <a:moveTo>
                  <a:pt x="2813533" y="158192"/>
                </a:moveTo>
                <a:cubicBezTo>
                  <a:pt x="2791589" y="158192"/>
                  <a:pt x="2774824" y="166650"/>
                  <a:pt x="2763242" y="183566"/>
                </a:cubicBezTo>
                <a:cubicBezTo>
                  <a:pt x="2751660" y="200483"/>
                  <a:pt x="2745869" y="220523"/>
                  <a:pt x="2745869" y="243688"/>
                </a:cubicBezTo>
                <a:cubicBezTo>
                  <a:pt x="2745869" y="268072"/>
                  <a:pt x="2752117" y="288341"/>
                  <a:pt x="2764614" y="304496"/>
                </a:cubicBezTo>
                <a:cubicBezTo>
                  <a:pt x="2777110" y="320650"/>
                  <a:pt x="2793113" y="328727"/>
                  <a:pt x="2812620" y="328727"/>
                </a:cubicBezTo>
                <a:cubicBezTo>
                  <a:pt x="2831823" y="328727"/>
                  <a:pt x="2847823" y="320574"/>
                  <a:pt x="2860627" y="304267"/>
                </a:cubicBezTo>
                <a:cubicBezTo>
                  <a:pt x="2873428" y="287960"/>
                  <a:pt x="2879980" y="267310"/>
                  <a:pt x="2880285" y="242316"/>
                </a:cubicBezTo>
                <a:cubicBezTo>
                  <a:pt x="2880285" y="232563"/>
                  <a:pt x="2878990" y="222885"/>
                  <a:pt x="2876399" y="213284"/>
                </a:cubicBezTo>
                <a:cubicBezTo>
                  <a:pt x="2873808" y="203683"/>
                  <a:pt x="2869998" y="194615"/>
                  <a:pt x="2864969" y="186081"/>
                </a:cubicBezTo>
                <a:cubicBezTo>
                  <a:pt x="2859939" y="177546"/>
                  <a:pt x="2853006" y="170765"/>
                  <a:pt x="2844167" y="165735"/>
                </a:cubicBezTo>
                <a:cubicBezTo>
                  <a:pt x="2835328" y="160706"/>
                  <a:pt x="2825117" y="158192"/>
                  <a:pt x="2813533" y="158192"/>
                </a:cubicBezTo>
                <a:close/>
                <a:moveTo>
                  <a:pt x="3727932" y="157734"/>
                </a:moveTo>
                <a:cubicBezTo>
                  <a:pt x="3705987" y="157734"/>
                  <a:pt x="3689223" y="166269"/>
                  <a:pt x="3677640" y="183338"/>
                </a:cubicBezTo>
                <a:cubicBezTo>
                  <a:pt x="3666058" y="200406"/>
                  <a:pt x="3660267" y="220523"/>
                  <a:pt x="3660267" y="243688"/>
                </a:cubicBezTo>
                <a:cubicBezTo>
                  <a:pt x="3660267" y="268072"/>
                  <a:pt x="3666515" y="288341"/>
                  <a:pt x="3679012" y="304496"/>
                </a:cubicBezTo>
                <a:cubicBezTo>
                  <a:pt x="3691509" y="320650"/>
                  <a:pt x="3707511" y="328727"/>
                  <a:pt x="3727018" y="328727"/>
                </a:cubicBezTo>
                <a:cubicBezTo>
                  <a:pt x="3746220" y="328727"/>
                  <a:pt x="3762222" y="320574"/>
                  <a:pt x="3775024" y="304267"/>
                </a:cubicBezTo>
                <a:cubicBezTo>
                  <a:pt x="3787826" y="287960"/>
                  <a:pt x="3794226" y="267462"/>
                  <a:pt x="3794226" y="242774"/>
                </a:cubicBezTo>
                <a:cubicBezTo>
                  <a:pt x="3794226" y="229362"/>
                  <a:pt x="3792093" y="216485"/>
                  <a:pt x="3787826" y="204140"/>
                </a:cubicBezTo>
                <a:cubicBezTo>
                  <a:pt x="3783558" y="191796"/>
                  <a:pt x="3776243" y="180975"/>
                  <a:pt x="3765880" y="171679"/>
                </a:cubicBezTo>
                <a:cubicBezTo>
                  <a:pt x="3755517" y="162383"/>
                  <a:pt x="3742867" y="157734"/>
                  <a:pt x="3727932" y="157734"/>
                </a:cubicBezTo>
                <a:close/>
                <a:moveTo>
                  <a:pt x="1995680" y="156820"/>
                </a:moveTo>
                <a:cubicBezTo>
                  <a:pt x="1977087" y="156820"/>
                  <a:pt x="1962610" y="163449"/>
                  <a:pt x="1952246" y="176708"/>
                </a:cubicBezTo>
                <a:cubicBezTo>
                  <a:pt x="1941883" y="189967"/>
                  <a:pt x="1935787" y="204978"/>
                  <a:pt x="1933958" y="221742"/>
                </a:cubicBezTo>
                <a:lnTo>
                  <a:pt x="2051458" y="221742"/>
                </a:lnTo>
                <a:cubicBezTo>
                  <a:pt x="2051763" y="205588"/>
                  <a:pt x="2047572" y="190729"/>
                  <a:pt x="2038885" y="177165"/>
                </a:cubicBezTo>
                <a:cubicBezTo>
                  <a:pt x="2030198" y="163602"/>
                  <a:pt x="2015797" y="156820"/>
                  <a:pt x="1995680" y="156820"/>
                </a:cubicBezTo>
                <a:close/>
                <a:moveTo>
                  <a:pt x="5198364" y="132588"/>
                </a:moveTo>
                <a:lnTo>
                  <a:pt x="5241341" y="132588"/>
                </a:lnTo>
                <a:lnTo>
                  <a:pt x="5284775" y="256490"/>
                </a:lnTo>
                <a:cubicBezTo>
                  <a:pt x="5292699" y="278740"/>
                  <a:pt x="5298643" y="297790"/>
                  <a:pt x="5302606" y="313640"/>
                </a:cubicBezTo>
                <a:lnTo>
                  <a:pt x="5303977" y="313640"/>
                </a:lnTo>
                <a:cubicBezTo>
                  <a:pt x="5307634" y="300533"/>
                  <a:pt x="5313883" y="281483"/>
                  <a:pt x="5322723" y="256490"/>
                </a:cubicBezTo>
                <a:lnTo>
                  <a:pt x="5365699" y="132588"/>
                </a:lnTo>
                <a:lnTo>
                  <a:pt x="5407762" y="132588"/>
                </a:lnTo>
                <a:lnTo>
                  <a:pt x="5320894" y="353873"/>
                </a:lnTo>
                <a:lnTo>
                  <a:pt x="5282489" y="353873"/>
                </a:lnTo>
                <a:close/>
                <a:moveTo>
                  <a:pt x="3386103" y="132588"/>
                </a:moveTo>
                <a:lnTo>
                  <a:pt x="3426334" y="132588"/>
                </a:lnTo>
                <a:lnTo>
                  <a:pt x="3426334" y="254661"/>
                </a:lnTo>
                <a:cubicBezTo>
                  <a:pt x="3426334" y="301905"/>
                  <a:pt x="3442793" y="325527"/>
                  <a:pt x="3475711" y="325527"/>
                </a:cubicBezTo>
                <a:cubicBezTo>
                  <a:pt x="3488207" y="325527"/>
                  <a:pt x="3499180" y="321869"/>
                  <a:pt x="3508629" y="314554"/>
                </a:cubicBezTo>
                <a:cubicBezTo>
                  <a:pt x="3518078" y="307239"/>
                  <a:pt x="3524784" y="298552"/>
                  <a:pt x="3528746" y="288494"/>
                </a:cubicBezTo>
                <a:cubicBezTo>
                  <a:pt x="3531185" y="282702"/>
                  <a:pt x="3532403" y="275844"/>
                  <a:pt x="3532403" y="267920"/>
                </a:cubicBezTo>
                <a:lnTo>
                  <a:pt x="3532403" y="132588"/>
                </a:lnTo>
                <a:lnTo>
                  <a:pt x="3572638" y="132588"/>
                </a:lnTo>
                <a:lnTo>
                  <a:pt x="3572638" y="293066"/>
                </a:lnTo>
                <a:cubicBezTo>
                  <a:pt x="3572638" y="318059"/>
                  <a:pt x="3573247" y="338328"/>
                  <a:pt x="3574466" y="353873"/>
                </a:cubicBezTo>
                <a:lnTo>
                  <a:pt x="3538804" y="353873"/>
                </a:lnTo>
                <a:lnTo>
                  <a:pt x="3536519" y="317754"/>
                </a:lnTo>
                <a:lnTo>
                  <a:pt x="3535605" y="317754"/>
                </a:lnTo>
                <a:cubicBezTo>
                  <a:pt x="3529508" y="328727"/>
                  <a:pt x="3520212" y="338328"/>
                  <a:pt x="3507715" y="346558"/>
                </a:cubicBezTo>
                <a:cubicBezTo>
                  <a:pt x="3495219" y="354788"/>
                  <a:pt x="3480131" y="358902"/>
                  <a:pt x="3462452" y="358902"/>
                </a:cubicBezTo>
                <a:cubicBezTo>
                  <a:pt x="3453003" y="358902"/>
                  <a:pt x="3444088" y="357378"/>
                  <a:pt x="3435706" y="354330"/>
                </a:cubicBezTo>
                <a:cubicBezTo>
                  <a:pt x="3427324" y="351282"/>
                  <a:pt x="3419247" y="346329"/>
                  <a:pt x="3411478" y="339471"/>
                </a:cubicBezTo>
                <a:cubicBezTo>
                  <a:pt x="3403704" y="332613"/>
                  <a:pt x="3397534" y="322555"/>
                  <a:pt x="3392961" y="309296"/>
                </a:cubicBezTo>
                <a:cubicBezTo>
                  <a:pt x="3388387" y="296037"/>
                  <a:pt x="3386103" y="280264"/>
                  <a:pt x="3386103" y="261976"/>
                </a:cubicBezTo>
                <a:close/>
                <a:moveTo>
                  <a:pt x="2977896" y="132588"/>
                </a:moveTo>
                <a:lnTo>
                  <a:pt x="3018130" y="132588"/>
                </a:lnTo>
                <a:lnTo>
                  <a:pt x="3018130" y="353873"/>
                </a:lnTo>
                <a:lnTo>
                  <a:pt x="2977896" y="353873"/>
                </a:lnTo>
                <a:close/>
                <a:moveTo>
                  <a:pt x="2474215" y="132588"/>
                </a:moveTo>
                <a:lnTo>
                  <a:pt x="2517192" y="132588"/>
                </a:lnTo>
                <a:lnTo>
                  <a:pt x="2560626" y="256490"/>
                </a:lnTo>
                <a:cubicBezTo>
                  <a:pt x="2568551" y="278740"/>
                  <a:pt x="2574496" y="297790"/>
                  <a:pt x="2578457" y="313640"/>
                </a:cubicBezTo>
                <a:lnTo>
                  <a:pt x="2579829" y="313640"/>
                </a:lnTo>
                <a:cubicBezTo>
                  <a:pt x="2583487" y="300533"/>
                  <a:pt x="2589734" y="281483"/>
                  <a:pt x="2598573" y="256490"/>
                </a:cubicBezTo>
                <a:lnTo>
                  <a:pt x="2641550" y="132588"/>
                </a:lnTo>
                <a:lnTo>
                  <a:pt x="2683612" y="132588"/>
                </a:lnTo>
                <a:lnTo>
                  <a:pt x="2596745" y="353873"/>
                </a:lnTo>
                <a:lnTo>
                  <a:pt x="2558340" y="353873"/>
                </a:lnTo>
                <a:close/>
                <a:moveTo>
                  <a:pt x="1662077" y="132588"/>
                </a:moveTo>
                <a:lnTo>
                  <a:pt x="1702310" y="132588"/>
                </a:lnTo>
                <a:lnTo>
                  <a:pt x="1702310" y="254661"/>
                </a:lnTo>
                <a:cubicBezTo>
                  <a:pt x="1702310" y="301905"/>
                  <a:pt x="1718770" y="325527"/>
                  <a:pt x="1751688" y="325527"/>
                </a:cubicBezTo>
                <a:cubicBezTo>
                  <a:pt x="1764184" y="325527"/>
                  <a:pt x="1775157" y="321869"/>
                  <a:pt x="1784606" y="314554"/>
                </a:cubicBezTo>
                <a:cubicBezTo>
                  <a:pt x="1794055" y="307239"/>
                  <a:pt x="1800761" y="298552"/>
                  <a:pt x="1804723" y="288494"/>
                </a:cubicBezTo>
                <a:cubicBezTo>
                  <a:pt x="1807162" y="282702"/>
                  <a:pt x="1808380" y="275844"/>
                  <a:pt x="1808380" y="267920"/>
                </a:cubicBezTo>
                <a:lnTo>
                  <a:pt x="1808380" y="132588"/>
                </a:lnTo>
                <a:lnTo>
                  <a:pt x="1848614" y="132588"/>
                </a:lnTo>
                <a:lnTo>
                  <a:pt x="1848614" y="293066"/>
                </a:lnTo>
                <a:cubicBezTo>
                  <a:pt x="1848614" y="318059"/>
                  <a:pt x="1849224" y="338328"/>
                  <a:pt x="1850442" y="353873"/>
                </a:cubicBezTo>
                <a:lnTo>
                  <a:pt x="1814782" y="353873"/>
                </a:lnTo>
                <a:lnTo>
                  <a:pt x="1812495" y="317754"/>
                </a:lnTo>
                <a:lnTo>
                  <a:pt x="1811581" y="317754"/>
                </a:lnTo>
                <a:cubicBezTo>
                  <a:pt x="1805485" y="328727"/>
                  <a:pt x="1796189" y="338328"/>
                  <a:pt x="1783692" y="346558"/>
                </a:cubicBezTo>
                <a:cubicBezTo>
                  <a:pt x="1771195" y="354788"/>
                  <a:pt x="1756107" y="358902"/>
                  <a:pt x="1738429" y="358902"/>
                </a:cubicBezTo>
                <a:cubicBezTo>
                  <a:pt x="1728980" y="358902"/>
                  <a:pt x="1720065" y="357378"/>
                  <a:pt x="1711683" y="354330"/>
                </a:cubicBezTo>
                <a:cubicBezTo>
                  <a:pt x="1703301" y="351282"/>
                  <a:pt x="1695224" y="346329"/>
                  <a:pt x="1687451" y="339471"/>
                </a:cubicBezTo>
                <a:cubicBezTo>
                  <a:pt x="1679679" y="332613"/>
                  <a:pt x="1673507" y="322555"/>
                  <a:pt x="1668935" y="309296"/>
                </a:cubicBezTo>
                <a:cubicBezTo>
                  <a:pt x="1664362" y="296037"/>
                  <a:pt x="1662077" y="280264"/>
                  <a:pt x="1662077" y="261976"/>
                </a:cubicBezTo>
                <a:close/>
                <a:moveTo>
                  <a:pt x="6624447" y="128016"/>
                </a:moveTo>
                <a:cubicBezTo>
                  <a:pt x="6656146" y="128016"/>
                  <a:pt x="6681826" y="138532"/>
                  <a:pt x="6701485" y="159563"/>
                </a:cubicBezTo>
                <a:cubicBezTo>
                  <a:pt x="6721145" y="180594"/>
                  <a:pt x="6730974" y="207874"/>
                  <a:pt x="6730974" y="241402"/>
                </a:cubicBezTo>
                <a:cubicBezTo>
                  <a:pt x="6730974" y="279502"/>
                  <a:pt x="6720002" y="308610"/>
                  <a:pt x="6698056" y="328727"/>
                </a:cubicBezTo>
                <a:cubicBezTo>
                  <a:pt x="6676110" y="348844"/>
                  <a:pt x="6650355" y="358902"/>
                  <a:pt x="6620789" y="358902"/>
                </a:cubicBezTo>
                <a:cubicBezTo>
                  <a:pt x="6590309" y="358902"/>
                  <a:pt x="6565011" y="348463"/>
                  <a:pt x="6544894" y="327584"/>
                </a:cubicBezTo>
                <a:cubicBezTo>
                  <a:pt x="6524777" y="306705"/>
                  <a:pt x="6514719" y="279197"/>
                  <a:pt x="6514719" y="245060"/>
                </a:cubicBezTo>
                <a:cubicBezTo>
                  <a:pt x="6514719" y="209398"/>
                  <a:pt x="6525158" y="180975"/>
                  <a:pt x="6546037" y="159792"/>
                </a:cubicBezTo>
                <a:cubicBezTo>
                  <a:pt x="6566916" y="138608"/>
                  <a:pt x="6593053" y="128016"/>
                  <a:pt x="6624447" y="128016"/>
                </a:cubicBezTo>
                <a:close/>
                <a:moveTo>
                  <a:pt x="6005245" y="128016"/>
                </a:moveTo>
                <a:cubicBezTo>
                  <a:pt x="6037250" y="128016"/>
                  <a:pt x="6060262" y="140666"/>
                  <a:pt x="6074283" y="165964"/>
                </a:cubicBezTo>
                <a:lnTo>
                  <a:pt x="6075198" y="165964"/>
                </a:lnTo>
                <a:lnTo>
                  <a:pt x="6076569" y="132588"/>
                </a:lnTo>
                <a:lnTo>
                  <a:pt x="6112231" y="132588"/>
                </a:lnTo>
                <a:cubicBezTo>
                  <a:pt x="6111011" y="146304"/>
                  <a:pt x="6110402" y="166421"/>
                  <a:pt x="6110402" y="192939"/>
                </a:cubicBezTo>
                <a:lnTo>
                  <a:pt x="6110402" y="321412"/>
                </a:lnTo>
                <a:cubicBezTo>
                  <a:pt x="6110402" y="369266"/>
                  <a:pt x="6099886" y="403098"/>
                  <a:pt x="6078855" y="422910"/>
                </a:cubicBezTo>
                <a:cubicBezTo>
                  <a:pt x="6059043" y="440589"/>
                  <a:pt x="6032068" y="449428"/>
                  <a:pt x="5997931" y="449428"/>
                </a:cubicBezTo>
                <a:cubicBezTo>
                  <a:pt x="5967145" y="449428"/>
                  <a:pt x="5942609" y="443332"/>
                  <a:pt x="5924321" y="431140"/>
                </a:cubicBezTo>
                <a:lnTo>
                  <a:pt x="5934380" y="400050"/>
                </a:lnTo>
                <a:cubicBezTo>
                  <a:pt x="5952363" y="411938"/>
                  <a:pt x="5974004" y="417881"/>
                  <a:pt x="5999302" y="417881"/>
                </a:cubicBezTo>
                <a:cubicBezTo>
                  <a:pt x="6021248" y="417881"/>
                  <a:pt x="6038621" y="411633"/>
                  <a:pt x="6051423" y="399136"/>
                </a:cubicBezTo>
                <a:cubicBezTo>
                  <a:pt x="6064224" y="386639"/>
                  <a:pt x="6070625" y="366980"/>
                  <a:pt x="6070625" y="340157"/>
                </a:cubicBezTo>
                <a:lnTo>
                  <a:pt x="6070625" y="315926"/>
                </a:lnTo>
                <a:lnTo>
                  <a:pt x="6069711" y="315926"/>
                </a:lnTo>
                <a:cubicBezTo>
                  <a:pt x="6063310" y="326898"/>
                  <a:pt x="6054090" y="335814"/>
                  <a:pt x="6042050" y="342672"/>
                </a:cubicBezTo>
                <a:cubicBezTo>
                  <a:pt x="6030011" y="349530"/>
                  <a:pt x="6015761" y="352959"/>
                  <a:pt x="5999302" y="352959"/>
                </a:cubicBezTo>
                <a:cubicBezTo>
                  <a:pt x="5972175" y="352959"/>
                  <a:pt x="5949696" y="342672"/>
                  <a:pt x="5931865" y="322098"/>
                </a:cubicBezTo>
                <a:cubicBezTo>
                  <a:pt x="5914034" y="301524"/>
                  <a:pt x="5905119" y="275844"/>
                  <a:pt x="5905119" y="245060"/>
                </a:cubicBezTo>
                <a:cubicBezTo>
                  <a:pt x="5905119" y="209398"/>
                  <a:pt x="5915025" y="180975"/>
                  <a:pt x="5934837" y="159792"/>
                </a:cubicBezTo>
                <a:cubicBezTo>
                  <a:pt x="5954649" y="138608"/>
                  <a:pt x="5978119" y="128016"/>
                  <a:pt x="6005245" y="128016"/>
                </a:cubicBezTo>
                <a:close/>
                <a:moveTo>
                  <a:pt x="5774131" y="128016"/>
                </a:moveTo>
                <a:cubicBezTo>
                  <a:pt x="5782665" y="128016"/>
                  <a:pt x="5791124" y="129464"/>
                  <a:pt x="5799506" y="132360"/>
                </a:cubicBezTo>
                <a:cubicBezTo>
                  <a:pt x="5807888" y="135255"/>
                  <a:pt x="5816194" y="139980"/>
                  <a:pt x="5824423" y="146533"/>
                </a:cubicBezTo>
                <a:cubicBezTo>
                  <a:pt x="5832652" y="153086"/>
                  <a:pt x="5839358" y="162840"/>
                  <a:pt x="5844540" y="175794"/>
                </a:cubicBezTo>
                <a:cubicBezTo>
                  <a:pt x="5849721" y="188748"/>
                  <a:pt x="5852312" y="204216"/>
                  <a:pt x="5852312" y="222200"/>
                </a:cubicBezTo>
                <a:lnTo>
                  <a:pt x="5852312" y="353873"/>
                </a:lnTo>
                <a:lnTo>
                  <a:pt x="5812079" y="353873"/>
                </a:lnTo>
                <a:lnTo>
                  <a:pt x="5812079" y="226314"/>
                </a:lnTo>
                <a:cubicBezTo>
                  <a:pt x="5812079" y="206807"/>
                  <a:pt x="5807964" y="191034"/>
                  <a:pt x="5799734" y="178994"/>
                </a:cubicBezTo>
                <a:cubicBezTo>
                  <a:pt x="5791505" y="166955"/>
                  <a:pt x="5778551" y="160935"/>
                  <a:pt x="5760873" y="160935"/>
                </a:cubicBezTo>
                <a:cubicBezTo>
                  <a:pt x="5748376" y="160935"/>
                  <a:pt x="5737250" y="164897"/>
                  <a:pt x="5727497" y="172822"/>
                </a:cubicBezTo>
                <a:cubicBezTo>
                  <a:pt x="5717743" y="180747"/>
                  <a:pt x="5710885" y="190500"/>
                  <a:pt x="5706923" y="202083"/>
                </a:cubicBezTo>
                <a:cubicBezTo>
                  <a:pt x="5705094" y="206960"/>
                  <a:pt x="5704179" y="213208"/>
                  <a:pt x="5704179" y="220828"/>
                </a:cubicBezTo>
                <a:lnTo>
                  <a:pt x="5704179" y="353873"/>
                </a:lnTo>
                <a:lnTo>
                  <a:pt x="5663946" y="353873"/>
                </a:lnTo>
                <a:lnTo>
                  <a:pt x="5663946" y="192482"/>
                </a:lnTo>
                <a:cubicBezTo>
                  <a:pt x="5663946" y="168707"/>
                  <a:pt x="5663336" y="148743"/>
                  <a:pt x="5662117" y="132588"/>
                </a:cubicBezTo>
                <a:lnTo>
                  <a:pt x="5697779" y="132588"/>
                </a:lnTo>
                <a:lnTo>
                  <a:pt x="5700065" y="169164"/>
                </a:lnTo>
                <a:lnTo>
                  <a:pt x="5700979" y="169164"/>
                </a:lnTo>
                <a:cubicBezTo>
                  <a:pt x="5707075" y="157582"/>
                  <a:pt x="5716524" y="147828"/>
                  <a:pt x="5729326" y="139904"/>
                </a:cubicBezTo>
                <a:cubicBezTo>
                  <a:pt x="5742127" y="131979"/>
                  <a:pt x="5757062" y="128016"/>
                  <a:pt x="5774131" y="128016"/>
                </a:cubicBezTo>
                <a:close/>
                <a:moveTo>
                  <a:pt x="5516194" y="128016"/>
                </a:moveTo>
                <a:cubicBezTo>
                  <a:pt x="5546979" y="128016"/>
                  <a:pt x="5568696" y="136551"/>
                  <a:pt x="5581345" y="153620"/>
                </a:cubicBezTo>
                <a:cubicBezTo>
                  <a:pt x="5593994" y="170688"/>
                  <a:pt x="5600319" y="192177"/>
                  <a:pt x="5600319" y="218085"/>
                </a:cubicBezTo>
                <a:lnTo>
                  <a:pt x="5600319" y="300838"/>
                </a:lnTo>
                <a:cubicBezTo>
                  <a:pt x="5600319" y="322174"/>
                  <a:pt x="5601386" y="339852"/>
                  <a:pt x="5603519" y="353873"/>
                </a:cubicBezTo>
                <a:lnTo>
                  <a:pt x="5567401" y="353873"/>
                </a:lnTo>
                <a:lnTo>
                  <a:pt x="5564200" y="325984"/>
                </a:lnTo>
                <a:lnTo>
                  <a:pt x="5562828" y="325984"/>
                </a:lnTo>
                <a:cubicBezTo>
                  <a:pt x="5556123" y="335433"/>
                  <a:pt x="5546902" y="343281"/>
                  <a:pt x="5535168" y="349530"/>
                </a:cubicBezTo>
                <a:cubicBezTo>
                  <a:pt x="5523433" y="355778"/>
                  <a:pt x="5510098" y="358902"/>
                  <a:pt x="5495163" y="358902"/>
                </a:cubicBezTo>
                <a:cubicBezTo>
                  <a:pt x="5473827" y="358902"/>
                  <a:pt x="5457215" y="352654"/>
                  <a:pt x="5445328" y="340157"/>
                </a:cubicBezTo>
                <a:cubicBezTo>
                  <a:pt x="5433441" y="327660"/>
                  <a:pt x="5427498" y="312725"/>
                  <a:pt x="5427498" y="295352"/>
                </a:cubicBezTo>
                <a:cubicBezTo>
                  <a:pt x="5427498" y="268529"/>
                  <a:pt x="5439003" y="248031"/>
                  <a:pt x="5462016" y="233858"/>
                </a:cubicBezTo>
                <a:cubicBezTo>
                  <a:pt x="5485028" y="219685"/>
                  <a:pt x="5517871" y="212751"/>
                  <a:pt x="5560542" y="213056"/>
                </a:cubicBezTo>
                <a:lnTo>
                  <a:pt x="5560542" y="208484"/>
                </a:lnTo>
                <a:cubicBezTo>
                  <a:pt x="5560542" y="202997"/>
                  <a:pt x="5560009" y="197739"/>
                  <a:pt x="5558942" y="192710"/>
                </a:cubicBezTo>
                <a:cubicBezTo>
                  <a:pt x="5557876" y="187681"/>
                  <a:pt x="5555742" y="182271"/>
                  <a:pt x="5552542" y="176480"/>
                </a:cubicBezTo>
                <a:cubicBezTo>
                  <a:pt x="5549341" y="170688"/>
                  <a:pt x="5544160" y="166116"/>
                  <a:pt x="5536997" y="162764"/>
                </a:cubicBezTo>
                <a:cubicBezTo>
                  <a:pt x="5529834" y="159411"/>
                  <a:pt x="5520919" y="157734"/>
                  <a:pt x="5510251" y="157734"/>
                </a:cubicBezTo>
                <a:cubicBezTo>
                  <a:pt x="5487695" y="157734"/>
                  <a:pt x="5468340" y="163221"/>
                  <a:pt x="5452186" y="174194"/>
                </a:cubicBezTo>
                <a:lnTo>
                  <a:pt x="5443042" y="147219"/>
                </a:lnTo>
                <a:cubicBezTo>
                  <a:pt x="5463464" y="134417"/>
                  <a:pt x="5487848" y="128016"/>
                  <a:pt x="5516194" y="128016"/>
                </a:cubicBezTo>
                <a:close/>
                <a:moveTo>
                  <a:pt x="4957495" y="128016"/>
                </a:moveTo>
                <a:cubicBezTo>
                  <a:pt x="4989500" y="128016"/>
                  <a:pt x="5012512" y="140666"/>
                  <a:pt x="5026533" y="165964"/>
                </a:cubicBezTo>
                <a:lnTo>
                  <a:pt x="5027448" y="165964"/>
                </a:lnTo>
                <a:lnTo>
                  <a:pt x="5028819" y="132588"/>
                </a:lnTo>
                <a:lnTo>
                  <a:pt x="5064481" y="132588"/>
                </a:lnTo>
                <a:cubicBezTo>
                  <a:pt x="5063261" y="146304"/>
                  <a:pt x="5062652" y="166421"/>
                  <a:pt x="5062652" y="192939"/>
                </a:cubicBezTo>
                <a:lnTo>
                  <a:pt x="5062652" y="321412"/>
                </a:lnTo>
                <a:cubicBezTo>
                  <a:pt x="5062652" y="369266"/>
                  <a:pt x="5052136" y="403098"/>
                  <a:pt x="5031105" y="422910"/>
                </a:cubicBezTo>
                <a:cubicBezTo>
                  <a:pt x="5011293" y="440589"/>
                  <a:pt x="4984318" y="449428"/>
                  <a:pt x="4950181" y="449428"/>
                </a:cubicBezTo>
                <a:cubicBezTo>
                  <a:pt x="4919395" y="449428"/>
                  <a:pt x="4894859" y="443332"/>
                  <a:pt x="4876571" y="431140"/>
                </a:cubicBezTo>
                <a:lnTo>
                  <a:pt x="4886630" y="400050"/>
                </a:lnTo>
                <a:cubicBezTo>
                  <a:pt x="4904613" y="411938"/>
                  <a:pt x="4926254" y="417881"/>
                  <a:pt x="4951552" y="417881"/>
                </a:cubicBezTo>
                <a:cubicBezTo>
                  <a:pt x="4973498" y="417881"/>
                  <a:pt x="4990871" y="411633"/>
                  <a:pt x="5003673" y="399136"/>
                </a:cubicBezTo>
                <a:cubicBezTo>
                  <a:pt x="5016474" y="386639"/>
                  <a:pt x="5022875" y="366980"/>
                  <a:pt x="5022875" y="340157"/>
                </a:cubicBezTo>
                <a:lnTo>
                  <a:pt x="5022875" y="315926"/>
                </a:lnTo>
                <a:lnTo>
                  <a:pt x="5021961" y="315926"/>
                </a:lnTo>
                <a:cubicBezTo>
                  <a:pt x="5015560" y="326898"/>
                  <a:pt x="5006340" y="335814"/>
                  <a:pt x="4994300" y="342672"/>
                </a:cubicBezTo>
                <a:cubicBezTo>
                  <a:pt x="4982261" y="349530"/>
                  <a:pt x="4968011" y="352959"/>
                  <a:pt x="4951552" y="352959"/>
                </a:cubicBezTo>
                <a:cubicBezTo>
                  <a:pt x="4924425" y="352959"/>
                  <a:pt x="4901946" y="342672"/>
                  <a:pt x="4884115" y="322098"/>
                </a:cubicBezTo>
                <a:cubicBezTo>
                  <a:pt x="4866284" y="301524"/>
                  <a:pt x="4857369" y="275844"/>
                  <a:pt x="4857369" y="245060"/>
                </a:cubicBezTo>
                <a:cubicBezTo>
                  <a:pt x="4857369" y="209398"/>
                  <a:pt x="4867275" y="180975"/>
                  <a:pt x="4887087" y="159792"/>
                </a:cubicBezTo>
                <a:cubicBezTo>
                  <a:pt x="4906899" y="138608"/>
                  <a:pt x="4930369" y="128016"/>
                  <a:pt x="4957495" y="128016"/>
                </a:cubicBezTo>
                <a:close/>
                <a:moveTo>
                  <a:pt x="4726381" y="128016"/>
                </a:moveTo>
                <a:cubicBezTo>
                  <a:pt x="4734915" y="128016"/>
                  <a:pt x="4743374" y="129464"/>
                  <a:pt x="4751756" y="132360"/>
                </a:cubicBezTo>
                <a:cubicBezTo>
                  <a:pt x="4760138" y="135255"/>
                  <a:pt x="4768444" y="139980"/>
                  <a:pt x="4776673" y="146533"/>
                </a:cubicBezTo>
                <a:cubicBezTo>
                  <a:pt x="4784902" y="153086"/>
                  <a:pt x="4791608" y="162840"/>
                  <a:pt x="4796790" y="175794"/>
                </a:cubicBezTo>
                <a:cubicBezTo>
                  <a:pt x="4801972" y="188748"/>
                  <a:pt x="4804562" y="204216"/>
                  <a:pt x="4804562" y="222200"/>
                </a:cubicBezTo>
                <a:lnTo>
                  <a:pt x="4804562" y="353873"/>
                </a:lnTo>
                <a:lnTo>
                  <a:pt x="4764329" y="353873"/>
                </a:lnTo>
                <a:lnTo>
                  <a:pt x="4764329" y="226314"/>
                </a:lnTo>
                <a:cubicBezTo>
                  <a:pt x="4764329" y="206807"/>
                  <a:pt x="4760214" y="191034"/>
                  <a:pt x="4751984" y="178994"/>
                </a:cubicBezTo>
                <a:cubicBezTo>
                  <a:pt x="4743755" y="166955"/>
                  <a:pt x="4730801" y="160935"/>
                  <a:pt x="4713122" y="160935"/>
                </a:cubicBezTo>
                <a:cubicBezTo>
                  <a:pt x="4700625" y="160935"/>
                  <a:pt x="4689500" y="164897"/>
                  <a:pt x="4679747" y="172822"/>
                </a:cubicBezTo>
                <a:cubicBezTo>
                  <a:pt x="4669993" y="180747"/>
                  <a:pt x="4663135" y="190500"/>
                  <a:pt x="4659173" y="202083"/>
                </a:cubicBezTo>
                <a:cubicBezTo>
                  <a:pt x="4657344" y="206960"/>
                  <a:pt x="4656429" y="213208"/>
                  <a:pt x="4656429" y="220828"/>
                </a:cubicBezTo>
                <a:lnTo>
                  <a:pt x="4656429" y="353873"/>
                </a:lnTo>
                <a:lnTo>
                  <a:pt x="4616196" y="353873"/>
                </a:lnTo>
                <a:lnTo>
                  <a:pt x="4616196" y="192482"/>
                </a:lnTo>
                <a:cubicBezTo>
                  <a:pt x="4616196" y="168707"/>
                  <a:pt x="4615586" y="148743"/>
                  <a:pt x="4614367" y="132588"/>
                </a:cubicBezTo>
                <a:lnTo>
                  <a:pt x="4650029" y="132588"/>
                </a:lnTo>
                <a:lnTo>
                  <a:pt x="4652315" y="169164"/>
                </a:lnTo>
                <a:lnTo>
                  <a:pt x="4653229" y="169164"/>
                </a:lnTo>
                <a:cubicBezTo>
                  <a:pt x="4659325" y="157582"/>
                  <a:pt x="4668774" y="147828"/>
                  <a:pt x="4681575" y="139904"/>
                </a:cubicBezTo>
                <a:cubicBezTo>
                  <a:pt x="4694377" y="131979"/>
                  <a:pt x="4709312" y="128016"/>
                  <a:pt x="4726381" y="128016"/>
                </a:cubicBezTo>
                <a:close/>
                <a:moveTo>
                  <a:pt x="4462272" y="128016"/>
                </a:moveTo>
                <a:cubicBezTo>
                  <a:pt x="4493971" y="128016"/>
                  <a:pt x="4519650" y="138532"/>
                  <a:pt x="4539310" y="159563"/>
                </a:cubicBezTo>
                <a:cubicBezTo>
                  <a:pt x="4558970" y="180594"/>
                  <a:pt x="4568799" y="207874"/>
                  <a:pt x="4568799" y="241402"/>
                </a:cubicBezTo>
                <a:cubicBezTo>
                  <a:pt x="4568799" y="279502"/>
                  <a:pt x="4557827" y="308610"/>
                  <a:pt x="4535881" y="328727"/>
                </a:cubicBezTo>
                <a:cubicBezTo>
                  <a:pt x="4513936" y="348844"/>
                  <a:pt x="4488180" y="358902"/>
                  <a:pt x="4458614" y="358902"/>
                </a:cubicBezTo>
                <a:cubicBezTo>
                  <a:pt x="4428134" y="358902"/>
                  <a:pt x="4402836" y="348463"/>
                  <a:pt x="4382719" y="327584"/>
                </a:cubicBezTo>
                <a:cubicBezTo>
                  <a:pt x="4362602" y="306705"/>
                  <a:pt x="4352544" y="279197"/>
                  <a:pt x="4352544" y="245060"/>
                </a:cubicBezTo>
                <a:cubicBezTo>
                  <a:pt x="4352544" y="209398"/>
                  <a:pt x="4362983" y="180975"/>
                  <a:pt x="4383862" y="159792"/>
                </a:cubicBezTo>
                <a:cubicBezTo>
                  <a:pt x="4404741" y="138608"/>
                  <a:pt x="4430878" y="128016"/>
                  <a:pt x="4462272" y="128016"/>
                </a:cubicBezTo>
                <a:close/>
                <a:moveTo>
                  <a:pt x="4254779" y="128016"/>
                </a:moveTo>
                <a:cubicBezTo>
                  <a:pt x="4276725" y="128016"/>
                  <a:pt x="4294708" y="132588"/>
                  <a:pt x="4308729" y="141732"/>
                </a:cubicBezTo>
                <a:lnTo>
                  <a:pt x="4299128" y="170993"/>
                </a:lnTo>
                <a:cubicBezTo>
                  <a:pt x="4285107" y="162154"/>
                  <a:pt x="4270019" y="157734"/>
                  <a:pt x="4253865" y="157734"/>
                </a:cubicBezTo>
                <a:cubicBezTo>
                  <a:pt x="4242282" y="157734"/>
                  <a:pt x="4233291" y="160630"/>
                  <a:pt x="4226890" y="166421"/>
                </a:cubicBezTo>
                <a:cubicBezTo>
                  <a:pt x="4220489" y="172212"/>
                  <a:pt x="4217289" y="179375"/>
                  <a:pt x="4217289" y="187910"/>
                </a:cubicBezTo>
                <a:cubicBezTo>
                  <a:pt x="4217289" y="196749"/>
                  <a:pt x="4220413" y="203759"/>
                  <a:pt x="4226662" y="208941"/>
                </a:cubicBezTo>
                <a:cubicBezTo>
                  <a:pt x="4232910" y="214122"/>
                  <a:pt x="4243654" y="219761"/>
                  <a:pt x="4258894" y="225857"/>
                </a:cubicBezTo>
                <a:cubicBezTo>
                  <a:pt x="4278401" y="233172"/>
                  <a:pt x="4292955" y="242088"/>
                  <a:pt x="4302557" y="252603"/>
                </a:cubicBezTo>
                <a:cubicBezTo>
                  <a:pt x="4312158" y="263119"/>
                  <a:pt x="4316958" y="276302"/>
                  <a:pt x="4316958" y="292151"/>
                </a:cubicBezTo>
                <a:cubicBezTo>
                  <a:pt x="4316958" y="312268"/>
                  <a:pt x="4309643" y="328422"/>
                  <a:pt x="4295013" y="340614"/>
                </a:cubicBezTo>
                <a:cubicBezTo>
                  <a:pt x="4280382" y="352806"/>
                  <a:pt x="4260266" y="358902"/>
                  <a:pt x="4234662" y="358902"/>
                </a:cubicBezTo>
                <a:cubicBezTo>
                  <a:pt x="4210888" y="358902"/>
                  <a:pt x="4190162" y="353721"/>
                  <a:pt x="4172483" y="343358"/>
                </a:cubicBezTo>
                <a:lnTo>
                  <a:pt x="4182085" y="313182"/>
                </a:lnTo>
                <a:cubicBezTo>
                  <a:pt x="4199458" y="323546"/>
                  <a:pt x="4217289" y="328727"/>
                  <a:pt x="4235577" y="328727"/>
                </a:cubicBezTo>
                <a:cubicBezTo>
                  <a:pt x="4249293" y="328727"/>
                  <a:pt x="4259808" y="325679"/>
                  <a:pt x="4267124" y="319583"/>
                </a:cubicBezTo>
                <a:cubicBezTo>
                  <a:pt x="4274439" y="313487"/>
                  <a:pt x="4278096" y="305562"/>
                  <a:pt x="4278096" y="295809"/>
                </a:cubicBezTo>
                <a:cubicBezTo>
                  <a:pt x="4278096" y="286360"/>
                  <a:pt x="4275048" y="278664"/>
                  <a:pt x="4268953" y="272720"/>
                </a:cubicBezTo>
                <a:cubicBezTo>
                  <a:pt x="4262856" y="266777"/>
                  <a:pt x="4252341" y="261062"/>
                  <a:pt x="4237406" y="255575"/>
                </a:cubicBezTo>
                <a:cubicBezTo>
                  <a:pt x="4198087" y="241250"/>
                  <a:pt x="4178427" y="220371"/>
                  <a:pt x="4178427" y="192939"/>
                </a:cubicBezTo>
                <a:cubicBezTo>
                  <a:pt x="4178427" y="174651"/>
                  <a:pt x="4185437" y="159258"/>
                  <a:pt x="4199458" y="146762"/>
                </a:cubicBezTo>
                <a:cubicBezTo>
                  <a:pt x="4213479" y="134265"/>
                  <a:pt x="4231919" y="128016"/>
                  <a:pt x="4254779" y="128016"/>
                </a:cubicBezTo>
                <a:close/>
                <a:moveTo>
                  <a:pt x="3985641" y="128016"/>
                </a:moveTo>
                <a:cubicBezTo>
                  <a:pt x="4008196" y="128016"/>
                  <a:pt x="4026789" y="131979"/>
                  <a:pt x="4041419" y="139904"/>
                </a:cubicBezTo>
                <a:lnTo>
                  <a:pt x="4032275" y="170536"/>
                </a:lnTo>
                <a:cubicBezTo>
                  <a:pt x="4018864" y="163526"/>
                  <a:pt x="4003319" y="160020"/>
                  <a:pt x="3985641" y="160020"/>
                </a:cubicBezTo>
                <a:cubicBezTo>
                  <a:pt x="3961257" y="160020"/>
                  <a:pt x="3942131" y="168021"/>
                  <a:pt x="3928262" y="184023"/>
                </a:cubicBezTo>
                <a:cubicBezTo>
                  <a:pt x="3914394" y="200025"/>
                  <a:pt x="3907460" y="219914"/>
                  <a:pt x="3907460" y="243688"/>
                </a:cubicBezTo>
                <a:cubicBezTo>
                  <a:pt x="3907460" y="268986"/>
                  <a:pt x="3914698" y="289103"/>
                  <a:pt x="3929177" y="304038"/>
                </a:cubicBezTo>
                <a:cubicBezTo>
                  <a:pt x="3943655" y="318974"/>
                  <a:pt x="3962019" y="326441"/>
                  <a:pt x="3984269" y="326441"/>
                </a:cubicBezTo>
                <a:cubicBezTo>
                  <a:pt x="4001338" y="326441"/>
                  <a:pt x="4017797" y="322936"/>
                  <a:pt x="4033647" y="315926"/>
                </a:cubicBezTo>
                <a:lnTo>
                  <a:pt x="4040505" y="346101"/>
                </a:lnTo>
                <a:cubicBezTo>
                  <a:pt x="4022522" y="354635"/>
                  <a:pt x="4001338" y="358902"/>
                  <a:pt x="3976954" y="358902"/>
                </a:cubicBezTo>
                <a:cubicBezTo>
                  <a:pt x="3943731" y="358902"/>
                  <a:pt x="3917061" y="348539"/>
                  <a:pt x="3896944" y="327813"/>
                </a:cubicBezTo>
                <a:cubicBezTo>
                  <a:pt x="3876827" y="307086"/>
                  <a:pt x="3866769" y="279807"/>
                  <a:pt x="3866769" y="245974"/>
                </a:cubicBezTo>
                <a:cubicBezTo>
                  <a:pt x="3866769" y="211532"/>
                  <a:pt x="3877665" y="183261"/>
                  <a:pt x="3899458" y="161163"/>
                </a:cubicBezTo>
                <a:cubicBezTo>
                  <a:pt x="3921252" y="139065"/>
                  <a:pt x="3949979" y="128016"/>
                  <a:pt x="3985641" y="128016"/>
                </a:cubicBezTo>
                <a:close/>
                <a:moveTo>
                  <a:pt x="3280793" y="128016"/>
                </a:moveTo>
                <a:cubicBezTo>
                  <a:pt x="3303350" y="128016"/>
                  <a:pt x="3321940" y="131979"/>
                  <a:pt x="3336572" y="139904"/>
                </a:cubicBezTo>
                <a:lnTo>
                  <a:pt x="3327429" y="170536"/>
                </a:lnTo>
                <a:cubicBezTo>
                  <a:pt x="3314015" y="163526"/>
                  <a:pt x="3298470" y="160020"/>
                  <a:pt x="3280793" y="160020"/>
                </a:cubicBezTo>
                <a:cubicBezTo>
                  <a:pt x="3256408" y="160020"/>
                  <a:pt x="3237283" y="168021"/>
                  <a:pt x="3223414" y="184023"/>
                </a:cubicBezTo>
                <a:cubicBezTo>
                  <a:pt x="3209544" y="200025"/>
                  <a:pt x="3202611" y="219914"/>
                  <a:pt x="3202611" y="243688"/>
                </a:cubicBezTo>
                <a:cubicBezTo>
                  <a:pt x="3202611" y="268986"/>
                  <a:pt x="3209850" y="289103"/>
                  <a:pt x="3224327" y="304038"/>
                </a:cubicBezTo>
                <a:cubicBezTo>
                  <a:pt x="3238806" y="318974"/>
                  <a:pt x="3257171" y="326441"/>
                  <a:pt x="3279421" y="326441"/>
                </a:cubicBezTo>
                <a:cubicBezTo>
                  <a:pt x="3296492" y="326441"/>
                  <a:pt x="3312950" y="322936"/>
                  <a:pt x="3328798" y="315926"/>
                </a:cubicBezTo>
                <a:lnTo>
                  <a:pt x="3335656" y="346101"/>
                </a:lnTo>
                <a:cubicBezTo>
                  <a:pt x="3317672" y="354635"/>
                  <a:pt x="3296492" y="358902"/>
                  <a:pt x="3272106" y="358902"/>
                </a:cubicBezTo>
                <a:cubicBezTo>
                  <a:pt x="3238881" y="358902"/>
                  <a:pt x="3212214" y="348539"/>
                  <a:pt x="3192095" y="327813"/>
                </a:cubicBezTo>
                <a:cubicBezTo>
                  <a:pt x="3171978" y="307086"/>
                  <a:pt x="3161921" y="279807"/>
                  <a:pt x="3161921" y="245974"/>
                </a:cubicBezTo>
                <a:cubicBezTo>
                  <a:pt x="3161921" y="211532"/>
                  <a:pt x="3172816" y="183261"/>
                  <a:pt x="3194609" y="161163"/>
                </a:cubicBezTo>
                <a:cubicBezTo>
                  <a:pt x="3216402" y="139065"/>
                  <a:pt x="3245130" y="128016"/>
                  <a:pt x="3280793" y="128016"/>
                </a:cubicBezTo>
                <a:close/>
                <a:moveTo>
                  <a:pt x="2249883" y="128016"/>
                </a:moveTo>
                <a:cubicBezTo>
                  <a:pt x="2258418" y="128016"/>
                  <a:pt x="2266875" y="129464"/>
                  <a:pt x="2275257" y="132360"/>
                </a:cubicBezTo>
                <a:cubicBezTo>
                  <a:pt x="2283640" y="135255"/>
                  <a:pt x="2291946" y="139980"/>
                  <a:pt x="2300175" y="146533"/>
                </a:cubicBezTo>
                <a:cubicBezTo>
                  <a:pt x="2308404" y="153086"/>
                  <a:pt x="2315110" y="162840"/>
                  <a:pt x="2320292" y="175794"/>
                </a:cubicBezTo>
                <a:cubicBezTo>
                  <a:pt x="2325474" y="188748"/>
                  <a:pt x="2328064" y="204216"/>
                  <a:pt x="2328064" y="222200"/>
                </a:cubicBezTo>
                <a:lnTo>
                  <a:pt x="2328064" y="353873"/>
                </a:lnTo>
                <a:lnTo>
                  <a:pt x="2287830" y="353873"/>
                </a:lnTo>
                <a:lnTo>
                  <a:pt x="2287830" y="226314"/>
                </a:lnTo>
                <a:cubicBezTo>
                  <a:pt x="2287830" y="206807"/>
                  <a:pt x="2283716" y="191034"/>
                  <a:pt x="2275486" y="178994"/>
                </a:cubicBezTo>
                <a:cubicBezTo>
                  <a:pt x="2267257" y="166955"/>
                  <a:pt x="2254302" y="160935"/>
                  <a:pt x="2236625" y="160935"/>
                </a:cubicBezTo>
                <a:cubicBezTo>
                  <a:pt x="2224128" y="160935"/>
                  <a:pt x="2213002" y="164897"/>
                  <a:pt x="2203249" y="172822"/>
                </a:cubicBezTo>
                <a:cubicBezTo>
                  <a:pt x="2193495" y="180747"/>
                  <a:pt x="2186637" y="190500"/>
                  <a:pt x="2182674" y="202083"/>
                </a:cubicBezTo>
                <a:cubicBezTo>
                  <a:pt x="2180846" y="206960"/>
                  <a:pt x="2179931" y="213208"/>
                  <a:pt x="2179931" y="220828"/>
                </a:cubicBezTo>
                <a:lnTo>
                  <a:pt x="2179931" y="353873"/>
                </a:lnTo>
                <a:lnTo>
                  <a:pt x="2139698" y="353873"/>
                </a:lnTo>
                <a:lnTo>
                  <a:pt x="2139698" y="192482"/>
                </a:lnTo>
                <a:cubicBezTo>
                  <a:pt x="2139698" y="168707"/>
                  <a:pt x="2139088" y="148743"/>
                  <a:pt x="2137869" y="132588"/>
                </a:cubicBezTo>
                <a:lnTo>
                  <a:pt x="2173530" y="132588"/>
                </a:lnTo>
                <a:lnTo>
                  <a:pt x="2175816" y="169164"/>
                </a:lnTo>
                <a:lnTo>
                  <a:pt x="2176731" y="169164"/>
                </a:lnTo>
                <a:cubicBezTo>
                  <a:pt x="2182827" y="157582"/>
                  <a:pt x="2192276" y="147828"/>
                  <a:pt x="2205078" y="139904"/>
                </a:cubicBezTo>
                <a:cubicBezTo>
                  <a:pt x="2217878" y="131979"/>
                  <a:pt x="2232814" y="128016"/>
                  <a:pt x="2249883" y="128016"/>
                </a:cubicBezTo>
                <a:close/>
                <a:moveTo>
                  <a:pt x="1998881" y="128016"/>
                </a:moveTo>
                <a:cubicBezTo>
                  <a:pt x="2015949" y="128016"/>
                  <a:pt x="2030808" y="131445"/>
                  <a:pt x="2043457" y="138303"/>
                </a:cubicBezTo>
                <a:cubicBezTo>
                  <a:pt x="2056107" y="145161"/>
                  <a:pt x="2065632" y="154077"/>
                  <a:pt x="2072032" y="165050"/>
                </a:cubicBezTo>
                <a:cubicBezTo>
                  <a:pt x="2078433" y="176022"/>
                  <a:pt x="2083082" y="187071"/>
                  <a:pt x="2085977" y="198197"/>
                </a:cubicBezTo>
                <a:cubicBezTo>
                  <a:pt x="2088872" y="209322"/>
                  <a:pt x="2090321" y="220523"/>
                  <a:pt x="2090321" y="231801"/>
                </a:cubicBezTo>
                <a:cubicBezTo>
                  <a:pt x="2090321" y="239726"/>
                  <a:pt x="2089863" y="245974"/>
                  <a:pt x="2088949" y="250546"/>
                </a:cubicBezTo>
                <a:lnTo>
                  <a:pt x="1933501" y="250546"/>
                </a:lnTo>
                <a:cubicBezTo>
                  <a:pt x="1933806" y="276454"/>
                  <a:pt x="1941045" y="295733"/>
                  <a:pt x="1955218" y="308382"/>
                </a:cubicBezTo>
                <a:cubicBezTo>
                  <a:pt x="1969391" y="321031"/>
                  <a:pt x="1987451" y="327356"/>
                  <a:pt x="2009396" y="327356"/>
                </a:cubicBezTo>
                <a:cubicBezTo>
                  <a:pt x="2032866" y="327356"/>
                  <a:pt x="2053288" y="323546"/>
                  <a:pt x="2070661" y="315926"/>
                </a:cubicBezTo>
                <a:lnTo>
                  <a:pt x="2077976" y="344729"/>
                </a:lnTo>
                <a:cubicBezTo>
                  <a:pt x="2056945" y="354178"/>
                  <a:pt x="2032256" y="358902"/>
                  <a:pt x="2003910" y="358902"/>
                </a:cubicBezTo>
                <a:cubicBezTo>
                  <a:pt x="1970382" y="358902"/>
                  <a:pt x="1943864" y="348692"/>
                  <a:pt x="1924357" y="328270"/>
                </a:cubicBezTo>
                <a:cubicBezTo>
                  <a:pt x="1904850" y="307848"/>
                  <a:pt x="1895096" y="280721"/>
                  <a:pt x="1895096" y="246888"/>
                </a:cubicBezTo>
                <a:cubicBezTo>
                  <a:pt x="1895096" y="212751"/>
                  <a:pt x="1904545" y="184404"/>
                  <a:pt x="1923442" y="161849"/>
                </a:cubicBezTo>
                <a:cubicBezTo>
                  <a:pt x="1942340" y="139294"/>
                  <a:pt x="1967486" y="128016"/>
                  <a:pt x="1998881" y="128016"/>
                </a:cubicBezTo>
                <a:close/>
                <a:moveTo>
                  <a:pt x="1490399" y="128016"/>
                </a:moveTo>
                <a:cubicBezTo>
                  <a:pt x="1506553" y="128016"/>
                  <a:pt x="1520498" y="131522"/>
                  <a:pt x="1532232" y="138532"/>
                </a:cubicBezTo>
                <a:cubicBezTo>
                  <a:pt x="1543966" y="145542"/>
                  <a:pt x="1552730" y="154686"/>
                  <a:pt x="1558521" y="165964"/>
                </a:cubicBezTo>
                <a:lnTo>
                  <a:pt x="1559436" y="165964"/>
                </a:lnTo>
                <a:lnTo>
                  <a:pt x="1560807" y="132588"/>
                </a:lnTo>
                <a:lnTo>
                  <a:pt x="1598754" y="132588"/>
                </a:lnTo>
                <a:cubicBezTo>
                  <a:pt x="1597535" y="156972"/>
                  <a:pt x="1596926" y="177242"/>
                  <a:pt x="1596926" y="193396"/>
                </a:cubicBezTo>
                <a:lnTo>
                  <a:pt x="1596926" y="444399"/>
                </a:lnTo>
                <a:lnTo>
                  <a:pt x="1557150" y="444399"/>
                </a:lnTo>
                <a:lnTo>
                  <a:pt x="1557150" y="320040"/>
                </a:lnTo>
                <a:lnTo>
                  <a:pt x="1556235" y="320040"/>
                </a:lnTo>
                <a:cubicBezTo>
                  <a:pt x="1541300" y="345948"/>
                  <a:pt x="1517221" y="358902"/>
                  <a:pt x="1483998" y="358902"/>
                </a:cubicBezTo>
                <a:cubicBezTo>
                  <a:pt x="1457481" y="358902"/>
                  <a:pt x="1435230" y="348539"/>
                  <a:pt x="1417247" y="327813"/>
                </a:cubicBezTo>
                <a:cubicBezTo>
                  <a:pt x="1399264" y="307086"/>
                  <a:pt x="1390272" y="280264"/>
                  <a:pt x="1390272" y="247346"/>
                </a:cubicBezTo>
                <a:cubicBezTo>
                  <a:pt x="1390272" y="208636"/>
                  <a:pt x="1400407" y="179070"/>
                  <a:pt x="1420676" y="158649"/>
                </a:cubicBezTo>
                <a:cubicBezTo>
                  <a:pt x="1440945" y="138227"/>
                  <a:pt x="1464186" y="128016"/>
                  <a:pt x="1490399" y="128016"/>
                </a:cubicBezTo>
                <a:close/>
                <a:moveTo>
                  <a:pt x="1036551" y="128016"/>
                </a:moveTo>
                <a:cubicBezTo>
                  <a:pt x="1051182" y="128016"/>
                  <a:pt x="1063983" y="132055"/>
                  <a:pt x="1074956" y="140132"/>
                </a:cubicBezTo>
                <a:cubicBezTo>
                  <a:pt x="1085929" y="148209"/>
                  <a:pt x="1093854" y="158954"/>
                  <a:pt x="1098731" y="172365"/>
                </a:cubicBezTo>
                <a:lnTo>
                  <a:pt x="1099645" y="172365"/>
                </a:lnTo>
                <a:cubicBezTo>
                  <a:pt x="1105436" y="161392"/>
                  <a:pt x="1113818" y="151791"/>
                  <a:pt x="1124791" y="143561"/>
                </a:cubicBezTo>
                <a:cubicBezTo>
                  <a:pt x="1138507" y="133198"/>
                  <a:pt x="1154661" y="128016"/>
                  <a:pt x="1173254" y="128016"/>
                </a:cubicBezTo>
                <a:cubicBezTo>
                  <a:pt x="1181484" y="128016"/>
                  <a:pt x="1189561" y="129464"/>
                  <a:pt x="1197486" y="132360"/>
                </a:cubicBezTo>
                <a:cubicBezTo>
                  <a:pt x="1205411" y="135255"/>
                  <a:pt x="1213183" y="140056"/>
                  <a:pt x="1220803" y="146762"/>
                </a:cubicBezTo>
                <a:cubicBezTo>
                  <a:pt x="1228423" y="153467"/>
                  <a:pt x="1234595" y="163449"/>
                  <a:pt x="1239320" y="176708"/>
                </a:cubicBezTo>
                <a:cubicBezTo>
                  <a:pt x="1244044" y="189967"/>
                  <a:pt x="1246406" y="205740"/>
                  <a:pt x="1246406" y="224028"/>
                </a:cubicBezTo>
                <a:lnTo>
                  <a:pt x="1246406" y="353873"/>
                </a:lnTo>
                <a:lnTo>
                  <a:pt x="1207087" y="353873"/>
                </a:lnTo>
                <a:lnTo>
                  <a:pt x="1207087" y="229058"/>
                </a:lnTo>
                <a:cubicBezTo>
                  <a:pt x="1207087" y="207417"/>
                  <a:pt x="1203048" y="190653"/>
                  <a:pt x="1194971" y="178766"/>
                </a:cubicBezTo>
                <a:cubicBezTo>
                  <a:pt x="1186894" y="166878"/>
                  <a:pt x="1174931" y="160935"/>
                  <a:pt x="1159081" y="160935"/>
                </a:cubicBezTo>
                <a:cubicBezTo>
                  <a:pt x="1148108" y="160935"/>
                  <a:pt x="1138355" y="164364"/>
                  <a:pt x="1129820" y="171222"/>
                </a:cubicBezTo>
                <a:cubicBezTo>
                  <a:pt x="1121286" y="178080"/>
                  <a:pt x="1115037" y="186690"/>
                  <a:pt x="1111075" y="197054"/>
                </a:cubicBezTo>
                <a:cubicBezTo>
                  <a:pt x="1108941" y="204064"/>
                  <a:pt x="1107875" y="210770"/>
                  <a:pt x="1107875" y="217170"/>
                </a:cubicBezTo>
                <a:lnTo>
                  <a:pt x="1107875" y="353873"/>
                </a:lnTo>
                <a:lnTo>
                  <a:pt x="1068556" y="353873"/>
                </a:lnTo>
                <a:lnTo>
                  <a:pt x="1068556" y="221285"/>
                </a:lnTo>
                <a:cubicBezTo>
                  <a:pt x="1068556" y="202997"/>
                  <a:pt x="1064593" y="188367"/>
                  <a:pt x="1056668" y="177394"/>
                </a:cubicBezTo>
                <a:cubicBezTo>
                  <a:pt x="1048743" y="166421"/>
                  <a:pt x="1037313" y="160935"/>
                  <a:pt x="1022378" y="160935"/>
                </a:cubicBezTo>
                <a:cubicBezTo>
                  <a:pt x="1010796" y="160935"/>
                  <a:pt x="1000432" y="164897"/>
                  <a:pt x="991288" y="172822"/>
                </a:cubicBezTo>
                <a:cubicBezTo>
                  <a:pt x="982144" y="180747"/>
                  <a:pt x="975896" y="190196"/>
                  <a:pt x="972544" y="201168"/>
                </a:cubicBezTo>
                <a:cubicBezTo>
                  <a:pt x="970410" y="206350"/>
                  <a:pt x="969343" y="212903"/>
                  <a:pt x="969343" y="220828"/>
                </a:cubicBezTo>
                <a:lnTo>
                  <a:pt x="969343" y="353873"/>
                </a:lnTo>
                <a:lnTo>
                  <a:pt x="930024" y="353873"/>
                </a:lnTo>
                <a:lnTo>
                  <a:pt x="930024" y="192482"/>
                </a:lnTo>
                <a:cubicBezTo>
                  <a:pt x="930024" y="176937"/>
                  <a:pt x="929414" y="156972"/>
                  <a:pt x="928195" y="132588"/>
                </a:cubicBezTo>
                <a:lnTo>
                  <a:pt x="963399" y="132588"/>
                </a:lnTo>
                <a:lnTo>
                  <a:pt x="965228" y="168707"/>
                </a:lnTo>
                <a:lnTo>
                  <a:pt x="966600" y="168707"/>
                </a:lnTo>
                <a:cubicBezTo>
                  <a:pt x="982449" y="141580"/>
                  <a:pt x="1005767" y="128016"/>
                  <a:pt x="1036551" y="128016"/>
                </a:cubicBezTo>
                <a:close/>
                <a:moveTo>
                  <a:pt x="782272" y="128016"/>
                </a:moveTo>
                <a:cubicBezTo>
                  <a:pt x="813057" y="128016"/>
                  <a:pt x="834774" y="136551"/>
                  <a:pt x="847423" y="153620"/>
                </a:cubicBezTo>
                <a:cubicBezTo>
                  <a:pt x="860072" y="170688"/>
                  <a:pt x="866396" y="192177"/>
                  <a:pt x="866396" y="218085"/>
                </a:cubicBezTo>
                <a:lnTo>
                  <a:pt x="866396" y="300838"/>
                </a:lnTo>
                <a:cubicBezTo>
                  <a:pt x="866396" y="322174"/>
                  <a:pt x="867464" y="339852"/>
                  <a:pt x="869597" y="353873"/>
                </a:cubicBezTo>
                <a:lnTo>
                  <a:pt x="833479" y="353873"/>
                </a:lnTo>
                <a:lnTo>
                  <a:pt x="830278" y="325984"/>
                </a:lnTo>
                <a:lnTo>
                  <a:pt x="828907" y="325984"/>
                </a:lnTo>
                <a:cubicBezTo>
                  <a:pt x="822201" y="335433"/>
                  <a:pt x="812981" y="343281"/>
                  <a:pt x="801246" y="349530"/>
                </a:cubicBezTo>
                <a:cubicBezTo>
                  <a:pt x="789511" y="355778"/>
                  <a:pt x="776176" y="358902"/>
                  <a:pt x="761240" y="358902"/>
                </a:cubicBezTo>
                <a:cubicBezTo>
                  <a:pt x="739905" y="358902"/>
                  <a:pt x="723293" y="352654"/>
                  <a:pt x="711406" y="340157"/>
                </a:cubicBezTo>
                <a:cubicBezTo>
                  <a:pt x="699519" y="327660"/>
                  <a:pt x="693575" y="312725"/>
                  <a:pt x="693575" y="295352"/>
                </a:cubicBezTo>
                <a:cubicBezTo>
                  <a:pt x="693575" y="268529"/>
                  <a:pt x="705081" y="248031"/>
                  <a:pt x="728093" y="233858"/>
                </a:cubicBezTo>
                <a:cubicBezTo>
                  <a:pt x="751106" y="219685"/>
                  <a:pt x="783948" y="212751"/>
                  <a:pt x="826620" y="213056"/>
                </a:cubicBezTo>
                <a:lnTo>
                  <a:pt x="826620" y="208484"/>
                </a:lnTo>
                <a:cubicBezTo>
                  <a:pt x="826620" y="202997"/>
                  <a:pt x="826087" y="197739"/>
                  <a:pt x="825020" y="192710"/>
                </a:cubicBezTo>
                <a:cubicBezTo>
                  <a:pt x="823954" y="187681"/>
                  <a:pt x="821820" y="182271"/>
                  <a:pt x="818619" y="176480"/>
                </a:cubicBezTo>
                <a:cubicBezTo>
                  <a:pt x="815419" y="170688"/>
                  <a:pt x="810238" y="166116"/>
                  <a:pt x="803075" y="162764"/>
                </a:cubicBezTo>
                <a:cubicBezTo>
                  <a:pt x="795912" y="159411"/>
                  <a:pt x="786997" y="157734"/>
                  <a:pt x="776328" y="157734"/>
                </a:cubicBezTo>
                <a:cubicBezTo>
                  <a:pt x="753773" y="157734"/>
                  <a:pt x="734419" y="163221"/>
                  <a:pt x="718264" y="174194"/>
                </a:cubicBezTo>
                <a:lnTo>
                  <a:pt x="709120" y="147219"/>
                </a:lnTo>
                <a:cubicBezTo>
                  <a:pt x="729542" y="134417"/>
                  <a:pt x="753926" y="128016"/>
                  <a:pt x="782272" y="128016"/>
                </a:cubicBezTo>
                <a:close/>
                <a:moveTo>
                  <a:pt x="3728847" y="127559"/>
                </a:moveTo>
                <a:cubicBezTo>
                  <a:pt x="3760546" y="127559"/>
                  <a:pt x="3786225" y="138075"/>
                  <a:pt x="3805885" y="159106"/>
                </a:cubicBezTo>
                <a:cubicBezTo>
                  <a:pt x="3825545" y="180137"/>
                  <a:pt x="3835374" y="207569"/>
                  <a:pt x="3835374" y="241402"/>
                </a:cubicBezTo>
                <a:cubicBezTo>
                  <a:pt x="3835374" y="279502"/>
                  <a:pt x="3824402" y="308610"/>
                  <a:pt x="3802456" y="328727"/>
                </a:cubicBezTo>
                <a:cubicBezTo>
                  <a:pt x="3780510" y="348844"/>
                  <a:pt x="3754755" y="358902"/>
                  <a:pt x="3725189" y="358902"/>
                </a:cubicBezTo>
                <a:cubicBezTo>
                  <a:pt x="3694709" y="358902"/>
                  <a:pt x="3669411" y="348463"/>
                  <a:pt x="3649294" y="327584"/>
                </a:cubicBezTo>
                <a:cubicBezTo>
                  <a:pt x="3629177" y="306705"/>
                  <a:pt x="3619120" y="279197"/>
                  <a:pt x="3619120" y="245060"/>
                </a:cubicBezTo>
                <a:cubicBezTo>
                  <a:pt x="3619120" y="209093"/>
                  <a:pt x="3629558" y="180518"/>
                  <a:pt x="3650437" y="159335"/>
                </a:cubicBezTo>
                <a:cubicBezTo>
                  <a:pt x="3671316" y="138151"/>
                  <a:pt x="3697452" y="127559"/>
                  <a:pt x="3728847" y="127559"/>
                </a:cubicBezTo>
                <a:close/>
                <a:moveTo>
                  <a:pt x="2932863" y="95555"/>
                </a:moveTo>
                <a:cubicBezTo>
                  <a:pt x="2938046" y="105918"/>
                  <a:pt x="2940635" y="117044"/>
                  <a:pt x="2940635" y="128931"/>
                </a:cubicBezTo>
                <a:cubicBezTo>
                  <a:pt x="2940635" y="141428"/>
                  <a:pt x="2936978" y="151257"/>
                  <a:pt x="2929663" y="158420"/>
                </a:cubicBezTo>
                <a:cubicBezTo>
                  <a:pt x="2922347" y="165583"/>
                  <a:pt x="2911833" y="168860"/>
                  <a:pt x="2898116" y="168250"/>
                </a:cubicBezTo>
                <a:cubicBezTo>
                  <a:pt x="2913356" y="187757"/>
                  <a:pt x="2920976" y="212141"/>
                  <a:pt x="2920976" y="241402"/>
                </a:cubicBezTo>
                <a:cubicBezTo>
                  <a:pt x="2920976" y="279502"/>
                  <a:pt x="2910004" y="308610"/>
                  <a:pt x="2888057" y="328727"/>
                </a:cubicBezTo>
                <a:cubicBezTo>
                  <a:pt x="2866112" y="348844"/>
                  <a:pt x="2840355" y="358902"/>
                  <a:pt x="2810791" y="358902"/>
                </a:cubicBezTo>
                <a:cubicBezTo>
                  <a:pt x="2780311" y="358902"/>
                  <a:pt x="2755013" y="348463"/>
                  <a:pt x="2734896" y="327584"/>
                </a:cubicBezTo>
                <a:cubicBezTo>
                  <a:pt x="2714779" y="306705"/>
                  <a:pt x="2704720" y="279197"/>
                  <a:pt x="2704720" y="245060"/>
                </a:cubicBezTo>
                <a:cubicBezTo>
                  <a:pt x="2704720" y="209398"/>
                  <a:pt x="2715159" y="180975"/>
                  <a:pt x="2736039" y="159792"/>
                </a:cubicBezTo>
                <a:cubicBezTo>
                  <a:pt x="2756918" y="138608"/>
                  <a:pt x="2783054" y="128016"/>
                  <a:pt x="2814448" y="128016"/>
                </a:cubicBezTo>
                <a:cubicBezTo>
                  <a:pt x="2826335" y="128016"/>
                  <a:pt x="2838985" y="129998"/>
                  <a:pt x="2852396" y="133960"/>
                </a:cubicBezTo>
                <a:cubicBezTo>
                  <a:pt x="2854835" y="134570"/>
                  <a:pt x="2858567" y="136017"/>
                  <a:pt x="2863597" y="138303"/>
                </a:cubicBezTo>
                <a:cubicBezTo>
                  <a:pt x="2868627" y="140589"/>
                  <a:pt x="2873428" y="142418"/>
                  <a:pt x="2877998" y="143790"/>
                </a:cubicBezTo>
                <a:cubicBezTo>
                  <a:pt x="2882571" y="145161"/>
                  <a:pt x="2886991" y="145847"/>
                  <a:pt x="2891258" y="145847"/>
                </a:cubicBezTo>
                <a:cubicBezTo>
                  <a:pt x="2903145" y="145847"/>
                  <a:pt x="2909394" y="139751"/>
                  <a:pt x="2910004" y="127559"/>
                </a:cubicBezTo>
                <a:cubicBezTo>
                  <a:pt x="2910004" y="119025"/>
                  <a:pt x="2907413" y="110033"/>
                  <a:pt x="2902231" y="100584"/>
                </a:cubicBezTo>
                <a:close/>
                <a:moveTo>
                  <a:pt x="130304" y="80925"/>
                </a:moveTo>
                <a:cubicBezTo>
                  <a:pt x="123294" y="108357"/>
                  <a:pt x="118112" y="126950"/>
                  <a:pt x="114760" y="136703"/>
                </a:cubicBezTo>
                <a:lnTo>
                  <a:pt x="84585" y="225857"/>
                </a:lnTo>
                <a:lnTo>
                  <a:pt x="177853" y="225857"/>
                </a:lnTo>
                <a:lnTo>
                  <a:pt x="147221" y="137160"/>
                </a:lnTo>
                <a:cubicBezTo>
                  <a:pt x="142954" y="124664"/>
                  <a:pt x="137620" y="105918"/>
                  <a:pt x="131219" y="80925"/>
                </a:cubicBezTo>
                <a:close/>
                <a:moveTo>
                  <a:pt x="5460873" y="53493"/>
                </a:moveTo>
                <a:lnTo>
                  <a:pt x="5483733" y="53493"/>
                </a:lnTo>
                <a:cubicBezTo>
                  <a:pt x="5485257" y="62637"/>
                  <a:pt x="5489219" y="70181"/>
                  <a:pt x="5495620" y="76124"/>
                </a:cubicBezTo>
                <a:cubicBezTo>
                  <a:pt x="5502021" y="82068"/>
                  <a:pt x="5510098" y="85040"/>
                  <a:pt x="5519852" y="85040"/>
                </a:cubicBezTo>
                <a:cubicBezTo>
                  <a:pt x="5530824" y="85040"/>
                  <a:pt x="5539511" y="81915"/>
                  <a:pt x="5545912" y="75667"/>
                </a:cubicBezTo>
                <a:cubicBezTo>
                  <a:pt x="5552313" y="69419"/>
                  <a:pt x="5555818" y="62027"/>
                  <a:pt x="5556427" y="53493"/>
                </a:cubicBezTo>
                <a:lnTo>
                  <a:pt x="5579288" y="53493"/>
                </a:lnTo>
                <a:cubicBezTo>
                  <a:pt x="5578983" y="70562"/>
                  <a:pt x="5573344" y="84278"/>
                  <a:pt x="5562371" y="94641"/>
                </a:cubicBezTo>
                <a:cubicBezTo>
                  <a:pt x="5551399" y="105004"/>
                  <a:pt x="5537225" y="110186"/>
                  <a:pt x="5519852" y="110186"/>
                </a:cubicBezTo>
                <a:cubicBezTo>
                  <a:pt x="5500954" y="110186"/>
                  <a:pt x="5486476" y="104623"/>
                  <a:pt x="5476418" y="93498"/>
                </a:cubicBezTo>
                <a:cubicBezTo>
                  <a:pt x="5466359" y="82373"/>
                  <a:pt x="5461177" y="69038"/>
                  <a:pt x="5460873" y="53493"/>
                </a:cubicBezTo>
                <a:close/>
                <a:moveTo>
                  <a:pt x="492788" y="45720"/>
                </a:moveTo>
                <a:lnTo>
                  <a:pt x="533022" y="45720"/>
                </a:lnTo>
                <a:lnTo>
                  <a:pt x="533022" y="320498"/>
                </a:lnTo>
                <a:lnTo>
                  <a:pt x="664696" y="320498"/>
                </a:lnTo>
                <a:lnTo>
                  <a:pt x="664696" y="353873"/>
                </a:lnTo>
                <a:lnTo>
                  <a:pt x="492788" y="353873"/>
                </a:lnTo>
                <a:close/>
                <a:moveTo>
                  <a:pt x="108359" y="45720"/>
                </a:moveTo>
                <a:lnTo>
                  <a:pt x="155908" y="45720"/>
                </a:lnTo>
                <a:lnTo>
                  <a:pt x="261063" y="353873"/>
                </a:lnTo>
                <a:lnTo>
                  <a:pt x="218544" y="353873"/>
                </a:lnTo>
                <a:lnTo>
                  <a:pt x="185626" y="256947"/>
                </a:lnTo>
                <a:lnTo>
                  <a:pt x="76355" y="256947"/>
                </a:lnTo>
                <a:lnTo>
                  <a:pt x="44351" y="353873"/>
                </a:lnTo>
                <a:lnTo>
                  <a:pt x="3203" y="353873"/>
                </a:lnTo>
                <a:close/>
                <a:moveTo>
                  <a:pt x="2998014" y="45263"/>
                </a:moveTo>
                <a:cubicBezTo>
                  <a:pt x="3005329" y="45263"/>
                  <a:pt x="3011273" y="47625"/>
                  <a:pt x="3015845" y="52350"/>
                </a:cubicBezTo>
                <a:cubicBezTo>
                  <a:pt x="3020417" y="57074"/>
                  <a:pt x="3022703" y="63094"/>
                  <a:pt x="3022703" y="70409"/>
                </a:cubicBezTo>
                <a:cubicBezTo>
                  <a:pt x="3022703" y="77420"/>
                  <a:pt x="3020417" y="83287"/>
                  <a:pt x="3015845" y="88011"/>
                </a:cubicBezTo>
                <a:cubicBezTo>
                  <a:pt x="3011273" y="92736"/>
                  <a:pt x="3005024" y="95098"/>
                  <a:pt x="2997099" y="95098"/>
                </a:cubicBezTo>
                <a:cubicBezTo>
                  <a:pt x="2989784" y="95098"/>
                  <a:pt x="2983917" y="92736"/>
                  <a:pt x="2979497" y="88011"/>
                </a:cubicBezTo>
                <a:cubicBezTo>
                  <a:pt x="2975077" y="83287"/>
                  <a:pt x="2972868" y="77420"/>
                  <a:pt x="2972868" y="70409"/>
                </a:cubicBezTo>
                <a:cubicBezTo>
                  <a:pt x="2972868" y="63399"/>
                  <a:pt x="2975231" y="57455"/>
                  <a:pt x="2979954" y="52578"/>
                </a:cubicBezTo>
                <a:cubicBezTo>
                  <a:pt x="2984679" y="47702"/>
                  <a:pt x="2990700" y="45263"/>
                  <a:pt x="2998014" y="45263"/>
                </a:cubicBezTo>
                <a:close/>
                <a:moveTo>
                  <a:pt x="6609817" y="37034"/>
                </a:moveTo>
                <a:lnTo>
                  <a:pt x="6639535" y="37034"/>
                </a:lnTo>
                <a:lnTo>
                  <a:pt x="6678854" y="102413"/>
                </a:lnTo>
                <a:lnTo>
                  <a:pt x="6648221" y="102413"/>
                </a:lnTo>
                <a:lnTo>
                  <a:pt x="6624904" y="59436"/>
                </a:lnTo>
                <a:lnTo>
                  <a:pt x="6623990" y="59436"/>
                </a:lnTo>
                <a:lnTo>
                  <a:pt x="6600672" y="102413"/>
                </a:lnTo>
                <a:lnTo>
                  <a:pt x="6571411" y="102413"/>
                </a:lnTo>
                <a:close/>
                <a:moveTo>
                  <a:pt x="4447641" y="37034"/>
                </a:moveTo>
                <a:lnTo>
                  <a:pt x="4477359" y="37034"/>
                </a:lnTo>
                <a:lnTo>
                  <a:pt x="4516679" y="102413"/>
                </a:lnTo>
                <a:lnTo>
                  <a:pt x="4486046" y="102413"/>
                </a:lnTo>
                <a:lnTo>
                  <a:pt x="4462729" y="59436"/>
                </a:lnTo>
                <a:lnTo>
                  <a:pt x="4461815" y="59436"/>
                </a:lnTo>
                <a:lnTo>
                  <a:pt x="4438497" y="102413"/>
                </a:lnTo>
                <a:lnTo>
                  <a:pt x="4409237" y="102413"/>
                </a:lnTo>
                <a:close/>
                <a:moveTo>
                  <a:pt x="3712388" y="37034"/>
                </a:moveTo>
                <a:lnTo>
                  <a:pt x="3740277" y="37034"/>
                </a:lnTo>
                <a:lnTo>
                  <a:pt x="3784168" y="102413"/>
                </a:lnTo>
                <a:lnTo>
                  <a:pt x="3753536" y="102413"/>
                </a:lnTo>
                <a:lnTo>
                  <a:pt x="3727018" y="59436"/>
                </a:lnTo>
                <a:lnTo>
                  <a:pt x="3726104" y="59436"/>
                </a:lnTo>
                <a:lnTo>
                  <a:pt x="3699586" y="102413"/>
                </a:lnTo>
                <a:lnTo>
                  <a:pt x="3669411" y="102413"/>
                </a:lnTo>
                <a:close/>
                <a:moveTo>
                  <a:pt x="2833194" y="37034"/>
                </a:moveTo>
                <a:lnTo>
                  <a:pt x="2877085" y="37034"/>
                </a:lnTo>
                <a:lnTo>
                  <a:pt x="2821306" y="102413"/>
                </a:lnTo>
                <a:lnTo>
                  <a:pt x="2792959" y="102413"/>
                </a:lnTo>
                <a:close/>
                <a:moveTo>
                  <a:pt x="721007" y="37034"/>
                </a:moveTo>
                <a:lnTo>
                  <a:pt x="764898" y="37034"/>
                </a:lnTo>
                <a:lnTo>
                  <a:pt x="805132" y="102413"/>
                </a:lnTo>
                <a:lnTo>
                  <a:pt x="776786" y="102413"/>
                </a:lnTo>
                <a:close/>
                <a:moveTo>
                  <a:pt x="6273546" y="29261"/>
                </a:moveTo>
                <a:lnTo>
                  <a:pt x="6313323" y="29261"/>
                </a:lnTo>
                <a:lnTo>
                  <a:pt x="6313323" y="168250"/>
                </a:lnTo>
                <a:lnTo>
                  <a:pt x="6314236" y="168250"/>
                </a:lnTo>
                <a:cubicBezTo>
                  <a:pt x="6329781" y="141428"/>
                  <a:pt x="6354928" y="128016"/>
                  <a:pt x="6389675" y="128016"/>
                </a:cubicBezTo>
                <a:cubicBezTo>
                  <a:pt x="6417412" y="128016"/>
                  <a:pt x="6439967" y="138456"/>
                  <a:pt x="6457340" y="159335"/>
                </a:cubicBezTo>
                <a:cubicBezTo>
                  <a:pt x="6474714" y="180213"/>
                  <a:pt x="6483401" y="207264"/>
                  <a:pt x="6483401" y="240488"/>
                </a:cubicBezTo>
                <a:cubicBezTo>
                  <a:pt x="6483401" y="277673"/>
                  <a:pt x="6473495" y="306705"/>
                  <a:pt x="6453683" y="327584"/>
                </a:cubicBezTo>
                <a:cubicBezTo>
                  <a:pt x="6433870" y="348463"/>
                  <a:pt x="6410553" y="358902"/>
                  <a:pt x="6383731" y="358902"/>
                </a:cubicBezTo>
                <a:cubicBezTo>
                  <a:pt x="6350203" y="358902"/>
                  <a:pt x="6325362" y="345186"/>
                  <a:pt x="6309208" y="317754"/>
                </a:cubicBezTo>
                <a:lnTo>
                  <a:pt x="6308293" y="317754"/>
                </a:lnTo>
                <a:lnTo>
                  <a:pt x="6306007" y="353873"/>
                </a:lnTo>
                <a:lnTo>
                  <a:pt x="6271717" y="353873"/>
                </a:lnTo>
                <a:cubicBezTo>
                  <a:pt x="6272936" y="333756"/>
                  <a:pt x="6273546" y="314706"/>
                  <a:pt x="6273546" y="296723"/>
                </a:cubicBezTo>
                <a:close/>
                <a:moveTo>
                  <a:pt x="6697599" y="0"/>
                </a:moveTo>
                <a:lnTo>
                  <a:pt x="6734632" y="0"/>
                </a:lnTo>
                <a:lnTo>
                  <a:pt x="6689369" y="59894"/>
                </a:lnTo>
                <a:lnTo>
                  <a:pt x="6666052" y="59894"/>
                </a:lnTo>
                <a:close/>
                <a:moveTo>
                  <a:pt x="5539511" y="0"/>
                </a:moveTo>
                <a:lnTo>
                  <a:pt x="5577916" y="0"/>
                </a:lnTo>
                <a:lnTo>
                  <a:pt x="5527167" y="60351"/>
                </a:lnTo>
                <a:lnTo>
                  <a:pt x="5502935" y="60351"/>
                </a:lnTo>
                <a:close/>
                <a:moveTo>
                  <a:pt x="4535424" y="0"/>
                </a:moveTo>
                <a:lnTo>
                  <a:pt x="4572457" y="0"/>
                </a:lnTo>
                <a:lnTo>
                  <a:pt x="4527194" y="59894"/>
                </a:lnTo>
                <a:lnTo>
                  <a:pt x="4503877" y="5989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p:cNvSpPr/>
          <p:nvPr/>
        </p:nvSpPr>
        <p:spPr>
          <a:xfrm>
            <a:off x="399521" y="2280776"/>
            <a:ext cx="479254" cy="58189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72657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58897" y="961902"/>
            <a:ext cx="8376345" cy="3108543"/>
          </a:xfrm>
          <a:prstGeom prst="rect">
            <a:avLst/>
          </a:prstGeom>
          <a:solidFill>
            <a:schemeClr val="bg1"/>
          </a:solidFill>
        </p:spPr>
        <p:txBody>
          <a:bodyPr wrap="square">
            <a:spAutoFit/>
          </a:bodyPr>
          <a:lstStyle/>
          <a:p>
            <a:r>
              <a:rPr lang="vi-VN" sz="2800" b="1" i="1" dirty="0">
                <a:solidFill>
                  <a:srgbClr val="FF0000"/>
                </a:solidFill>
                <a:latin typeface="+mj-lt"/>
              </a:rPr>
              <a:t>Bạn nhỏ đã thể hiện tình cảm của mình đối với bố qua những hành động, việc làm:</a:t>
            </a:r>
            <a:br>
              <a:rPr lang="vi-VN" sz="2800" b="1" i="1" dirty="0">
                <a:solidFill>
                  <a:srgbClr val="FF0000"/>
                </a:solidFill>
                <a:latin typeface="+mj-lt"/>
              </a:rPr>
            </a:br>
            <a:r>
              <a:rPr lang="vi-VN" sz="2800" b="1" i="1" dirty="0">
                <a:solidFill>
                  <a:srgbClr val="FF0000"/>
                </a:solidFill>
                <a:latin typeface="+mj-lt"/>
              </a:rPr>
              <a:t>C. Hiểu được cả những điều bố chưa viết trong thư.</a:t>
            </a:r>
          </a:p>
          <a:p>
            <a:r>
              <a:rPr lang="vi-VN" sz="2800" b="1" i="1" dirty="0">
                <a:solidFill>
                  <a:srgbClr val="FF0000"/>
                </a:solidFill>
                <a:latin typeface="+mj-lt"/>
              </a:rPr>
              <a:t>Vì bạn nhỏ đã biết ngoài khơi phải vất vả như thế nào so với những lời bố kể. Bố nói về cuộc sống với những điều lạ lẫm không khỏi tránh được chông gai, khó khăn.</a:t>
            </a:r>
            <a:endParaRPr lang="vi-VN" sz="2800" b="1" i="1" dirty="0">
              <a:solidFill>
                <a:srgbClr val="FF0000"/>
              </a:solidFill>
              <a:effectLst/>
              <a:latin typeface="+mj-lt"/>
            </a:endParaRPr>
          </a:p>
        </p:txBody>
      </p:sp>
    </p:spTree>
    <p:extLst>
      <p:ext uri="{BB962C8B-B14F-4D97-AF65-F5344CB8AC3E}">
        <p14:creationId xmlns:p14="http://schemas.microsoft.com/office/powerpoint/2010/main" val="2668487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323387" y="608937"/>
            <a:ext cx="8402223" cy="628738"/>
          </a:xfrm>
          <a:prstGeom prst="rect">
            <a:avLst/>
          </a:prstGeom>
        </p:spPr>
      </p:pic>
      <p:sp>
        <p:nvSpPr>
          <p:cNvPr id="3" name="Rectangle 2"/>
          <p:cNvSpPr/>
          <p:nvPr/>
        </p:nvSpPr>
        <p:spPr>
          <a:xfrm>
            <a:off x="828303" y="1562318"/>
            <a:ext cx="7582395" cy="4031873"/>
          </a:xfrm>
          <a:prstGeom prst="rect">
            <a:avLst/>
          </a:prstGeom>
        </p:spPr>
        <p:txBody>
          <a:bodyPr wrap="square">
            <a:spAutoFit/>
          </a:bodyPr>
          <a:lstStyle/>
          <a:p>
            <a:r>
              <a:rPr lang="vi-VN" sz="3200" b="1" i="1" dirty="0">
                <a:solidFill>
                  <a:srgbClr val="FF0000"/>
                </a:solidFill>
                <a:latin typeface="+mj-lt"/>
              </a:rPr>
              <a:t>Hai dòng thơ “Nơi đầu sóng, sẵn sàng nghênh chiến/Vẫn dịu dàng, êm ái lá thư xanh...” cho em hiểu người lính biển là người luôn trong tâm thế sẵn sàng, không khi nào chủ quan, mất cảnh giác với mọi tình huống. Dù vậy, họ mang trong mình tình cảm đẹp, chan chứa và chỉ biết gửi gắm vào những lá thư tay.</a:t>
            </a: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283" y="5594191"/>
            <a:ext cx="5944430" cy="447737"/>
          </a:xfrm>
          <a:prstGeom prst="rect">
            <a:avLst/>
          </a:prstGeom>
        </p:spPr>
      </p:pic>
    </p:spTree>
    <p:extLst>
      <p:ext uri="{BB962C8B-B14F-4D97-AF65-F5344CB8AC3E}">
        <p14:creationId xmlns:p14="http://schemas.microsoft.com/office/powerpoint/2010/main" val="1147698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3"/>
          <p:cNvSpPr/>
          <p:nvPr/>
        </p:nvSpPr>
        <p:spPr>
          <a:xfrm>
            <a:off x="2354337" y="2807818"/>
            <a:ext cx="5036744" cy="1203350"/>
          </a:xfrm>
          <a:custGeom>
            <a:avLst/>
            <a:gdLst/>
            <a:ahLst/>
            <a:cxnLst/>
            <a:rect l="l" t="t" r="r" b="b"/>
            <a:pathLst>
              <a:path w="5036744" h="1203350">
                <a:moveTo>
                  <a:pt x="3448888" y="1025347"/>
                </a:moveTo>
                <a:cubicBezTo>
                  <a:pt x="3459455" y="1025347"/>
                  <a:pt x="3466770" y="1026973"/>
                  <a:pt x="3470834" y="1030224"/>
                </a:cubicBezTo>
                <a:cubicBezTo>
                  <a:pt x="3488715" y="1038352"/>
                  <a:pt x="3497656" y="1052170"/>
                  <a:pt x="3497656" y="1071677"/>
                </a:cubicBezTo>
                <a:cubicBezTo>
                  <a:pt x="3497656" y="1080618"/>
                  <a:pt x="3495015" y="1089152"/>
                  <a:pt x="3489732" y="1097280"/>
                </a:cubicBezTo>
                <a:cubicBezTo>
                  <a:pt x="3484448" y="1105408"/>
                  <a:pt x="3477336" y="1111504"/>
                  <a:pt x="3468396" y="1115568"/>
                </a:cubicBezTo>
                <a:cubicBezTo>
                  <a:pt x="3459455" y="1124509"/>
                  <a:pt x="3448888" y="1128979"/>
                  <a:pt x="3436696" y="1128979"/>
                </a:cubicBezTo>
                <a:cubicBezTo>
                  <a:pt x="3431819" y="1128979"/>
                  <a:pt x="3425317" y="1127354"/>
                  <a:pt x="3417189" y="1124102"/>
                </a:cubicBezTo>
                <a:cubicBezTo>
                  <a:pt x="3404184" y="1123290"/>
                  <a:pt x="3394431" y="1118616"/>
                  <a:pt x="3387928" y="1110082"/>
                </a:cubicBezTo>
                <a:cubicBezTo>
                  <a:pt x="3381426" y="1101547"/>
                  <a:pt x="3378175" y="1091184"/>
                  <a:pt x="3378175" y="1078992"/>
                </a:cubicBezTo>
                <a:cubicBezTo>
                  <a:pt x="3378175" y="1067613"/>
                  <a:pt x="3381426" y="1057656"/>
                  <a:pt x="3387928" y="1049122"/>
                </a:cubicBezTo>
                <a:cubicBezTo>
                  <a:pt x="3394431" y="1040587"/>
                  <a:pt x="3403778" y="1035914"/>
                  <a:pt x="3415970" y="1035101"/>
                </a:cubicBezTo>
                <a:cubicBezTo>
                  <a:pt x="3423285" y="1028598"/>
                  <a:pt x="3434258" y="1025347"/>
                  <a:pt x="3448888" y="1025347"/>
                </a:cubicBezTo>
                <a:close/>
                <a:moveTo>
                  <a:pt x="2691079" y="401117"/>
                </a:moveTo>
                <a:cubicBezTo>
                  <a:pt x="2678074" y="406806"/>
                  <a:pt x="2665476" y="409651"/>
                  <a:pt x="2653284" y="409651"/>
                </a:cubicBezTo>
                <a:cubicBezTo>
                  <a:pt x="2650033" y="409651"/>
                  <a:pt x="2645156" y="408838"/>
                  <a:pt x="2638653" y="407213"/>
                </a:cubicBezTo>
                <a:cubicBezTo>
                  <a:pt x="2628087" y="418592"/>
                  <a:pt x="2619959" y="426720"/>
                  <a:pt x="2614269" y="431597"/>
                </a:cubicBezTo>
                <a:cubicBezTo>
                  <a:pt x="2608580" y="436474"/>
                  <a:pt x="2600858" y="439318"/>
                  <a:pt x="2591105" y="440131"/>
                </a:cubicBezTo>
                <a:cubicBezTo>
                  <a:pt x="2588666" y="445821"/>
                  <a:pt x="2586228" y="452526"/>
                  <a:pt x="2583790" y="460248"/>
                </a:cubicBezTo>
                <a:cubicBezTo>
                  <a:pt x="2581351" y="467970"/>
                  <a:pt x="2578506" y="474269"/>
                  <a:pt x="2575255" y="479146"/>
                </a:cubicBezTo>
                <a:cubicBezTo>
                  <a:pt x="2572004" y="484022"/>
                  <a:pt x="2566314" y="488086"/>
                  <a:pt x="2558186" y="491338"/>
                </a:cubicBezTo>
                <a:cubicBezTo>
                  <a:pt x="2556561" y="501904"/>
                  <a:pt x="2552497" y="510438"/>
                  <a:pt x="2545994" y="516941"/>
                </a:cubicBezTo>
                <a:cubicBezTo>
                  <a:pt x="2546807" y="520192"/>
                  <a:pt x="2547214" y="524662"/>
                  <a:pt x="2547214" y="530352"/>
                </a:cubicBezTo>
                <a:cubicBezTo>
                  <a:pt x="2547214" y="538480"/>
                  <a:pt x="2545182" y="547421"/>
                  <a:pt x="2541118" y="557174"/>
                </a:cubicBezTo>
                <a:cubicBezTo>
                  <a:pt x="2543556" y="562864"/>
                  <a:pt x="2544775" y="575462"/>
                  <a:pt x="2544775" y="594970"/>
                </a:cubicBezTo>
                <a:cubicBezTo>
                  <a:pt x="2544775" y="632358"/>
                  <a:pt x="2541524" y="654710"/>
                  <a:pt x="2535022" y="662026"/>
                </a:cubicBezTo>
                <a:cubicBezTo>
                  <a:pt x="2535834" y="665277"/>
                  <a:pt x="2538679" y="672998"/>
                  <a:pt x="2543556" y="685190"/>
                </a:cubicBezTo>
                <a:cubicBezTo>
                  <a:pt x="2548433" y="697382"/>
                  <a:pt x="2550871" y="709168"/>
                  <a:pt x="2550871" y="720547"/>
                </a:cubicBezTo>
                <a:cubicBezTo>
                  <a:pt x="2550871" y="729488"/>
                  <a:pt x="2549246" y="737616"/>
                  <a:pt x="2545994" y="744931"/>
                </a:cubicBezTo>
                <a:cubicBezTo>
                  <a:pt x="2562250" y="751434"/>
                  <a:pt x="2572410" y="762813"/>
                  <a:pt x="2576474" y="779069"/>
                </a:cubicBezTo>
                <a:cubicBezTo>
                  <a:pt x="2584602" y="781507"/>
                  <a:pt x="2592324" y="786790"/>
                  <a:pt x="2599639" y="794918"/>
                </a:cubicBezTo>
                <a:cubicBezTo>
                  <a:pt x="2619146" y="794106"/>
                  <a:pt x="2635809" y="802640"/>
                  <a:pt x="2649626" y="820522"/>
                </a:cubicBezTo>
                <a:cubicBezTo>
                  <a:pt x="2652065" y="814832"/>
                  <a:pt x="2659380" y="811987"/>
                  <a:pt x="2671572" y="811987"/>
                </a:cubicBezTo>
                <a:cubicBezTo>
                  <a:pt x="2677262" y="811987"/>
                  <a:pt x="2682138" y="812394"/>
                  <a:pt x="2686202" y="813206"/>
                </a:cubicBezTo>
                <a:cubicBezTo>
                  <a:pt x="2690266" y="814019"/>
                  <a:pt x="2693518" y="814426"/>
                  <a:pt x="2695956" y="814426"/>
                </a:cubicBezTo>
                <a:cubicBezTo>
                  <a:pt x="2696769" y="808736"/>
                  <a:pt x="2701849" y="803656"/>
                  <a:pt x="2711196" y="799186"/>
                </a:cubicBezTo>
                <a:cubicBezTo>
                  <a:pt x="2720543" y="794715"/>
                  <a:pt x="2729687" y="792480"/>
                  <a:pt x="2738628" y="792480"/>
                </a:cubicBezTo>
                <a:cubicBezTo>
                  <a:pt x="2744318" y="792480"/>
                  <a:pt x="2749194" y="793699"/>
                  <a:pt x="2753258" y="796138"/>
                </a:cubicBezTo>
                <a:cubicBezTo>
                  <a:pt x="2752446" y="788010"/>
                  <a:pt x="2754071" y="781507"/>
                  <a:pt x="2758135" y="776630"/>
                </a:cubicBezTo>
                <a:cubicBezTo>
                  <a:pt x="2762199" y="771754"/>
                  <a:pt x="2767686" y="767080"/>
                  <a:pt x="2774594" y="762610"/>
                </a:cubicBezTo>
                <a:cubicBezTo>
                  <a:pt x="2781503" y="758139"/>
                  <a:pt x="2786583" y="754685"/>
                  <a:pt x="2789834" y="752246"/>
                </a:cubicBezTo>
                <a:cubicBezTo>
                  <a:pt x="2788209" y="748995"/>
                  <a:pt x="2787396" y="741680"/>
                  <a:pt x="2787396" y="730301"/>
                </a:cubicBezTo>
                <a:cubicBezTo>
                  <a:pt x="2787396" y="705917"/>
                  <a:pt x="2790241" y="690880"/>
                  <a:pt x="2795930" y="685190"/>
                </a:cubicBezTo>
                <a:cubicBezTo>
                  <a:pt x="2790241" y="679501"/>
                  <a:pt x="2787396" y="668122"/>
                  <a:pt x="2787396" y="651053"/>
                </a:cubicBezTo>
                <a:cubicBezTo>
                  <a:pt x="2787396" y="631546"/>
                  <a:pt x="2790241" y="614477"/>
                  <a:pt x="2795930" y="599846"/>
                </a:cubicBezTo>
                <a:cubicBezTo>
                  <a:pt x="2791053" y="589280"/>
                  <a:pt x="2788615" y="571398"/>
                  <a:pt x="2788615" y="546202"/>
                </a:cubicBezTo>
                <a:cubicBezTo>
                  <a:pt x="2788615" y="521818"/>
                  <a:pt x="2790241" y="505562"/>
                  <a:pt x="2793492" y="497434"/>
                </a:cubicBezTo>
                <a:cubicBezTo>
                  <a:pt x="2786177" y="482803"/>
                  <a:pt x="2782519" y="466141"/>
                  <a:pt x="2782519" y="447446"/>
                </a:cubicBezTo>
                <a:cubicBezTo>
                  <a:pt x="2782519" y="432816"/>
                  <a:pt x="2784145" y="422250"/>
                  <a:pt x="2787396" y="415747"/>
                </a:cubicBezTo>
                <a:cubicBezTo>
                  <a:pt x="2782519" y="418998"/>
                  <a:pt x="2775407" y="419202"/>
                  <a:pt x="2766060" y="416357"/>
                </a:cubicBezTo>
                <a:cubicBezTo>
                  <a:pt x="2756713" y="413512"/>
                  <a:pt x="2749194" y="409245"/>
                  <a:pt x="2743505" y="403555"/>
                </a:cubicBezTo>
                <a:cubicBezTo>
                  <a:pt x="2740254" y="408432"/>
                  <a:pt x="2733751" y="410870"/>
                  <a:pt x="2723998" y="410870"/>
                </a:cubicBezTo>
                <a:cubicBezTo>
                  <a:pt x="2717495" y="410870"/>
                  <a:pt x="2710993" y="409854"/>
                  <a:pt x="2704490" y="407822"/>
                </a:cubicBezTo>
                <a:cubicBezTo>
                  <a:pt x="2697988" y="405790"/>
                  <a:pt x="2693518" y="403555"/>
                  <a:pt x="2691079" y="401117"/>
                </a:cubicBezTo>
                <a:close/>
                <a:moveTo>
                  <a:pt x="3439135" y="377952"/>
                </a:moveTo>
                <a:cubicBezTo>
                  <a:pt x="3430194" y="386893"/>
                  <a:pt x="3418611" y="394005"/>
                  <a:pt x="3404388" y="399288"/>
                </a:cubicBezTo>
                <a:cubicBezTo>
                  <a:pt x="3390164" y="404571"/>
                  <a:pt x="3377768" y="406400"/>
                  <a:pt x="3367202" y="404774"/>
                </a:cubicBezTo>
                <a:cubicBezTo>
                  <a:pt x="3366389" y="412902"/>
                  <a:pt x="3359277" y="422453"/>
                  <a:pt x="3345866" y="433426"/>
                </a:cubicBezTo>
                <a:cubicBezTo>
                  <a:pt x="3332455" y="444398"/>
                  <a:pt x="3320466" y="451510"/>
                  <a:pt x="3309900" y="454762"/>
                </a:cubicBezTo>
                <a:cubicBezTo>
                  <a:pt x="3312338" y="459638"/>
                  <a:pt x="3313557" y="465328"/>
                  <a:pt x="3313557" y="471830"/>
                </a:cubicBezTo>
                <a:cubicBezTo>
                  <a:pt x="3313557" y="479958"/>
                  <a:pt x="3311525" y="488086"/>
                  <a:pt x="3307461" y="496214"/>
                </a:cubicBezTo>
                <a:cubicBezTo>
                  <a:pt x="3303397" y="504342"/>
                  <a:pt x="3297708" y="511251"/>
                  <a:pt x="3290392" y="516941"/>
                </a:cubicBezTo>
                <a:cubicBezTo>
                  <a:pt x="3291205" y="528320"/>
                  <a:pt x="3288564" y="539293"/>
                  <a:pt x="3282467" y="549859"/>
                </a:cubicBezTo>
                <a:cubicBezTo>
                  <a:pt x="3276372" y="560426"/>
                  <a:pt x="3268040" y="567741"/>
                  <a:pt x="3257474" y="571805"/>
                </a:cubicBezTo>
                <a:cubicBezTo>
                  <a:pt x="3259099" y="578307"/>
                  <a:pt x="3259912" y="583590"/>
                  <a:pt x="3259912" y="587654"/>
                </a:cubicBezTo>
                <a:cubicBezTo>
                  <a:pt x="3259912" y="599034"/>
                  <a:pt x="3257068" y="607974"/>
                  <a:pt x="3251378" y="614477"/>
                </a:cubicBezTo>
                <a:cubicBezTo>
                  <a:pt x="3253816" y="620166"/>
                  <a:pt x="3255035" y="625856"/>
                  <a:pt x="3255035" y="631546"/>
                </a:cubicBezTo>
                <a:cubicBezTo>
                  <a:pt x="3255035" y="640486"/>
                  <a:pt x="3250565" y="650240"/>
                  <a:pt x="3241624" y="660806"/>
                </a:cubicBezTo>
                <a:cubicBezTo>
                  <a:pt x="3261944" y="674624"/>
                  <a:pt x="3272104" y="694538"/>
                  <a:pt x="3272104" y="720547"/>
                </a:cubicBezTo>
                <a:cubicBezTo>
                  <a:pt x="3272104" y="734365"/>
                  <a:pt x="3269666" y="746150"/>
                  <a:pt x="3264789" y="755904"/>
                </a:cubicBezTo>
                <a:cubicBezTo>
                  <a:pt x="3272917" y="756717"/>
                  <a:pt x="3278607" y="759155"/>
                  <a:pt x="3281858" y="763219"/>
                </a:cubicBezTo>
                <a:cubicBezTo>
                  <a:pt x="3285109" y="767283"/>
                  <a:pt x="3287954" y="773786"/>
                  <a:pt x="3290392" y="782726"/>
                </a:cubicBezTo>
                <a:cubicBezTo>
                  <a:pt x="3310712" y="785165"/>
                  <a:pt x="3325749" y="794918"/>
                  <a:pt x="3335503" y="811987"/>
                </a:cubicBezTo>
                <a:cubicBezTo>
                  <a:pt x="3344443" y="811987"/>
                  <a:pt x="3355619" y="814832"/>
                  <a:pt x="3369031" y="820522"/>
                </a:cubicBezTo>
                <a:cubicBezTo>
                  <a:pt x="3382442" y="826211"/>
                  <a:pt x="3391179" y="832714"/>
                  <a:pt x="3395243" y="840029"/>
                </a:cubicBezTo>
                <a:cubicBezTo>
                  <a:pt x="3401746" y="834339"/>
                  <a:pt x="3412719" y="831494"/>
                  <a:pt x="3428162" y="831494"/>
                </a:cubicBezTo>
                <a:cubicBezTo>
                  <a:pt x="3439541" y="831494"/>
                  <a:pt x="3445637" y="833120"/>
                  <a:pt x="3446450" y="836371"/>
                </a:cubicBezTo>
                <a:cubicBezTo>
                  <a:pt x="3452952" y="829056"/>
                  <a:pt x="3461080" y="823366"/>
                  <a:pt x="3470834" y="819302"/>
                </a:cubicBezTo>
                <a:cubicBezTo>
                  <a:pt x="3480588" y="815238"/>
                  <a:pt x="3489528" y="813613"/>
                  <a:pt x="3497656" y="814426"/>
                </a:cubicBezTo>
                <a:cubicBezTo>
                  <a:pt x="3511474" y="800608"/>
                  <a:pt x="3526511" y="793699"/>
                  <a:pt x="3542767" y="793699"/>
                </a:cubicBezTo>
                <a:cubicBezTo>
                  <a:pt x="3548456" y="793699"/>
                  <a:pt x="3552520" y="794106"/>
                  <a:pt x="3554959" y="794918"/>
                </a:cubicBezTo>
                <a:cubicBezTo>
                  <a:pt x="3554146" y="787603"/>
                  <a:pt x="3556178" y="780491"/>
                  <a:pt x="3561055" y="773582"/>
                </a:cubicBezTo>
                <a:cubicBezTo>
                  <a:pt x="3565932" y="766674"/>
                  <a:pt x="3571621" y="762000"/>
                  <a:pt x="3578124" y="759562"/>
                </a:cubicBezTo>
                <a:cubicBezTo>
                  <a:pt x="3578124" y="748995"/>
                  <a:pt x="3580765" y="739851"/>
                  <a:pt x="3586048" y="732130"/>
                </a:cubicBezTo>
                <a:cubicBezTo>
                  <a:pt x="3591331" y="724408"/>
                  <a:pt x="3598037" y="718515"/>
                  <a:pt x="3606165" y="714451"/>
                </a:cubicBezTo>
                <a:cubicBezTo>
                  <a:pt x="3606165" y="698195"/>
                  <a:pt x="3609416" y="685190"/>
                  <a:pt x="3615919" y="675437"/>
                </a:cubicBezTo>
                <a:cubicBezTo>
                  <a:pt x="3613480" y="668934"/>
                  <a:pt x="3612261" y="662432"/>
                  <a:pt x="3612261" y="655930"/>
                </a:cubicBezTo>
                <a:cubicBezTo>
                  <a:pt x="3612261" y="646989"/>
                  <a:pt x="3614293" y="638251"/>
                  <a:pt x="3618357" y="629717"/>
                </a:cubicBezTo>
                <a:cubicBezTo>
                  <a:pt x="3622421" y="621182"/>
                  <a:pt x="3628111" y="614070"/>
                  <a:pt x="3635426" y="608381"/>
                </a:cubicBezTo>
                <a:cubicBezTo>
                  <a:pt x="3627298" y="601066"/>
                  <a:pt x="3623234" y="592125"/>
                  <a:pt x="3623234" y="581558"/>
                </a:cubicBezTo>
                <a:cubicBezTo>
                  <a:pt x="3623234" y="571805"/>
                  <a:pt x="3626079" y="562051"/>
                  <a:pt x="3631768" y="552298"/>
                </a:cubicBezTo>
                <a:cubicBezTo>
                  <a:pt x="3615512" y="542544"/>
                  <a:pt x="3604743" y="532994"/>
                  <a:pt x="3599459" y="523646"/>
                </a:cubicBezTo>
                <a:cubicBezTo>
                  <a:pt x="3594176" y="514299"/>
                  <a:pt x="3591535" y="497027"/>
                  <a:pt x="3591535" y="471830"/>
                </a:cubicBezTo>
                <a:cubicBezTo>
                  <a:pt x="3584219" y="472643"/>
                  <a:pt x="3576701" y="468579"/>
                  <a:pt x="3568980" y="459638"/>
                </a:cubicBezTo>
                <a:cubicBezTo>
                  <a:pt x="3561258" y="450698"/>
                  <a:pt x="3556584" y="440538"/>
                  <a:pt x="3554959" y="429158"/>
                </a:cubicBezTo>
                <a:cubicBezTo>
                  <a:pt x="3546018" y="431597"/>
                  <a:pt x="3535248" y="428955"/>
                  <a:pt x="3522650" y="421234"/>
                </a:cubicBezTo>
                <a:cubicBezTo>
                  <a:pt x="3510052" y="413512"/>
                  <a:pt x="3503752" y="403555"/>
                  <a:pt x="3503752" y="391363"/>
                </a:cubicBezTo>
                <a:cubicBezTo>
                  <a:pt x="3497250" y="394614"/>
                  <a:pt x="3489528" y="396240"/>
                  <a:pt x="3480588" y="396240"/>
                </a:cubicBezTo>
                <a:cubicBezTo>
                  <a:pt x="3463519" y="396240"/>
                  <a:pt x="3449701" y="390144"/>
                  <a:pt x="3439135" y="377952"/>
                </a:cubicBezTo>
                <a:close/>
                <a:moveTo>
                  <a:pt x="1534135" y="377952"/>
                </a:moveTo>
                <a:cubicBezTo>
                  <a:pt x="1525193" y="386893"/>
                  <a:pt x="1513611" y="394005"/>
                  <a:pt x="1499387" y="399288"/>
                </a:cubicBezTo>
                <a:cubicBezTo>
                  <a:pt x="1485163" y="404571"/>
                  <a:pt x="1472768" y="406400"/>
                  <a:pt x="1462202" y="404774"/>
                </a:cubicBezTo>
                <a:cubicBezTo>
                  <a:pt x="1461389" y="412902"/>
                  <a:pt x="1454277" y="422453"/>
                  <a:pt x="1440866" y="433426"/>
                </a:cubicBezTo>
                <a:cubicBezTo>
                  <a:pt x="1427455" y="444398"/>
                  <a:pt x="1415466" y="451510"/>
                  <a:pt x="1404899" y="454762"/>
                </a:cubicBezTo>
                <a:cubicBezTo>
                  <a:pt x="1407338" y="459638"/>
                  <a:pt x="1408557" y="465328"/>
                  <a:pt x="1408557" y="471830"/>
                </a:cubicBezTo>
                <a:cubicBezTo>
                  <a:pt x="1408557" y="479958"/>
                  <a:pt x="1406525" y="488086"/>
                  <a:pt x="1402461" y="496214"/>
                </a:cubicBezTo>
                <a:cubicBezTo>
                  <a:pt x="1398397" y="504342"/>
                  <a:pt x="1392707" y="511251"/>
                  <a:pt x="1385392" y="516941"/>
                </a:cubicBezTo>
                <a:cubicBezTo>
                  <a:pt x="1386205" y="528320"/>
                  <a:pt x="1383563" y="539293"/>
                  <a:pt x="1377467" y="549859"/>
                </a:cubicBezTo>
                <a:cubicBezTo>
                  <a:pt x="1371371" y="560426"/>
                  <a:pt x="1363040" y="567741"/>
                  <a:pt x="1352474" y="571805"/>
                </a:cubicBezTo>
                <a:cubicBezTo>
                  <a:pt x="1354099" y="578307"/>
                  <a:pt x="1354912" y="583590"/>
                  <a:pt x="1354912" y="587654"/>
                </a:cubicBezTo>
                <a:cubicBezTo>
                  <a:pt x="1354912" y="599034"/>
                  <a:pt x="1352067" y="607974"/>
                  <a:pt x="1346378" y="614477"/>
                </a:cubicBezTo>
                <a:cubicBezTo>
                  <a:pt x="1348816" y="620166"/>
                  <a:pt x="1350036" y="625856"/>
                  <a:pt x="1350036" y="631546"/>
                </a:cubicBezTo>
                <a:cubicBezTo>
                  <a:pt x="1350036" y="640486"/>
                  <a:pt x="1345565" y="650240"/>
                  <a:pt x="1336624" y="660806"/>
                </a:cubicBezTo>
                <a:cubicBezTo>
                  <a:pt x="1356944" y="674624"/>
                  <a:pt x="1367104" y="694538"/>
                  <a:pt x="1367104" y="720547"/>
                </a:cubicBezTo>
                <a:cubicBezTo>
                  <a:pt x="1367104" y="734365"/>
                  <a:pt x="1364666" y="746150"/>
                  <a:pt x="1359789" y="755904"/>
                </a:cubicBezTo>
                <a:cubicBezTo>
                  <a:pt x="1367917" y="756717"/>
                  <a:pt x="1373607" y="759155"/>
                  <a:pt x="1376858" y="763219"/>
                </a:cubicBezTo>
                <a:cubicBezTo>
                  <a:pt x="1380109" y="767283"/>
                  <a:pt x="1382954" y="773786"/>
                  <a:pt x="1385392" y="782726"/>
                </a:cubicBezTo>
                <a:cubicBezTo>
                  <a:pt x="1405712" y="785165"/>
                  <a:pt x="1420749" y="794918"/>
                  <a:pt x="1430502" y="811987"/>
                </a:cubicBezTo>
                <a:cubicBezTo>
                  <a:pt x="1439443" y="811987"/>
                  <a:pt x="1450619" y="814832"/>
                  <a:pt x="1464030" y="820522"/>
                </a:cubicBezTo>
                <a:cubicBezTo>
                  <a:pt x="1477442" y="826211"/>
                  <a:pt x="1486180" y="832714"/>
                  <a:pt x="1490243" y="840029"/>
                </a:cubicBezTo>
                <a:cubicBezTo>
                  <a:pt x="1496746" y="834339"/>
                  <a:pt x="1507718" y="831494"/>
                  <a:pt x="1523162" y="831494"/>
                </a:cubicBezTo>
                <a:cubicBezTo>
                  <a:pt x="1534541" y="831494"/>
                  <a:pt x="1540637" y="833120"/>
                  <a:pt x="1541450" y="836371"/>
                </a:cubicBezTo>
                <a:cubicBezTo>
                  <a:pt x="1547952" y="829056"/>
                  <a:pt x="1556080" y="823366"/>
                  <a:pt x="1565834" y="819302"/>
                </a:cubicBezTo>
                <a:cubicBezTo>
                  <a:pt x="1575587" y="815238"/>
                  <a:pt x="1584528" y="813613"/>
                  <a:pt x="1592656" y="814426"/>
                </a:cubicBezTo>
                <a:cubicBezTo>
                  <a:pt x="1606474" y="800608"/>
                  <a:pt x="1621511" y="793699"/>
                  <a:pt x="1637767" y="793699"/>
                </a:cubicBezTo>
                <a:cubicBezTo>
                  <a:pt x="1643456" y="793699"/>
                  <a:pt x="1647520" y="794106"/>
                  <a:pt x="1649959" y="794918"/>
                </a:cubicBezTo>
                <a:cubicBezTo>
                  <a:pt x="1649146" y="787603"/>
                  <a:pt x="1651178" y="780491"/>
                  <a:pt x="1656054" y="773582"/>
                </a:cubicBezTo>
                <a:cubicBezTo>
                  <a:pt x="1660931" y="766674"/>
                  <a:pt x="1666621" y="762000"/>
                  <a:pt x="1673123" y="759562"/>
                </a:cubicBezTo>
                <a:cubicBezTo>
                  <a:pt x="1673123" y="748995"/>
                  <a:pt x="1675765" y="739851"/>
                  <a:pt x="1681048" y="732130"/>
                </a:cubicBezTo>
                <a:cubicBezTo>
                  <a:pt x="1686331" y="724408"/>
                  <a:pt x="1693037" y="718515"/>
                  <a:pt x="1701165" y="714451"/>
                </a:cubicBezTo>
                <a:cubicBezTo>
                  <a:pt x="1701165" y="698195"/>
                  <a:pt x="1704416" y="685190"/>
                  <a:pt x="1710918" y="675437"/>
                </a:cubicBezTo>
                <a:cubicBezTo>
                  <a:pt x="1708480" y="668934"/>
                  <a:pt x="1707261" y="662432"/>
                  <a:pt x="1707261" y="655930"/>
                </a:cubicBezTo>
                <a:cubicBezTo>
                  <a:pt x="1707261" y="646989"/>
                  <a:pt x="1709293" y="638251"/>
                  <a:pt x="1713357" y="629717"/>
                </a:cubicBezTo>
                <a:cubicBezTo>
                  <a:pt x="1717421" y="621182"/>
                  <a:pt x="1723111" y="614070"/>
                  <a:pt x="1730426" y="608381"/>
                </a:cubicBezTo>
                <a:cubicBezTo>
                  <a:pt x="1722298" y="601066"/>
                  <a:pt x="1718234" y="592125"/>
                  <a:pt x="1718234" y="581558"/>
                </a:cubicBezTo>
                <a:cubicBezTo>
                  <a:pt x="1718234" y="571805"/>
                  <a:pt x="1721079" y="562051"/>
                  <a:pt x="1726768" y="552298"/>
                </a:cubicBezTo>
                <a:cubicBezTo>
                  <a:pt x="1710512" y="542544"/>
                  <a:pt x="1699743" y="532994"/>
                  <a:pt x="1694459" y="523646"/>
                </a:cubicBezTo>
                <a:cubicBezTo>
                  <a:pt x="1689176" y="514299"/>
                  <a:pt x="1686535" y="497027"/>
                  <a:pt x="1686535" y="471830"/>
                </a:cubicBezTo>
                <a:cubicBezTo>
                  <a:pt x="1679219" y="472643"/>
                  <a:pt x="1671701" y="468579"/>
                  <a:pt x="1663979" y="459638"/>
                </a:cubicBezTo>
                <a:cubicBezTo>
                  <a:pt x="1656258" y="450698"/>
                  <a:pt x="1651584" y="440538"/>
                  <a:pt x="1649959" y="429158"/>
                </a:cubicBezTo>
                <a:cubicBezTo>
                  <a:pt x="1641018" y="431597"/>
                  <a:pt x="1630248" y="428955"/>
                  <a:pt x="1617650" y="421234"/>
                </a:cubicBezTo>
                <a:cubicBezTo>
                  <a:pt x="1605051" y="413512"/>
                  <a:pt x="1598752" y="403555"/>
                  <a:pt x="1598752" y="391363"/>
                </a:cubicBezTo>
                <a:cubicBezTo>
                  <a:pt x="1592250" y="394614"/>
                  <a:pt x="1584528" y="396240"/>
                  <a:pt x="1575587" y="396240"/>
                </a:cubicBezTo>
                <a:cubicBezTo>
                  <a:pt x="1558518" y="396240"/>
                  <a:pt x="1544701" y="390144"/>
                  <a:pt x="1534135" y="377952"/>
                </a:cubicBezTo>
                <a:close/>
                <a:moveTo>
                  <a:pt x="4762424" y="362102"/>
                </a:moveTo>
                <a:cubicBezTo>
                  <a:pt x="4759173" y="368605"/>
                  <a:pt x="4750638" y="375920"/>
                  <a:pt x="4736821" y="384048"/>
                </a:cubicBezTo>
                <a:cubicBezTo>
                  <a:pt x="4723003" y="392176"/>
                  <a:pt x="4711217" y="397053"/>
                  <a:pt x="4701464" y="398678"/>
                </a:cubicBezTo>
                <a:cubicBezTo>
                  <a:pt x="4700651" y="406806"/>
                  <a:pt x="4696790" y="414122"/>
                  <a:pt x="4689882" y="420624"/>
                </a:cubicBezTo>
                <a:cubicBezTo>
                  <a:pt x="4682973" y="427126"/>
                  <a:pt x="4674235" y="432003"/>
                  <a:pt x="4663669" y="435254"/>
                </a:cubicBezTo>
                <a:cubicBezTo>
                  <a:pt x="4663669" y="442570"/>
                  <a:pt x="4660621" y="452323"/>
                  <a:pt x="4654524" y="464515"/>
                </a:cubicBezTo>
                <a:cubicBezTo>
                  <a:pt x="4648429" y="476707"/>
                  <a:pt x="4642129" y="485242"/>
                  <a:pt x="4635627" y="490118"/>
                </a:cubicBezTo>
                <a:lnTo>
                  <a:pt x="4636846" y="508406"/>
                </a:lnTo>
                <a:cubicBezTo>
                  <a:pt x="4636846" y="523850"/>
                  <a:pt x="4635017" y="538074"/>
                  <a:pt x="4631360" y="551078"/>
                </a:cubicBezTo>
                <a:cubicBezTo>
                  <a:pt x="4627702" y="564083"/>
                  <a:pt x="4621810" y="571805"/>
                  <a:pt x="4613682" y="574243"/>
                </a:cubicBezTo>
                <a:cubicBezTo>
                  <a:pt x="4619371" y="579120"/>
                  <a:pt x="4623841" y="586638"/>
                  <a:pt x="4627092" y="596798"/>
                </a:cubicBezTo>
                <a:cubicBezTo>
                  <a:pt x="4630344" y="606958"/>
                  <a:pt x="4631969" y="617728"/>
                  <a:pt x="4631969" y="629107"/>
                </a:cubicBezTo>
                <a:cubicBezTo>
                  <a:pt x="4631969" y="646989"/>
                  <a:pt x="4629125" y="661213"/>
                  <a:pt x="4623435" y="671779"/>
                </a:cubicBezTo>
                <a:cubicBezTo>
                  <a:pt x="4629938" y="675030"/>
                  <a:pt x="4636440" y="681330"/>
                  <a:pt x="4642942" y="690677"/>
                </a:cubicBezTo>
                <a:cubicBezTo>
                  <a:pt x="4649444" y="700024"/>
                  <a:pt x="4652696" y="710387"/>
                  <a:pt x="4652696" y="721766"/>
                </a:cubicBezTo>
                <a:cubicBezTo>
                  <a:pt x="4652696" y="727456"/>
                  <a:pt x="4651476" y="733958"/>
                  <a:pt x="4649038" y="741274"/>
                </a:cubicBezTo>
                <a:cubicBezTo>
                  <a:pt x="4653102" y="743712"/>
                  <a:pt x="4658385" y="751434"/>
                  <a:pt x="4664888" y="764438"/>
                </a:cubicBezTo>
                <a:cubicBezTo>
                  <a:pt x="4671390" y="777443"/>
                  <a:pt x="4675048" y="785978"/>
                  <a:pt x="4675861" y="790042"/>
                </a:cubicBezTo>
                <a:cubicBezTo>
                  <a:pt x="4688053" y="790854"/>
                  <a:pt x="4700041" y="793293"/>
                  <a:pt x="4711827" y="797357"/>
                </a:cubicBezTo>
                <a:cubicBezTo>
                  <a:pt x="4723613" y="801421"/>
                  <a:pt x="4731944" y="807517"/>
                  <a:pt x="4736821" y="815645"/>
                </a:cubicBezTo>
                <a:cubicBezTo>
                  <a:pt x="4749013" y="808330"/>
                  <a:pt x="4760798" y="804672"/>
                  <a:pt x="4772178" y="804672"/>
                </a:cubicBezTo>
                <a:cubicBezTo>
                  <a:pt x="4787620" y="804672"/>
                  <a:pt x="4802657" y="810362"/>
                  <a:pt x="4817288" y="821741"/>
                </a:cubicBezTo>
                <a:cubicBezTo>
                  <a:pt x="4824603" y="812800"/>
                  <a:pt x="4835576" y="808330"/>
                  <a:pt x="4850206" y="808330"/>
                </a:cubicBezTo>
                <a:cubicBezTo>
                  <a:pt x="4862398" y="808330"/>
                  <a:pt x="4870933" y="809955"/>
                  <a:pt x="4875810" y="813206"/>
                </a:cubicBezTo>
                <a:cubicBezTo>
                  <a:pt x="4878248" y="809955"/>
                  <a:pt x="4884547" y="804875"/>
                  <a:pt x="4894707" y="797966"/>
                </a:cubicBezTo>
                <a:cubicBezTo>
                  <a:pt x="4904867" y="791058"/>
                  <a:pt x="4915230" y="785978"/>
                  <a:pt x="4925797" y="782726"/>
                </a:cubicBezTo>
                <a:cubicBezTo>
                  <a:pt x="4916043" y="772973"/>
                  <a:pt x="4911166" y="754685"/>
                  <a:pt x="4911166" y="727862"/>
                </a:cubicBezTo>
                <a:cubicBezTo>
                  <a:pt x="4911166" y="709981"/>
                  <a:pt x="4913605" y="693725"/>
                  <a:pt x="4918482" y="679094"/>
                </a:cubicBezTo>
                <a:cubicBezTo>
                  <a:pt x="4911979" y="666090"/>
                  <a:pt x="4908728" y="653898"/>
                  <a:pt x="4908728" y="642518"/>
                </a:cubicBezTo>
                <a:cubicBezTo>
                  <a:pt x="4908728" y="631952"/>
                  <a:pt x="4910760" y="623418"/>
                  <a:pt x="4914824" y="616915"/>
                </a:cubicBezTo>
                <a:cubicBezTo>
                  <a:pt x="4911573" y="611226"/>
                  <a:pt x="4909947" y="603504"/>
                  <a:pt x="4909947" y="593750"/>
                </a:cubicBezTo>
                <a:cubicBezTo>
                  <a:pt x="4909947" y="579933"/>
                  <a:pt x="4912792" y="567741"/>
                  <a:pt x="4918482" y="557174"/>
                </a:cubicBezTo>
                <a:cubicBezTo>
                  <a:pt x="4913605" y="548234"/>
                  <a:pt x="4911166" y="537261"/>
                  <a:pt x="4911166" y="524256"/>
                </a:cubicBezTo>
                <a:cubicBezTo>
                  <a:pt x="4911166" y="518566"/>
                  <a:pt x="4911979" y="512470"/>
                  <a:pt x="4913605" y="505968"/>
                </a:cubicBezTo>
                <a:cubicBezTo>
                  <a:pt x="4906289" y="496214"/>
                  <a:pt x="4902632" y="482397"/>
                  <a:pt x="4902632" y="464515"/>
                </a:cubicBezTo>
                <a:cubicBezTo>
                  <a:pt x="4902632" y="452323"/>
                  <a:pt x="4904664" y="441350"/>
                  <a:pt x="4908728" y="431597"/>
                </a:cubicBezTo>
                <a:cubicBezTo>
                  <a:pt x="4903851" y="428346"/>
                  <a:pt x="4899787" y="422453"/>
                  <a:pt x="4896536" y="413918"/>
                </a:cubicBezTo>
                <a:cubicBezTo>
                  <a:pt x="4893285" y="405384"/>
                  <a:pt x="4891253" y="397459"/>
                  <a:pt x="4890440" y="390144"/>
                </a:cubicBezTo>
                <a:cubicBezTo>
                  <a:pt x="4880686" y="390957"/>
                  <a:pt x="4870933" y="389534"/>
                  <a:pt x="4861179" y="385877"/>
                </a:cubicBezTo>
                <a:cubicBezTo>
                  <a:pt x="4851426" y="382219"/>
                  <a:pt x="4844923" y="377139"/>
                  <a:pt x="4841672" y="370637"/>
                </a:cubicBezTo>
                <a:cubicBezTo>
                  <a:pt x="4831105" y="376326"/>
                  <a:pt x="4820539" y="379171"/>
                  <a:pt x="4809972" y="379171"/>
                </a:cubicBezTo>
                <a:cubicBezTo>
                  <a:pt x="4794529" y="379171"/>
                  <a:pt x="4778680" y="373482"/>
                  <a:pt x="4762424" y="362102"/>
                </a:cubicBezTo>
                <a:close/>
                <a:moveTo>
                  <a:pt x="2002688" y="277978"/>
                </a:moveTo>
                <a:cubicBezTo>
                  <a:pt x="2040077" y="277978"/>
                  <a:pt x="2058771" y="300736"/>
                  <a:pt x="2058771" y="346253"/>
                </a:cubicBezTo>
                <a:cubicBezTo>
                  <a:pt x="2066087" y="351130"/>
                  <a:pt x="2071573" y="357835"/>
                  <a:pt x="2075231" y="366370"/>
                </a:cubicBezTo>
                <a:cubicBezTo>
                  <a:pt x="2078888" y="374904"/>
                  <a:pt x="2080717" y="384454"/>
                  <a:pt x="2080717" y="395021"/>
                </a:cubicBezTo>
                <a:cubicBezTo>
                  <a:pt x="2080717" y="412090"/>
                  <a:pt x="2076653" y="426720"/>
                  <a:pt x="2068525" y="438912"/>
                </a:cubicBezTo>
                <a:cubicBezTo>
                  <a:pt x="2071776" y="443789"/>
                  <a:pt x="2074418" y="451104"/>
                  <a:pt x="2076450" y="460858"/>
                </a:cubicBezTo>
                <a:cubicBezTo>
                  <a:pt x="2078482" y="470611"/>
                  <a:pt x="2079498" y="480365"/>
                  <a:pt x="2079498" y="490118"/>
                </a:cubicBezTo>
                <a:cubicBezTo>
                  <a:pt x="2079498" y="503123"/>
                  <a:pt x="2077466" y="512064"/>
                  <a:pt x="2073402" y="516941"/>
                </a:cubicBezTo>
                <a:cubicBezTo>
                  <a:pt x="2076653" y="521005"/>
                  <a:pt x="2078279" y="529539"/>
                  <a:pt x="2078279" y="542544"/>
                </a:cubicBezTo>
                <a:cubicBezTo>
                  <a:pt x="2078279" y="554736"/>
                  <a:pt x="2076856" y="567741"/>
                  <a:pt x="2074011" y="581558"/>
                </a:cubicBezTo>
                <a:cubicBezTo>
                  <a:pt x="2071167" y="595376"/>
                  <a:pt x="2068118" y="604723"/>
                  <a:pt x="2064868" y="609600"/>
                </a:cubicBezTo>
                <a:cubicBezTo>
                  <a:pt x="2071370" y="612038"/>
                  <a:pt x="2076450" y="619760"/>
                  <a:pt x="2080108" y="632765"/>
                </a:cubicBezTo>
                <a:cubicBezTo>
                  <a:pt x="2083765" y="645770"/>
                  <a:pt x="2085594" y="659994"/>
                  <a:pt x="2085594" y="675437"/>
                </a:cubicBezTo>
                <a:cubicBezTo>
                  <a:pt x="2085594" y="693318"/>
                  <a:pt x="2082749" y="705104"/>
                  <a:pt x="2077060" y="710794"/>
                </a:cubicBezTo>
                <a:cubicBezTo>
                  <a:pt x="2081936" y="722986"/>
                  <a:pt x="2084375" y="734771"/>
                  <a:pt x="2084375" y="746150"/>
                </a:cubicBezTo>
                <a:cubicBezTo>
                  <a:pt x="2084375" y="760781"/>
                  <a:pt x="2080717" y="772973"/>
                  <a:pt x="2073402" y="782726"/>
                </a:cubicBezTo>
                <a:cubicBezTo>
                  <a:pt x="2079091" y="796544"/>
                  <a:pt x="2081936" y="812800"/>
                  <a:pt x="2081936" y="831494"/>
                </a:cubicBezTo>
                <a:cubicBezTo>
                  <a:pt x="2081936" y="846938"/>
                  <a:pt x="2079498" y="859536"/>
                  <a:pt x="2074621" y="869290"/>
                </a:cubicBezTo>
                <a:cubicBezTo>
                  <a:pt x="2077060" y="876605"/>
                  <a:pt x="2078279" y="883514"/>
                  <a:pt x="2078279" y="890016"/>
                </a:cubicBezTo>
                <a:cubicBezTo>
                  <a:pt x="2078279" y="904646"/>
                  <a:pt x="2072996" y="916229"/>
                  <a:pt x="2062429" y="924763"/>
                </a:cubicBezTo>
                <a:cubicBezTo>
                  <a:pt x="2051863" y="933298"/>
                  <a:pt x="2039264" y="937565"/>
                  <a:pt x="2024634" y="937565"/>
                </a:cubicBezTo>
                <a:cubicBezTo>
                  <a:pt x="2010816" y="937565"/>
                  <a:pt x="1999031" y="933298"/>
                  <a:pt x="1989277" y="924763"/>
                </a:cubicBezTo>
                <a:cubicBezTo>
                  <a:pt x="1979524" y="916229"/>
                  <a:pt x="1975053" y="904646"/>
                  <a:pt x="1975866" y="890016"/>
                </a:cubicBezTo>
                <a:cubicBezTo>
                  <a:pt x="1971802" y="885139"/>
                  <a:pt x="1968551" y="877418"/>
                  <a:pt x="1966112" y="866851"/>
                </a:cubicBezTo>
                <a:cubicBezTo>
                  <a:pt x="1963674" y="856285"/>
                  <a:pt x="1962455" y="845312"/>
                  <a:pt x="1962455" y="833933"/>
                </a:cubicBezTo>
                <a:cubicBezTo>
                  <a:pt x="1962455" y="812800"/>
                  <a:pt x="1966925" y="798982"/>
                  <a:pt x="1975866" y="792480"/>
                </a:cubicBezTo>
                <a:cubicBezTo>
                  <a:pt x="1969363" y="781914"/>
                  <a:pt x="1966112" y="766064"/>
                  <a:pt x="1966112" y="744931"/>
                </a:cubicBezTo>
                <a:cubicBezTo>
                  <a:pt x="1966112" y="723798"/>
                  <a:pt x="1968957" y="708355"/>
                  <a:pt x="1974647" y="698602"/>
                </a:cubicBezTo>
                <a:cubicBezTo>
                  <a:pt x="1971396" y="695350"/>
                  <a:pt x="1968957" y="687629"/>
                  <a:pt x="1967332" y="675437"/>
                </a:cubicBezTo>
                <a:cubicBezTo>
                  <a:pt x="1965706" y="663245"/>
                  <a:pt x="1964893" y="649834"/>
                  <a:pt x="1964893" y="635203"/>
                </a:cubicBezTo>
                <a:cubicBezTo>
                  <a:pt x="1964893" y="621386"/>
                  <a:pt x="1965706" y="608990"/>
                  <a:pt x="1967332" y="598018"/>
                </a:cubicBezTo>
                <a:cubicBezTo>
                  <a:pt x="1968957" y="587045"/>
                  <a:pt x="1971396" y="579933"/>
                  <a:pt x="1974647" y="576682"/>
                </a:cubicBezTo>
                <a:cubicBezTo>
                  <a:pt x="1969770" y="571805"/>
                  <a:pt x="1967332" y="558394"/>
                  <a:pt x="1967332" y="536448"/>
                </a:cubicBezTo>
                <a:cubicBezTo>
                  <a:pt x="1967332" y="511251"/>
                  <a:pt x="1970176" y="492963"/>
                  <a:pt x="1975866" y="481584"/>
                </a:cubicBezTo>
                <a:cubicBezTo>
                  <a:pt x="1971802" y="475082"/>
                  <a:pt x="1968144" y="466547"/>
                  <a:pt x="1964893" y="455981"/>
                </a:cubicBezTo>
                <a:cubicBezTo>
                  <a:pt x="1961642" y="445414"/>
                  <a:pt x="1960016" y="435661"/>
                  <a:pt x="1960016" y="426720"/>
                </a:cubicBezTo>
                <a:cubicBezTo>
                  <a:pt x="1960016" y="418592"/>
                  <a:pt x="1960829" y="412902"/>
                  <a:pt x="1962455" y="409651"/>
                </a:cubicBezTo>
                <a:cubicBezTo>
                  <a:pt x="1955952" y="388518"/>
                  <a:pt x="1952701" y="371450"/>
                  <a:pt x="1952701" y="358445"/>
                </a:cubicBezTo>
                <a:cubicBezTo>
                  <a:pt x="1952701" y="344627"/>
                  <a:pt x="1955952" y="330403"/>
                  <a:pt x="1962455" y="315773"/>
                </a:cubicBezTo>
                <a:cubicBezTo>
                  <a:pt x="1960829" y="303581"/>
                  <a:pt x="1963674" y="294234"/>
                  <a:pt x="1970989" y="287731"/>
                </a:cubicBezTo>
                <a:cubicBezTo>
                  <a:pt x="1978304" y="281229"/>
                  <a:pt x="1988871" y="277978"/>
                  <a:pt x="2002688" y="277978"/>
                </a:cubicBezTo>
                <a:close/>
                <a:moveTo>
                  <a:pt x="3475711" y="276758"/>
                </a:moveTo>
                <a:cubicBezTo>
                  <a:pt x="3489528" y="276758"/>
                  <a:pt x="3501924" y="280010"/>
                  <a:pt x="3512896" y="286512"/>
                </a:cubicBezTo>
                <a:cubicBezTo>
                  <a:pt x="3523869" y="293014"/>
                  <a:pt x="3530575" y="301955"/>
                  <a:pt x="3533013" y="313334"/>
                </a:cubicBezTo>
                <a:cubicBezTo>
                  <a:pt x="3546018" y="313334"/>
                  <a:pt x="3559835" y="318008"/>
                  <a:pt x="3574466" y="327355"/>
                </a:cubicBezTo>
                <a:cubicBezTo>
                  <a:pt x="3589096" y="336702"/>
                  <a:pt x="3597631" y="346253"/>
                  <a:pt x="3600069" y="356006"/>
                </a:cubicBezTo>
                <a:cubicBezTo>
                  <a:pt x="3619576" y="361696"/>
                  <a:pt x="3638474" y="374091"/>
                  <a:pt x="3656762" y="393192"/>
                </a:cubicBezTo>
                <a:cubicBezTo>
                  <a:pt x="3675050" y="412293"/>
                  <a:pt x="3684194" y="431597"/>
                  <a:pt x="3684194" y="451104"/>
                </a:cubicBezTo>
                <a:cubicBezTo>
                  <a:pt x="3684194" y="454355"/>
                  <a:pt x="3683381" y="459232"/>
                  <a:pt x="3681755" y="465734"/>
                </a:cubicBezTo>
                <a:cubicBezTo>
                  <a:pt x="3716705" y="473050"/>
                  <a:pt x="3732555" y="508406"/>
                  <a:pt x="3729304" y="571805"/>
                </a:cubicBezTo>
                <a:cubicBezTo>
                  <a:pt x="3736619" y="583997"/>
                  <a:pt x="3740277" y="597002"/>
                  <a:pt x="3740277" y="610819"/>
                </a:cubicBezTo>
                <a:cubicBezTo>
                  <a:pt x="3740277" y="627075"/>
                  <a:pt x="3734994" y="643331"/>
                  <a:pt x="3724428" y="659587"/>
                </a:cubicBezTo>
                <a:cubicBezTo>
                  <a:pt x="3726866" y="666902"/>
                  <a:pt x="3728085" y="673811"/>
                  <a:pt x="3728085" y="680314"/>
                </a:cubicBezTo>
                <a:cubicBezTo>
                  <a:pt x="3728085" y="690067"/>
                  <a:pt x="3726053" y="699414"/>
                  <a:pt x="3721989" y="708355"/>
                </a:cubicBezTo>
                <a:cubicBezTo>
                  <a:pt x="3717925" y="717296"/>
                  <a:pt x="3712642" y="724205"/>
                  <a:pt x="3706139" y="729082"/>
                </a:cubicBezTo>
                <a:cubicBezTo>
                  <a:pt x="3706952" y="742086"/>
                  <a:pt x="3704717" y="752653"/>
                  <a:pt x="3699434" y="760781"/>
                </a:cubicBezTo>
                <a:cubicBezTo>
                  <a:pt x="3694150" y="768909"/>
                  <a:pt x="3684600" y="779882"/>
                  <a:pt x="3670783" y="793699"/>
                </a:cubicBezTo>
                <a:cubicBezTo>
                  <a:pt x="3671595" y="796950"/>
                  <a:pt x="3672002" y="801827"/>
                  <a:pt x="3672002" y="808330"/>
                </a:cubicBezTo>
                <a:cubicBezTo>
                  <a:pt x="3672002" y="832714"/>
                  <a:pt x="3658184" y="848563"/>
                  <a:pt x="3630549" y="855878"/>
                </a:cubicBezTo>
                <a:cubicBezTo>
                  <a:pt x="3628111" y="868883"/>
                  <a:pt x="3621405" y="879450"/>
                  <a:pt x="3610432" y="887578"/>
                </a:cubicBezTo>
                <a:cubicBezTo>
                  <a:pt x="3599459" y="895706"/>
                  <a:pt x="3586252" y="899770"/>
                  <a:pt x="3570808" y="899770"/>
                </a:cubicBezTo>
                <a:cubicBezTo>
                  <a:pt x="3557804" y="917651"/>
                  <a:pt x="3541954" y="926592"/>
                  <a:pt x="3523259" y="926592"/>
                </a:cubicBezTo>
                <a:cubicBezTo>
                  <a:pt x="3517570" y="926592"/>
                  <a:pt x="3513100" y="926186"/>
                  <a:pt x="3509848" y="925373"/>
                </a:cubicBezTo>
                <a:cubicBezTo>
                  <a:pt x="3500095" y="935126"/>
                  <a:pt x="3485058" y="940003"/>
                  <a:pt x="3464738" y="940003"/>
                </a:cubicBezTo>
                <a:cubicBezTo>
                  <a:pt x="3449295" y="940003"/>
                  <a:pt x="3436696" y="937565"/>
                  <a:pt x="3426943" y="932688"/>
                </a:cubicBezTo>
                <a:cubicBezTo>
                  <a:pt x="3412312" y="935939"/>
                  <a:pt x="3399307" y="937565"/>
                  <a:pt x="3387928" y="937565"/>
                </a:cubicBezTo>
                <a:cubicBezTo>
                  <a:pt x="3356229" y="937565"/>
                  <a:pt x="3333471" y="929437"/>
                  <a:pt x="3319653" y="913181"/>
                </a:cubicBezTo>
                <a:cubicBezTo>
                  <a:pt x="3316402" y="913994"/>
                  <a:pt x="3311931" y="914400"/>
                  <a:pt x="3306242" y="914400"/>
                </a:cubicBezTo>
                <a:cubicBezTo>
                  <a:pt x="3287547" y="914400"/>
                  <a:pt x="3273324" y="905866"/>
                  <a:pt x="3263570" y="888797"/>
                </a:cubicBezTo>
                <a:cubicBezTo>
                  <a:pt x="3255442" y="889610"/>
                  <a:pt x="3245079" y="885342"/>
                  <a:pt x="3232480" y="875995"/>
                </a:cubicBezTo>
                <a:cubicBezTo>
                  <a:pt x="3219882" y="866648"/>
                  <a:pt x="3214395" y="857504"/>
                  <a:pt x="3216021" y="848563"/>
                </a:cubicBezTo>
                <a:cubicBezTo>
                  <a:pt x="3203016" y="845312"/>
                  <a:pt x="3192247" y="837387"/>
                  <a:pt x="3183712" y="824789"/>
                </a:cubicBezTo>
                <a:cubicBezTo>
                  <a:pt x="3175178" y="812190"/>
                  <a:pt x="3171317" y="797763"/>
                  <a:pt x="3172130" y="781507"/>
                </a:cubicBezTo>
                <a:cubicBezTo>
                  <a:pt x="3163189" y="778256"/>
                  <a:pt x="3156280" y="771754"/>
                  <a:pt x="3151403" y="762000"/>
                </a:cubicBezTo>
                <a:cubicBezTo>
                  <a:pt x="3146527" y="752246"/>
                  <a:pt x="3144088" y="741274"/>
                  <a:pt x="3144088" y="729082"/>
                </a:cubicBezTo>
                <a:cubicBezTo>
                  <a:pt x="3144088" y="716077"/>
                  <a:pt x="3146120" y="706730"/>
                  <a:pt x="3150184" y="701040"/>
                </a:cubicBezTo>
                <a:cubicBezTo>
                  <a:pt x="3141244" y="687222"/>
                  <a:pt x="3136773" y="671373"/>
                  <a:pt x="3136773" y="653491"/>
                </a:cubicBezTo>
                <a:cubicBezTo>
                  <a:pt x="3136773" y="634797"/>
                  <a:pt x="3142463" y="619760"/>
                  <a:pt x="3153842" y="608381"/>
                </a:cubicBezTo>
                <a:cubicBezTo>
                  <a:pt x="3144901" y="601878"/>
                  <a:pt x="3140431" y="592125"/>
                  <a:pt x="3140431" y="579120"/>
                </a:cubicBezTo>
                <a:cubicBezTo>
                  <a:pt x="3140431" y="570992"/>
                  <a:pt x="3142463" y="562864"/>
                  <a:pt x="3146527" y="554736"/>
                </a:cubicBezTo>
                <a:cubicBezTo>
                  <a:pt x="3150591" y="546608"/>
                  <a:pt x="3155874" y="540918"/>
                  <a:pt x="3162376" y="537667"/>
                </a:cubicBezTo>
                <a:cubicBezTo>
                  <a:pt x="3160751" y="526288"/>
                  <a:pt x="3162173" y="515518"/>
                  <a:pt x="3166643" y="505358"/>
                </a:cubicBezTo>
                <a:cubicBezTo>
                  <a:pt x="3171114" y="495198"/>
                  <a:pt x="3177413" y="487680"/>
                  <a:pt x="3185541" y="482803"/>
                </a:cubicBezTo>
                <a:cubicBezTo>
                  <a:pt x="3183915" y="480365"/>
                  <a:pt x="3183103" y="476707"/>
                  <a:pt x="3183103" y="471830"/>
                </a:cubicBezTo>
                <a:cubicBezTo>
                  <a:pt x="3183103" y="464515"/>
                  <a:pt x="3185744" y="457200"/>
                  <a:pt x="3191027" y="449885"/>
                </a:cubicBezTo>
                <a:cubicBezTo>
                  <a:pt x="3196311" y="442570"/>
                  <a:pt x="3202203" y="438099"/>
                  <a:pt x="3208706" y="436474"/>
                </a:cubicBezTo>
                <a:cubicBezTo>
                  <a:pt x="3207893" y="434035"/>
                  <a:pt x="3207487" y="430784"/>
                  <a:pt x="3207487" y="426720"/>
                </a:cubicBezTo>
                <a:cubicBezTo>
                  <a:pt x="3207487" y="409651"/>
                  <a:pt x="3213989" y="394818"/>
                  <a:pt x="3226994" y="382219"/>
                </a:cubicBezTo>
                <a:cubicBezTo>
                  <a:pt x="3239999" y="369621"/>
                  <a:pt x="3252597" y="364134"/>
                  <a:pt x="3264789" y="365760"/>
                </a:cubicBezTo>
                <a:cubicBezTo>
                  <a:pt x="3264789" y="354381"/>
                  <a:pt x="3269869" y="344830"/>
                  <a:pt x="3280029" y="337109"/>
                </a:cubicBezTo>
                <a:cubicBezTo>
                  <a:pt x="3290189" y="329387"/>
                  <a:pt x="3303397" y="325526"/>
                  <a:pt x="3319653" y="325526"/>
                </a:cubicBezTo>
                <a:cubicBezTo>
                  <a:pt x="3326968" y="325526"/>
                  <a:pt x="3332658" y="325933"/>
                  <a:pt x="3336722" y="326746"/>
                </a:cubicBezTo>
                <a:cubicBezTo>
                  <a:pt x="3342411" y="314554"/>
                  <a:pt x="3352165" y="304597"/>
                  <a:pt x="3365983" y="296875"/>
                </a:cubicBezTo>
                <a:cubicBezTo>
                  <a:pt x="3379800" y="289154"/>
                  <a:pt x="3394024" y="285293"/>
                  <a:pt x="3408655" y="285293"/>
                </a:cubicBezTo>
                <a:cubicBezTo>
                  <a:pt x="3418408" y="285293"/>
                  <a:pt x="3426536" y="287325"/>
                  <a:pt x="3433039" y="291389"/>
                </a:cubicBezTo>
                <a:cubicBezTo>
                  <a:pt x="3444418" y="281635"/>
                  <a:pt x="3458642" y="276758"/>
                  <a:pt x="3475711" y="276758"/>
                </a:cubicBezTo>
                <a:close/>
                <a:moveTo>
                  <a:pt x="3901059" y="273101"/>
                </a:moveTo>
                <a:cubicBezTo>
                  <a:pt x="3916502" y="273101"/>
                  <a:pt x="3929507" y="279400"/>
                  <a:pt x="3940073" y="291998"/>
                </a:cubicBezTo>
                <a:cubicBezTo>
                  <a:pt x="3950640" y="304597"/>
                  <a:pt x="3955923" y="319430"/>
                  <a:pt x="3955923" y="336499"/>
                </a:cubicBezTo>
                <a:cubicBezTo>
                  <a:pt x="3955923" y="345440"/>
                  <a:pt x="3953891" y="354787"/>
                  <a:pt x="3949827" y="364541"/>
                </a:cubicBezTo>
                <a:cubicBezTo>
                  <a:pt x="3960394" y="375107"/>
                  <a:pt x="3965676" y="388518"/>
                  <a:pt x="3965676" y="404774"/>
                </a:cubicBezTo>
                <a:cubicBezTo>
                  <a:pt x="3965676" y="416154"/>
                  <a:pt x="3964864" y="425501"/>
                  <a:pt x="3963238" y="432816"/>
                </a:cubicBezTo>
                <a:cubicBezTo>
                  <a:pt x="3969741" y="409245"/>
                  <a:pt x="3979088" y="395427"/>
                  <a:pt x="3991280" y="391363"/>
                </a:cubicBezTo>
                <a:cubicBezTo>
                  <a:pt x="3991280" y="375920"/>
                  <a:pt x="3996156" y="361696"/>
                  <a:pt x="4005910" y="348691"/>
                </a:cubicBezTo>
                <a:cubicBezTo>
                  <a:pt x="4015664" y="335686"/>
                  <a:pt x="4027246" y="325933"/>
                  <a:pt x="4040657" y="319430"/>
                </a:cubicBezTo>
                <a:cubicBezTo>
                  <a:pt x="4054069" y="312928"/>
                  <a:pt x="4065245" y="310896"/>
                  <a:pt x="4074185" y="313334"/>
                </a:cubicBezTo>
                <a:cubicBezTo>
                  <a:pt x="4094505" y="291389"/>
                  <a:pt x="4116451" y="280416"/>
                  <a:pt x="4140022" y="280416"/>
                </a:cubicBezTo>
                <a:cubicBezTo>
                  <a:pt x="4150588" y="280416"/>
                  <a:pt x="4159936" y="282448"/>
                  <a:pt x="4168064" y="286512"/>
                </a:cubicBezTo>
                <a:cubicBezTo>
                  <a:pt x="4175379" y="280822"/>
                  <a:pt x="4186352" y="277978"/>
                  <a:pt x="4200982" y="277978"/>
                </a:cubicBezTo>
                <a:cubicBezTo>
                  <a:pt x="4213174" y="277978"/>
                  <a:pt x="4224554" y="280213"/>
                  <a:pt x="4235120" y="284683"/>
                </a:cubicBezTo>
                <a:cubicBezTo>
                  <a:pt x="4245686" y="289154"/>
                  <a:pt x="4252595" y="295859"/>
                  <a:pt x="4255846" y="304800"/>
                </a:cubicBezTo>
                <a:cubicBezTo>
                  <a:pt x="4285107" y="306426"/>
                  <a:pt x="4305833" y="318618"/>
                  <a:pt x="4318025" y="341376"/>
                </a:cubicBezTo>
                <a:cubicBezTo>
                  <a:pt x="4328592" y="342189"/>
                  <a:pt x="4338955" y="348285"/>
                  <a:pt x="4349115" y="359664"/>
                </a:cubicBezTo>
                <a:cubicBezTo>
                  <a:pt x="4359275" y="371043"/>
                  <a:pt x="4364355" y="384048"/>
                  <a:pt x="4364355" y="398678"/>
                </a:cubicBezTo>
                <a:cubicBezTo>
                  <a:pt x="4364355" y="405181"/>
                  <a:pt x="4362323" y="413309"/>
                  <a:pt x="4358259" y="423062"/>
                </a:cubicBezTo>
                <a:cubicBezTo>
                  <a:pt x="4376954" y="430378"/>
                  <a:pt x="4386301" y="444602"/>
                  <a:pt x="4386301" y="465734"/>
                </a:cubicBezTo>
                <a:cubicBezTo>
                  <a:pt x="4386301" y="473050"/>
                  <a:pt x="4385894" y="478333"/>
                  <a:pt x="4385082" y="481584"/>
                </a:cubicBezTo>
                <a:cubicBezTo>
                  <a:pt x="4395648" y="487274"/>
                  <a:pt x="4403167" y="493166"/>
                  <a:pt x="4407637" y="499262"/>
                </a:cubicBezTo>
                <a:cubicBezTo>
                  <a:pt x="4412107" y="505358"/>
                  <a:pt x="4414342" y="512877"/>
                  <a:pt x="4414342" y="521818"/>
                </a:cubicBezTo>
                <a:cubicBezTo>
                  <a:pt x="4414342" y="531571"/>
                  <a:pt x="4411904" y="544576"/>
                  <a:pt x="4407027" y="560832"/>
                </a:cubicBezTo>
                <a:cubicBezTo>
                  <a:pt x="4416781" y="568147"/>
                  <a:pt x="4421657" y="580339"/>
                  <a:pt x="4421657" y="597408"/>
                </a:cubicBezTo>
                <a:cubicBezTo>
                  <a:pt x="4421657" y="615290"/>
                  <a:pt x="4417187" y="628701"/>
                  <a:pt x="4408246" y="637642"/>
                </a:cubicBezTo>
                <a:cubicBezTo>
                  <a:pt x="4415562" y="649834"/>
                  <a:pt x="4419219" y="664870"/>
                  <a:pt x="4419219" y="682752"/>
                </a:cubicBezTo>
                <a:cubicBezTo>
                  <a:pt x="4419219" y="700634"/>
                  <a:pt x="4415155" y="714858"/>
                  <a:pt x="4407027" y="725424"/>
                </a:cubicBezTo>
                <a:cubicBezTo>
                  <a:pt x="4411904" y="749808"/>
                  <a:pt x="4414342" y="766877"/>
                  <a:pt x="4414342" y="776630"/>
                </a:cubicBezTo>
                <a:cubicBezTo>
                  <a:pt x="4414342" y="793699"/>
                  <a:pt x="4410685" y="805485"/>
                  <a:pt x="4403369" y="811987"/>
                </a:cubicBezTo>
                <a:cubicBezTo>
                  <a:pt x="4409872" y="826618"/>
                  <a:pt x="4413123" y="840842"/>
                  <a:pt x="4413123" y="854659"/>
                </a:cubicBezTo>
                <a:cubicBezTo>
                  <a:pt x="4413123" y="873354"/>
                  <a:pt x="4408653" y="887171"/>
                  <a:pt x="4399712" y="896112"/>
                </a:cubicBezTo>
                <a:cubicBezTo>
                  <a:pt x="4400525" y="909117"/>
                  <a:pt x="4395038" y="919683"/>
                  <a:pt x="4383253" y="927811"/>
                </a:cubicBezTo>
                <a:cubicBezTo>
                  <a:pt x="4371467" y="935939"/>
                  <a:pt x="4358259" y="940003"/>
                  <a:pt x="4343629" y="940003"/>
                </a:cubicBezTo>
                <a:cubicBezTo>
                  <a:pt x="4332249" y="940003"/>
                  <a:pt x="4322496" y="937158"/>
                  <a:pt x="4314368" y="931469"/>
                </a:cubicBezTo>
                <a:cubicBezTo>
                  <a:pt x="4306240" y="925779"/>
                  <a:pt x="4302176" y="917651"/>
                  <a:pt x="4302176" y="907085"/>
                </a:cubicBezTo>
                <a:cubicBezTo>
                  <a:pt x="4295674" y="891642"/>
                  <a:pt x="4292422" y="874166"/>
                  <a:pt x="4292422" y="854659"/>
                </a:cubicBezTo>
                <a:cubicBezTo>
                  <a:pt x="4292422" y="824586"/>
                  <a:pt x="4299737" y="802640"/>
                  <a:pt x="4314368" y="788822"/>
                </a:cubicBezTo>
                <a:cubicBezTo>
                  <a:pt x="4308678" y="781507"/>
                  <a:pt x="4303598" y="769518"/>
                  <a:pt x="4299128" y="752856"/>
                </a:cubicBezTo>
                <a:cubicBezTo>
                  <a:pt x="4294657" y="736194"/>
                  <a:pt x="4292422" y="720547"/>
                  <a:pt x="4292422" y="705917"/>
                </a:cubicBezTo>
                <a:cubicBezTo>
                  <a:pt x="4292422" y="685597"/>
                  <a:pt x="4296486" y="672998"/>
                  <a:pt x="4304614" y="668122"/>
                </a:cubicBezTo>
                <a:cubicBezTo>
                  <a:pt x="4298112" y="655930"/>
                  <a:pt x="4294861" y="643331"/>
                  <a:pt x="4294861" y="630326"/>
                </a:cubicBezTo>
                <a:cubicBezTo>
                  <a:pt x="4294861" y="615696"/>
                  <a:pt x="4299331" y="597814"/>
                  <a:pt x="4308272" y="576682"/>
                </a:cubicBezTo>
                <a:cubicBezTo>
                  <a:pt x="4300956" y="570992"/>
                  <a:pt x="4294861" y="562458"/>
                  <a:pt x="4289984" y="551078"/>
                </a:cubicBezTo>
                <a:cubicBezTo>
                  <a:pt x="4285107" y="539699"/>
                  <a:pt x="4282669" y="528726"/>
                  <a:pt x="4282669" y="518160"/>
                </a:cubicBezTo>
                <a:cubicBezTo>
                  <a:pt x="4282669" y="514909"/>
                  <a:pt x="4283481" y="510032"/>
                  <a:pt x="4285107" y="503530"/>
                </a:cubicBezTo>
                <a:cubicBezTo>
                  <a:pt x="4276166" y="496214"/>
                  <a:pt x="4268242" y="484429"/>
                  <a:pt x="4261333" y="468173"/>
                </a:cubicBezTo>
                <a:cubicBezTo>
                  <a:pt x="4254424" y="451917"/>
                  <a:pt x="4251376" y="437286"/>
                  <a:pt x="4252189" y="424282"/>
                </a:cubicBezTo>
                <a:cubicBezTo>
                  <a:pt x="4244873" y="423469"/>
                  <a:pt x="4237558" y="421030"/>
                  <a:pt x="4230243" y="416966"/>
                </a:cubicBezTo>
                <a:cubicBezTo>
                  <a:pt x="4222928" y="412902"/>
                  <a:pt x="4217238" y="407213"/>
                  <a:pt x="4213174" y="399898"/>
                </a:cubicBezTo>
                <a:lnTo>
                  <a:pt x="4199763" y="399898"/>
                </a:lnTo>
                <a:cubicBezTo>
                  <a:pt x="4185945" y="399898"/>
                  <a:pt x="4176192" y="397053"/>
                  <a:pt x="4170502" y="391363"/>
                </a:cubicBezTo>
                <a:cubicBezTo>
                  <a:pt x="4164000" y="399491"/>
                  <a:pt x="4153230" y="406603"/>
                  <a:pt x="4138193" y="412699"/>
                </a:cubicBezTo>
                <a:cubicBezTo>
                  <a:pt x="4123157" y="418795"/>
                  <a:pt x="4109949" y="420624"/>
                  <a:pt x="4098569" y="418186"/>
                </a:cubicBezTo>
                <a:lnTo>
                  <a:pt x="4097350" y="418186"/>
                </a:lnTo>
                <a:cubicBezTo>
                  <a:pt x="4098976" y="427126"/>
                  <a:pt x="4096334" y="435051"/>
                  <a:pt x="4089425" y="441960"/>
                </a:cubicBezTo>
                <a:cubicBezTo>
                  <a:pt x="4082517" y="448869"/>
                  <a:pt x="4074185" y="452730"/>
                  <a:pt x="4064432" y="453542"/>
                </a:cubicBezTo>
                <a:cubicBezTo>
                  <a:pt x="4058742" y="469798"/>
                  <a:pt x="4043705" y="479552"/>
                  <a:pt x="4019321" y="482803"/>
                </a:cubicBezTo>
                <a:cubicBezTo>
                  <a:pt x="4020134" y="496621"/>
                  <a:pt x="4017289" y="508203"/>
                  <a:pt x="4010787" y="517550"/>
                </a:cubicBezTo>
                <a:cubicBezTo>
                  <a:pt x="4004284" y="526898"/>
                  <a:pt x="3996969" y="532384"/>
                  <a:pt x="3988841" y="534010"/>
                </a:cubicBezTo>
                <a:cubicBezTo>
                  <a:pt x="3988841" y="555142"/>
                  <a:pt x="3984371" y="577088"/>
                  <a:pt x="3975430" y="599846"/>
                </a:cubicBezTo>
                <a:cubicBezTo>
                  <a:pt x="3977056" y="606349"/>
                  <a:pt x="3977869" y="612038"/>
                  <a:pt x="3977869" y="616915"/>
                </a:cubicBezTo>
                <a:cubicBezTo>
                  <a:pt x="3977869" y="633171"/>
                  <a:pt x="3974618" y="647802"/>
                  <a:pt x="3968115" y="660806"/>
                </a:cubicBezTo>
                <a:cubicBezTo>
                  <a:pt x="3972179" y="668934"/>
                  <a:pt x="3974211" y="678282"/>
                  <a:pt x="3974211" y="688848"/>
                </a:cubicBezTo>
                <a:cubicBezTo>
                  <a:pt x="3974211" y="702666"/>
                  <a:pt x="3971772" y="716890"/>
                  <a:pt x="3966896" y="731520"/>
                </a:cubicBezTo>
                <a:cubicBezTo>
                  <a:pt x="3974211" y="741274"/>
                  <a:pt x="3977869" y="752246"/>
                  <a:pt x="3977869" y="764438"/>
                </a:cubicBezTo>
                <a:cubicBezTo>
                  <a:pt x="3977869" y="771754"/>
                  <a:pt x="3975837" y="780288"/>
                  <a:pt x="3971772" y="790042"/>
                </a:cubicBezTo>
                <a:cubicBezTo>
                  <a:pt x="3974211" y="794918"/>
                  <a:pt x="3975430" y="802640"/>
                  <a:pt x="3975430" y="813206"/>
                </a:cubicBezTo>
                <a:cubicBezTo>
                  <a:pt x="3975430" y="831088"/>
                  <a:pt x="3971772" y="844093"/>
                  <a:pt x="3964457" y="852221"/>
                </a:cubicBezTo>
                <a:cubicBezTo>
                  <a:pt x="3967709" y="863600"/>
                  <a:pt x="3969334" y="872541"/>
                  <a:pt x="3969334" y="879043"/>
                </a:cubicBezTo>
                <a:cubicBezTo>
                  <a:pt x="3969334" y="885546"/>
                  <a:pt x="3968115" y="891235"/>
                  <a:pt x="3965676" y="896112"/>
                </a:cubicBezTo>
                <a:cubicBezTo>
                  <a:pt x="3965676" y="909930"/>
                  <a:pt x="3960394" y="920699"/>
                  <a:pt x="3949827" y="928421"/>
                </a:cubicBezTo>
                <a:cubicBezTo>
                  <a:pt x="3939261" y="936142"/>
                  <a:pt x="3926662" y="940003"/>
                  <a:pt x="3912032" y="940003"/>
                </a:cubicBezTo>
                <a:cubicBezTo>
                  <a:pt x="3898214" y="940003"/>
                  <a:pt x="3886225" y="936142"/>
                  <a:pt x="3876066" y="928421"/>
                </a:cubicBezTo>
                <a:cubicBezTo>
                  <a:pt x="3865905" y="920699"/>
                  <a:pt x="3861232" y="909930"/>
                  <a:pt x="3862045" y="896112"/>
                </a:cubicBezTo>
                <a:cubicBezTo>
                  <a:pt x="3859606" y="888797"/>
                  <a:pt x="3858387" y="881075"/>
                  <a:pt x="3858387" y="872947"/>
                </a:cubicBezTo>
                <a:cubicBezTo>
                  <a:pt x="3858387" y="855878"/>
                  <a:pt x="3861232" y="839622"/>
                  <a:pt x="3866921" y="824179"/>
                </a:cubicBezTo>
                <a:cubicBezTo>
                  <a:pt x="3859606" y="814426"/>
                  <a:pt x="3855949" y="803859"/>
                  <a:pt x="3855949" y="792480"/>
                </a:cubicBezTo>
                <a:cubicBezTo>
                  <a:pt x="3855949" y="785165"/>
                  <a:pt x="3857981" y="776630"/>
                  <a:pt x="3862045" y="766877"/>
                </a:cubicBezTo>
                <a:cubicBezTo>
                  <a:pt x="3856355" y="757936"/>
                  <a:pt x="3853510" y="747776"/>
                  <a:pt x="3853510" y="736397"/>
                </a:cubicBezTo>
                <a:cubicBezTo>
                  <a:pt x="3853510" y="728269"/>
                  <a:pt x="3855136" y="720954"/>
                  <a:pt x="3858387" y="714451"/>
                </a:cubicBezTo>
                <a:cubicBezTo>
                  <a:pt x="3861638" y="707949"/>
                  <a:pt x="3865702" y="702666"/>
                  <a:pt x="3870579" y="698602"/>
                </a:cubicBezTo>
                <a:cubicBezTo>
                  <a:pt x="3859200" y="685597"/>
                  <a:pt x="3853510" y="670560"/>
                  <a:pt x="3853510" y="653491"/>
                </a:cubicBezTo>
                <a:cubicBezTo>
                  <a:pt x="3853510" y="637235"/>
                  <a:pt x="3858793" y="623418"/>
                  <a:pt x="3869360" y="612038"/>
                </a:cubicBezTo>
                <a:cubicBezTo>
                  <a:pt x="3866109" y="607974"/>
                  <a:pt x="3863264" y="601878"/>
                  <a:pt x="3860825" y="593750"/>
                </a:cubicBezTo>
                <a:cubicBezTo>
                  <a:pt x="3858387" y="585622"/>
                  <a:pt x="3857168" y="577494"/>
                  <a:pt x="3857168" y="569366"/>
                </a:cubicBezTo>
                <a:cubicBezTo>
                  <a:pt x="3857168" y="558800"/>
                  <a:pt x="3859606" y="551078"/>
                  <a:pt x="3864483" y="546202"/>
                </a:cubicBezTo>
                <a:cubicBezTo>
                  <a:pt x="3857981" y="531571"/>
                  <a:pt x="3854730" y="514909"/>
                  <a:pt x="3854730" y="496214"/>
                </a:cubicBezTo>
                <a:cubicBezTo>
                  <a:pt x="3854730" y="479958"/>
                  <a:pt x="3857168" y="468986"/>
                  <a:pt x="3862045" y="463296"/>
                </a:cubicBezTo>
                <a:cubicBezTo>
                  <a:pt x="3854730" y="447040"/>
                  <a:pt x="3851072" y="431597"/>
                  <a:pt x="3851072" y="416966"/>
                </a:cubicBezTo>
                <a:cubicBezTo>
                  <a:pt x="3851072" y="400710"/>
                  <a:pt x="3854730" y="388925"/>
                  <a:pt x="3862045" y="381610"/>
                </a:cubicBezTo>
                <a:cubicBezTo>
                  <a:pt x="3849040" y="366166"/>
                  <a:pt x="3842537" y="349098"/>
                  <a:pt x="3842537" y="330403"/>
                </a:cubicBezTo>
                <a:cubicBezTo>
                  <a:pt x="3842537" y="307645"/>
                  <a:pt x="3852291" y="290982"/>
                  <a:pt x="3871798" y="280416"/>
                </a:cubicBezTo>
                <a:cubicBezTo>
                  <a:pt x="3881552" y="275539"/>
                  <a:pt x="3891305" y="273101"/>
                  <a:pt x="3901059" y="273101"/>
                </a:cubicBezTo>
                <a:close/>
                <a:moveTo>
                  <a:pt x="4762424" y="258470"/>
                </a:moveTo>
                <a:cubicBezTo>
                  <a:pt x="4781118" y="258470"/>
                  <a:pt x="4798796" y="261112"/>
                  <a:pt x="4815459" y="266395"/>
                </a:cubicBezTo>
                <a:cubicBezTo>
                  <a:pt x="4832122" y="271678"/>
                  <a:pt x="4844517" y="278384"/>
                  <a:pt x="4852645" y="286512"/>
                </a:cubicBezTo>
                <a:cubicBezTo>
                  <a:pt x="4860773" y="280010"/>
                  <a:pt x="4872965" y="276758"/>
                  <a:pt x="4889221" y="276758"/>
                </a:cubicBezTo>
                <a:cubicBezTo>
                  <a:pt x="4914418" y="276758"/>
                  <a:pt x="4929861" y="286918"/>
                  <a:pt x="4935550" y="307238"/>
                </a:cubicBezTo>
                <a:cubicBezTo>
                  <a:pt x="4942053" y="304800"/>
                  <a:pt x="4948555" y="303581"/>
                  <a:pt x="4955057" y="303581"/>
                </a:cubicBezTo>
                <a:cubicBezTo>
                  <a:pt x="4968875" y="303581"/>
                  <a:pt x="4981067" y="308661"/>
                  <a:pt x="4991633" y="318821"/>
                </a:cubicBezTo>
                <a:cubicBezTo>
                  <a:pt x="5002200" y="328981"/>
                  <a:pt x="5007483" y="340970"/>
                  <a:pt x="5007483" y="354787"/>
                </a:cubicBezTo>
                <a:cubicBezTo>
                  <a:pt x="5007483" y="362102"/>
                  <a:pt x="5006670" y="367386"/>
                  <a:pt x="5005045" y="370637"/>
                </a:cubicBezTo>
                <a:cubicBezTo>
                  <a:pt x="5013173" y="382016"/>
                  <a:pt x="5019472" y="392582"/>
                  <a:pt x="5023943" y="402336"/>
                </a:cubicBezTo>
                <a:cubicBezTo>
                  <a:pt x="5028413" y="412090"/>
                  <a:pt x="5029835" y="421843"/>
                  <a:pt x="5028210" y="431597"/>
                </a:cubicBezTo>
                <a:cubicBezTo>
                  <a:pt x="5030648" y="438912"/>
                  <a:pt x="5031867" y="445414"/>
                  <a:pt x="5031867" y="451104"/>
                </a:cubicBezTo>
                <a:cubicBezTo>
                  <a:pt x="5031867" y="464109"/>
                  <a:pt x="5028616" y="473862"/>
                  <a:pt x="5022114" y="480365"/>
                </a:cubicBezTo>
                <a:cubicBezTo>
                  <a:pt x="5022926" y="482803"/>
                  <a:pt x="5023333" y="486054"/>
                  <a:pt x="5023333" y="490118"/>
                </a:cubicBezTo>
                <a:cubicBezTo>
                  <a:pt x="5023333" y="499059"/>
                  <a:pt x="5020081" y="508813"/>
                  <a:pt x="5013579" y="519379"/>
                </a:cubicBezTo>
                <a:cubicBezTo>
                  <a:pt x="5019269" y="527507"/>
                  <a:pt x="5022114" y="536448"/>
                  <a:pt x="5022114" y="546202"/>
                </a:cubicBezTo>
                <a:cubicBezTo>
                  <a:pt x="5022114" y="555955"/>
                  <a:pt x="5019269" y="564896"/>
                  <a:pt x="5013579" y="573024"/>
                </a:cubicBezTo>
                <a:cubicBezTo>
                  <a:pt x="5015205" y="587654"/>
                  <a:pt x="5016017" y="597408"/>
                  <a:pt x="5016017" y="602285"/>
                </a:cubicBezTo>
                <a:cubicBezTo>
                  <a:pt x="5018456" y="622605"/>
                  <a:pt x="5019675" y="636422"/>
                  <a:pt x="5019675" y="643738"/>
                </a:cubicBezTo>
                <a:cubicBezTo>
                  <a:pt x="5019675" y="647802"/>
                  <a:pt x="5018862" y="653085"/>
                  <a:pt x="5017237" y="659587"/>
                </a:cubicBezTo>
                <a:cubicBezTo>
                  <a:pt x="5023739" y="668528"/>
                  <a:pt x="5026990" y="681533"/>
                  <a:pt x="5026990" y="698602"/>
                </a:cubicBezTo>
                <a:cubicBezTo>
                  <a:pt x="5026990" y="715670"/>
                  <a:pt x="5024145" y="728675"/>
                  <a:pt x="5018456" y="737616"/>
                </a:cubicBezTo>
                <a:cubicBezTo>
                  <a:pt x="5030648" y="760374"/>
                  <a:pt x="5036744" y="777850"/>
                  <a:pt x="5036744" y="790042"/>
                </a:cubicBezTo>
                <a:cubicBezTo>
                  <a:pt x="5036744" y="799795"/>
                  <a:pt x="5033899" y="808736"/>
                  <a:pt x="5028210" y="816864"/>
                </a:cubicBezTo>
                <a:cubicBezTo>
                  <a:pt x="5031461" y="822554"/>
                  <a:pt x="5033086" y="829056"/>
                  <a:pt x="5033086" y="836371"/>
                </a:cubicBezTo>
                <a:cubicBezTo>
                  <a:pt x="5033086" y="844499"/>
                  <a:pt x="5030648" y="853440"/>
                  <a:pt x="5025771" y="863194"/>
                </a:cubicBezTo>
                <a:cubicBezTo>
                  <a:pt x="5030648" y="870509"/>
                  <a:pt x="5033086" y="881888"/>
                  <a:pt x="5033086" y="897331"/>
                </a:cubicBezTo>
                <a:cubicBezTo>
                  <a:pt x="5033086" y="914400"/>
                  <a:pt x="5029022" y="929437"/>
                  <a:pt x="5020894" y="942442"/>
                </a:cubicBezTo>
                <a:cubicBezTo>
                  <a:pt x="5024958" y="943254"/>
                  <a:pt x="5025771" y="948334"/>
                  <a:pt x="5023333" y="957682"/>
                </a:cubicBezTo>
                <a:cubicBezTo>
                  <a:pt x="5020894" y="967029"/>
                  <a:pt x="5016830" y="976173"/>
                  <a:pt x="5011140" y="985114"/>
                </a:cubicBezTo>
                <a:cubicBezTo>
                  <a:pt x="5015205" y="993242"/>
                  <a:pt x="5017237" y="1000557"/>
                  <a:pt x="5017237" y="1007059"/>
                </a:cubicBezTo>
                <a:cubicBezTo>
                  <a:pt x="5017237" y="1016813"/>
                  <a:pt x="5014392" y="1026363"/>
                  <a:pt x="5008702" y="1035710"/>
                </a:cubicBezTo>
                <a:cubicBezTo>
                  <a:pt x="5003012" y="1045058"/>
                  <a:pt x="4995697" y="1051763"/>
                  <a:pt x="4986756" y="1055827"/>
                </a:cubicBezTo>
                <a:cubicBezTo>
                  <a:pt x="4976190" y="1085901"/>
                  <a:pt x="4961153" y="1103376"/>
                  <a:pt x="4941646" y="1108253"/>
                </a:cubicBezTo>
                <a:cubicBezTo>
                  <a:pt x="4942459" y="1118006"/>
                  <a:pt x="4938802" y="1127557"/>
                  <a:pt x="4930673" y="1136904"/>
                </a:cubicBezTo>
                <a:cubicBezTo>
                  <a:pt x="4922545" y="1146251"/>
                  <a:pt x="4914011" y="1151738"/>
                  <a:pt x="4905070" y="1153363"/>
                </a:cubicBezTo>
                <a:cubicBezTo>
                  <a:pt x="4901006" y="1171245"/>
                  <a:pt x="4885563" y="1180186"/>
                  <a:pt x="4858740" y="1180186"/>
                </a:cubicBezTo>
                <a:cubicBezTo>
                  <a:pt x="4853051" y="1187501"/>
                  <a:pt x="4843907" y="1193190"/>
                  <a:pt x="4831309" y="1197254"/>
                </a:cubicBezTo>
                <a:cubicBezTo>
                  <a:pt x="4818710" y="1201318"/>
                  <a:pt x="4804689" y="1203350"/>
                  <a:pt x="4789246" y="1203350"/>
                </a:cubicBezTo>
                <a:cubicBezTo>
                  <a:pt x="4759173" y="1203350"/>
                  <a:pt x="4736414" y="1195629"/>
                  <a:pt x="4720971" y="1180186"/>
                </a:cubicBezTo>
                <a:cubicBezTo>
                  <a:pt x="4710405" y="1179373"/>
                  <a:pt x="4700245" y="1175512"/>
                  <a:pt x="4690491" y="1168603"/>
                </a:cubicBezTo>
                <a:cubicBezTo>
                  <a:pt x="4680737" y="1161694"/>
                  <a:pt x="4673422" y="1153363"/>
                  <a:pt x="4668546" y="1143610"/>
                </a:cubicBezTo>
                <a:cubicBezTo>
                  <a:pt x="4656353" y="1142797"/>
                  <a:pt x="4645990" y="1137920"/>
                  <a:pt x="4637456" y="1128979"/>
                </a:cubicBezTo>
                <a:cubicBezTo>
                  <a:pt x="4628921" y="1120038"/>
                  <a:pt x="4624248" y="1109472"/>
                  <a:pt x="4623435" y="1097280"/>
                </a:cubicBezTo>
                <a:cubicBezTo>
                  <a:pt x="4616933" y="1086714"/>
                  <a:pt x="4613682" y="1077366"/>
                  <a:pt x="4613682" y="1069238"/>
                </a:cubicBezTo>
                <a:cubicBezTo>
                  <a:pt x="4613682" y="1055421"/>
                  <a:pt x="4619371" y="1043838"/>
                  <a:pt x="4630750" y="1034491"/>
                </a:cubicBezTo>
                <a:cubicBezTo>
                  <a:pt x="4642129" y="1025144"/>
                  <a:pt x="4655134" y="1020470"/>
                  <a:pt x="4669765" y="1020470"/>
                </a:cubicBezTo>
                <a:cubicBezTo>
                  <a:pt x="4679518" y="1020470"/>
                  <a:pt x="4688255" y="1023112"/>
                  <a:pt x="4695978" y="1028395"/>
                </a:cubicBezTo>
                <a:cubicBezTo>
                  <a:pt x="4703699" y="1033678"/>
                  <a:pt x="4709592" y="1041603"/>
                  <a:pt x="4713656" y="1052170"/>
                </a:cubicBezTo>
                <a:cubicBezTo>
                  <a:pt x="4730724" y="1056234"/>
                  <a:pt x="4742104" y="1065581"/>
                  <a:pt x="4747793" y="1080211"/>
                </a:cubicBezTo>
                <a:cubicBezTo>
                  <a:pt x="4761611" y="1081837"/>
                  <a:pt x="4772584" y="1086714"/>
                  <a:pt x="4780712" y="1094842"/>
                </a:cubicBezTo>
                <a:cubicBezTo>
                  <a:pt x="4783150" y="1090778"/>
                  <a:pt x="4788434" y="1087730"/>
                  <a:pt x="4796562" y="1085698"/>
                </a:cubicBezTo>
                <a:cubicBezTo>
                  <a:pt x="4804689" y="1083666"/>
                  <a:pt x="4813224" y="1082650"/>
                  <a:pt x="4822165" y="1082650"/>
                </a:cubicBezTo>
                <a:cubicBezTo>
                  <a:pt x="4831105" y="1082650"/>
                  <a:pt x="4838014" y="1083869"/>
                  <a:pt x="4842891" y="1086307"/>
                </a:cubicBezTo>
                <a:cubicBezTo>
                  <a:pt x="4842891" y="1079805"/>
                  <a:pt x="4846142" y="1073506"/>
                  <a:pt x="4852645" y="1067410"/>
                </a:cubicBezTo>
                <a:cubicBezTo>
                  <a:pt x="4859147" y="1061314"/>
                  <a:pt x="4866056" y="1057859"/>
                  <a:pt x="4873371" y="1057046"/>
                </a:cubicBezTo>
                <a:cubicBezTo>
                  <a:pt x="4871745" y="1050544"/>
                  <a:pt x="4873777" y="1042822"/>
                  <a:pt x="4879467" y="1033882"/>
                </a:cubicBezTo>
                <a:cubicBezTo>
                  <a:pt x="4885157" y="1024941"/>
                  <a:pt x="4890846" y="1020064"/>
                  <a:pt x="4896536" y="1019251"/>
                </a:cubicBezTo>
                <a:cubicBezTo>
                  <a:pt x="4894910" y="1012749"/>
                  <a:pt x="4894098" y="1006653"/>
                  <a:pt x="4894098" y="1000963"/>
                </a:cubicBezTo>
                <a:cubicBezTo>
                  <a:pt x="4894098" y="990397"/>
                  <a:pt x="4895927" y="980440"/>
                  <a:pt x="4899584" y="971093"/>
                </a:cubicBezTo>
                <a:cubicBezTo>
                  <a:pt x="4903241" y="961746"/>
                  <a:pt x="4908322" y="954634"/>
                  <a:pt x="4914824" y="949757"/>
                </a:cubicBezTo>
                <a:cubicBezTo>
                  <a:pt x="4914011" y="946506"/>
                  <a:pt x="4913605" y="942035"/>
                  <a:pt x="4913605" y="936346"/>
                </a:cubicBezTo>
                <a:cubicBezTo>
                  <a:pt x="4913605" y="925779"/>
                  <a:pt x="4915637" y="915822"/>
                  <a:pt x="4919701" y="906475"/>
                </a:cubicBezTo>
                <a:cubicBezTo>
                  <a:pt x="4923764" y="897128"/>
                  <a:pt x="4928235" y="890829"/>
                  <a:pt x="4933112" y="887578"/>
                </a:cubicBezTo>
                <a:cubicBezTo>
                  <a:pt x="4884344" y="911962"/>
                  <a:pt x="4853864" y="921309"/>
                  <a:pt x="4841672" y="915619"/>
                </a:cubicBezTo>
                <a:cubicBezTo>
                  <a:pt x="4820539" y="920496"/>
                  <a:pt x="4803470" y="922934"/>
                  <a:pt x="4790466" y="922934"/>
                </a:cubicBezTo>
                <a:cubicBezTo>
                  <a:pt x="4773397" y="922934"/>
                  <a:pt x="4761611" y="920090"/>
                  <a:pt x="4755108" y="914400"/>
                </a:cubicBezTo>
                <a:cubicBezTo>
                  <a:pt x="4747793" y="918464"/>
                  <a:pt x="4738040" y="920496"/>
                  <a:pt x="4725848" y="920496"/>
                </a:cubicBezTo>
                <a:cubicBezTo>
                  <a:pt x="4709592" y="920496"/>
                  <a:pt x="4693945" y="916635"/>
                  <a:pt x="4678908" y="908914"/>
                </a:cubicBezTo>
                <a:cubicBezTo>
                  <a:pt x="4663872" y="901192"/>
                  <a:pt x="4653509" y="891235"/>
                  <a:pt x="4647819" y="879043"/>
                </a:cubicBezTo>
                <a:cubicBezTo>
                  <a:pt x="4625873" y="877418"/>
                  <a:pt x="4605554" y="865835"/>
                  <a:pt x="4586859" y="844296"/>
                </a:cubicBezTo>
                <a:cubicBezTo>
                  <a:pt x="4568165" y="822757"/>
                  <a:pt x="4558005" y="797763"/>
                  <a:pt x="4556379" y="769315"/>
                </a:cubicBezTo>
                <a:cubicBezTo>
                  <a:pt x="4541749" y="764438"/>
                  <a:pt x="4530573" y="753262"/>
                  <a:pt x="4522851" y="735787"/>
                </a:cubicBezTo>
                <a:cubicBezTo>
                  <a:pt x="4515129" y="718312"/>
                  <a:pt x="4511269" y="699008"/>
                  <a:pt x="4511269" y="677875"/>
                </a:cubicBezTo>
                <a:cubicBezTo>
                  <a:pt x="4511269" y="654304"/>
                  <a:pt x="4515739" y="636829"/>
                  <a:pt x="4524680" y="625450"/>
                </a:cubicBezTo>
                <a:cubicBezTo>
                  <a:pt x="4518990" y="621386"/>
                  <a:pt x="4514317" y="611835"/>
                  <a:pt x="4510659" y="596798"/>
                </a:cubicBezTo>
                <a:cubicBezTo>
                  <a:pt x="4507001" y="581762"/>
                  <a:pt x="4505172" y="565709"/>
                  <a:pt x="4505172" y="548640"/>
                </a:cubicBezTo>
                <a:cubicBezTo>
                  <a:pt x="4505172" y="511251"/>
                  <a:pt x="4514520" y="486054"/>
                  <a:pt x="4533214" y="473050"/>
                </a:cubicBezTo>
                <a:cubicBezTo>
                  <a:pt x="4530776" y="468986"/>
                  <a:pt x="4531183" y="460654"/>
                  <a:pt x="4534433" y="448056"/>
                </a:cubicBezTo>
                <a:cubicBezTo>
                  <a:pt x="4537684" y="435458"/>
                  <a:pt x="4542968" y="423062"/>
                  <a:pt x="4550283" y="410870"/>
                </a:cubicBezTo>
                <a:cubicBezTo>
                  <a:pt x="4557598" y="398678"/>
                  <a:pt x="4564914" y="390957"/>
                  <a:pt x="4572229" y="387706"/>
                </a:cubicBezTo>
                <a:cubicBezTo>
                  <a:pt x="4571416" y="380390"/>
                  <a:pt x="4574261" y="372262"/>
                  <a:pt x="4580763" y="363322"/>
                </a:cubicBezTo>
                <a:cubicBezTo>
                  <a:pt x="4587266" y="354381"/>
                  <a:pt x="4594987" y="347472"/>
                  <a:pt x="4603928" y="342595"/>
                </a:cubicBezTo>
                <a:cubicBezTo>
                  <a:pt x="4612869" y="337718"/>
                  <a:pt x="4619778" y="336093"/>
                  <a:pt x="4624654" y="337718"/>
                </a:cubicBezTo>
                <a:cubicBezTo>
                  <a:pt x="4627905" y="323901"/>
                  <a:pt x="4635017" y="314147"/>
                  <a:pt x="4645990" y="308458"/>
                </a:cubicBezTo>
                <a:cubicBezTo>
                  <a:pt x="4656963" y="302768"/>
                  <a:pt x="4670171" y="298298"/>
                  <a:pt x="4685614" y="295046"/>
                </a:cubicBezTo>
                <a:cubicBezTo>
                  <a:pt x="4689678" y="282854"/>
                  <a:pt x="4698822" y="273710"/>
                  <a:pt x="4713046" y="267614"/>
                </a:cubicBezTo>
                <a:cubicBezTo>
                  <a:pt x="4727270" y="261518"/>
                  <a:pt x="4743729" y="258470"/>
                  <a:pt x="4762424" y="258470"/>
                </a:cubicBezTo>
                <a:close/>
                <a:moveTo>
                  <a:pt x="1866976" y="168250"/>
                </a:moveTo>
                <a:cubicBezTo>
                  <a:pt x="1875104" y="168250"/>
                  <a:pt x="1882216" y="170282"/>
                  <a:pt x="1888312" y="174346"/>
                </a:cubicBezTo>
                <a:cubicBezTo>
                  <a:pt x="1894408" y="178410"/>
                  <a:pt x="1898269" y="184505"/>
                  <a:pt x="1899894" y="192634"/>
                </a:cubicBezTo>
                <a:cubicBezTo>
                  <a:pt x="1909648" y="199949"/>
                  <a:pt x="1914525" y="209702"/>
                  <a:pt x="1914525" y="221894"/>
                </a:cubicBezTo>
                <a:cubicBezTo>
                  <a:pt x="1914525" y="230022"/>
                  <a:pt x="1912493" y="238760"/>
                  <a:pt x="1908429" y="248107"/>
                </a:cubicBezTo>
                <a:cubicBezTo>
                  <a:pt x="1904365" y="257454"/>
                  <a:pt x="1899488" y="265786"/>
                  <a:pt x="1893799" y="273101"/>
                </a:cubicBezTo>
                <a:cubicBezTo>
                  <a:pt x="1901114" y="277978"/>
                  <a:pt x="1904771" y="286918"/>
                  <a:pt x="1904771" y="299923"/>
                </a:cubicBezTo>
                <a:cubicBezTo>
                  <a:pt x="1904771" y="312928"/>
                  <a:pt x="1900707" y="325323"/>
                  <a:pt x="1892579" y="337109"/>
                </a:cubicBezTo>
                <a:cubicBezTo>
                  <a:pt x="1884451" y="348894"/>
                  <a:pt x="1873885" y="356006"/>
                  <a:pt x="1860880" y="358445"/>
                </a:cubicBezTo>
                <a:cubicBezTo>
                  <a:pt x="1855191" y="377952"/>
                  <a:pt x="1841779" y="390144"/>
                  <a:pt x="1820646" y="395021"/>
                </a:cubicBezTo>
                <a:cubicBezTo>
                  <a:pt x="1809267" y="406400"/>
                  <a:pt x="1795856" y="412090"/>
                  <a:pt x="1780413" y="412090"/>
                </a:cubicBezTo>
                <a:cubicBezTo>
                  <a:pt x="1776349" y="412090"/>
                  <a:pt x="1771066" y="411277"/>
                  <a:pt x="1764563" y="409651"/>
                </a:cubicBezTo>
                <a:cubicBezTo>
                  <a:pt x="1774317" y="423469"/>
                  <a:pt x="1779194" y="437286"/>
                  <a:pt x="1779194" y="451104"/>
                </a:cubicBezTo>
                <a:cubicBezTo>
                  <a:pt x="1779194" y="454355"/>
                  <a:pt x="1778381" y="459232"/>
                  <a:pt x="1776755" y="465734"/>
                </a:cubicBezTo>
                <a:cubicBezTo>
                  <a:pt x="1811706" y="473050"/>
                  <a:pt x="1827555" y="508406"/>
                  <a:pt x="1824304" y="571805"/>
                </a:cubicBezTo>
                <a:cubicBezTo>
                  <a:pt x="1831619" y="583997"/>
                  <a:pt x="1835277" y="597002"/>
                  <a:pt x="1835277" y="610819"/>
                </a:cubicBezTo>
                <a:cubicBezTo>
                  <a:pt x="1835277" y="627075"/>
                  <a:pt x="1829993" y="643331"/>
                  <a:pt x="1819428" y="659587"/>
                </a:cubicBezTo>
                <a:cubicBezTo>
                  <a:pt x="1821866" y="666902"/>
                  <a:pt x="1823085" y="673811"/>
                  <a:pt x="1823085" y="680314"/>
                </a:cubicBezTo>
                <a:cubicBezTo>
                  <a:pt x="1823085" y="690067"/>
                  <a:pt x="1821053" y="699414"/>
                  <a:pt x="1816989" y="708355"/>
                </a:cubicBezTo>
                <a:cubicBezTo>
                  <a:pt x="1812925" y="717296"/>
                  <a:pt x="1807642" y="724205"/>
                  <a:pt x="1801139" y="729082"/>
                </a:cubicBezTo>
                <a:cubicBezTo>
                  <a:pt x="1801952" y="742086"/>
                  <a:pt x="1799717" y="752653"/>
                  <a:pt x="1794434" y="760781"/>
                </a:cubicBezTo>
                <a:cubicBezTo>
                  <a:pt x="1789150" y="768909"/>
                  <a:pt x="1779600" y="779882"/>
                  <a:pt x="1765783" y="793699"/>
                </a:cubicBezTo>
                <a:cubicBezTo>
                  <a:pt x="1766595" y="796950"/>
                  <a:pt x="1767002" y="801827"/>
                  <a:pt x="1767002" y="808330"/>
                </a:cubicBezTo>
                <a:cubicBezTo>
                  <a:pt x="1767002" y="832714"/>
                  <a:pt x="1753184" y="848563"/>
                  <a:pt x="1725549" y="855878"/>
                </a:cubicBezTo>
                <a:cubicBezTo>
                  <a:pt x="1723111" y="868883"/>
                  <a:pt x="1716405" y="879450"/>
                  <a:pt x="1705432" y="887578"/>
                </a:cubicBezTo>
                <a:cubicBezTo>
                  <a:pt x="1694459" y="895706"/>
                  <a:pt x="1681251" y="899770"/>
                  <a:pt x="1665808" y="899770"/>
                </a:cubicBezTo>
                <a:cubicBezTo>
                  <a:pt x="1652804" y="917651"/>
                  <a:pt x="1636954" y="926592"/>
                  <a:pt x="1618259" y="926592"/>
                </a:cubicBezTo>
                <a:cubicBezTo>
                  <a:pt x="1612570" y="926592"/>
                  <a:pt x="1608099" y="926186"/>
                  <a:pt x="1604848" y="925373"/>
                </a:cubicBezTo>
                <a:cubicBezTo>
                  <a:pt x="1595094" y="935126"/>
                  <a:pt x="1580058" y="940003"/>
                  <a:pt x="1559738" y="940003"/>
                </a:cubicBezTo>
                <a:cubicBezTo>
                  <a:pt x="1544295" y="940003"/>
                  <a:pt x="1531696" y="937565"/>
                  <a:pt x="1521943" y="932688"/>
                </a:cubicBezTo>
                <a:cubicBezTo>
                  <a:pt x="1507312" y="935939"/>
                  <a:pt x="1494307" y="937565"/>
                  <a:pt x="1482928" y="937565"/>
                </a:cubicBezTo>
                <a:cubicBezTo>
                  <a:pt x="1451229" y="937565"/>
                  <a:pt x="1428471" y="929437"/>
                  <a:pt x="1414653" y="913181"/>
                </a:cubicBezTo>
                <a:cubicBezTo>
                  <a:pt x="1411402" y="913994"/>
                  <a:pt x="1406931" y="914400"/>
                  <a:pt x="1401242" y="914400"/>
                </a:cubicBezTo>
                <a:cubicBezTo>
                  <a:pt x="1382547" y="914400"/>
                  <a:pt x="1368323" y="905866"/>
                  <a:pt x="1358570" y="888797"/>
                </a:cubicBezTo>
                <a:cubicBezTo>
                  <a:pt x="1350442" y="889610"/>
                  <a:pt x="1340079" y="885342"/>
                  <a:pt x="1327480" y="875995"/>
                </a:cubicBezTo>
                <a:cubicBezTo>
                  <a:pt x="1314882" y="866648"/>
                  <a:pt x="1309395" y="857504"/>
                  <a:pt x="1311021" y="848563"/>
                </a:cubicBezTo>
                <a:cubicBezTo>
                  <a:pt x="1298016" y="845312"/>
                  <a:pt x="1287246" y="837387"/>
                  <a:pt x="1278712" y="824789"/>
                </a:cubicBezTo>
                <a:cubicBezTo>
                  <a:pt x="1270178" y="812190"/>
                  <a:pt x="1266317" y="797763"/>
                  <a:pt x="1267130" y="781507"/>
                </a:cubicBezTo>
                <a:cubicBezTo>
                  <a:pt x="1258189" y="778256"/>
                  <a:pt x="1251280" y="771754"/>
                  <a:pt x="1246403" y="762000"/>
                </a:cubicBezTo>
                <a:cubicBezTo>
                  <a:pt x="1241527" y="752246"/>
                  <a:pt x="1239088" y="741274"/>
                  <a:pt x="1239088" y="729082"/>
                </a:cubicBezTo>
                <a:cubicBezTo>
                  <a:pt x="1239088" y="716077"/>
                  <a:pt x="1241120" y="706730"/>
                  <a:pt x="1245184" y="701040"/>
                </a:cubicBezTo>
                <a:cubicBezTo>
                  <a:pt x="1236243" y="687222"/>
                  <a:pt x="1231773" y="671373"/>
                  <a:pt x="1231773" y="653491"/>
                </a:cubicBezTo>
                <a:cubicBezTo>
                  <a:pt x="1231773" y="634797"/>
                  <a:pt x="1237463" y="619760"/>
                  <a:pt x="1248842" y="608381"/>
                </a:cubicBezTo>
                <a:cubicBezTo>
                  <a:pt x="1239901" y="601878"/>
                  <a:pt x="1235430" y="592125"/>
                  <a:pt x="1235430" y="579120"/>
                </a:cubicBezTo>
                <a:cubicBezTo>
                  <a:pt x="1235430" y="570992"/>
                  <a:pt x="1237463" y="562864"/>
                  <a:pt x="1241527" y="554736"/>
                </a:cubicBezTo>
                <a:cubicBezTo>
                  <a:pt x="1245591" y="546608"/>
                  <a:pt x="1250874" y="540918"/>
                  <a:pt x="1257376" y="537667"/>
                </a:cubicBezTo>
                <a:cubicBezTo>
                  <a:pt x="1255750" y="526288"/>
                  <a:pt x="1257173" y="515518"/>
                  <a:pt x="1261643" y="505358"/>
                </a:cubicBezTo>
                <a:cubicBezTo>
                  <a:pt x="1266114" y="495198"/>
                  <a:pt x="1272413" y="487680"/>
                  <a:pt x="1280541" y="482803"/>
                </a:cubicBezTo>
                <a:cubicBezTo>
                  <a:pt x="1278915" y="480365"/>
                  <a:pt x="1278102" y="476707"/>
                  <a:pt x="1278102" y="471830"/>
                </a:cubicBezTo>
                <a:cubicBezTo>
                  <a:pt x="1278102" y="464515"/>
                  <a:pt x="1280744" y="457200"/>
                  <a:pt x="1286027" y="449885"/>
                </a:cubicBezTo>
                <a:cubicBezTo>
                  <a:pt x="1291311" y="442570"/>
                  <a:pt x="1297203" y="438099"/>
                  <a:pt x="1303706" y="436474"/>
                </a:cubicBezTo>
                <a:cubicBezTo>
                  <a:pt x="1302893" y="434035"/>
                  <a:pt x="1302486" y="430784"/>
                  <a:pt x="1302486" y="426720"/>
                </a:cubicBezTo>
                <a:cubicBezTo>
                  <a:pt x="1302486" y="409651"/>
                  <a:pt x="1308989" y="394818"/>
                  <a:pt x="1321994" y="382219"/>
                </a:cubicBezTo>
                <a:cubicBezTo>
                  <a:pt x="1334998" y="369621"/>
                  <a:pt x="1347597" y="364134"/>
                  <a:pt x="1359789" y="365760"/>
                </a:cubicBezTo>
                <a:cubicBezTo>
                  <a:pt x="1359789" y="354381"/>
                  <a:pt x="1364869" y="344830"/>
                  <a:pt x="1375029" y="337109"/>
                </a:cubicBezTo>
                <a:cubicBezTo>
                  <a:pt x="1385189" y="329387"/>
                  <a:pt x="1398397" y="325526"/>
                  <a:pt x="1414653" y="325526"/>
                </a:cubicBezTo>
                <a:cubicBezTo>
                  <a:pt x="1421968" y="325526"/>
                  <a:pt x="1427658" y="325933"/>
                  <a:pt x="1431722" y="326746"/>
                </a:cubicBezTo>
                <a:cubicBezTo>
                  <a:pt x="1437411" y="314554"/>
                  <a:pt x="1447165" y="304597"/>
                  <a:pt x="1460983" y="296875"/>
                </a:cubicBezTo>
                <a:cubicBezTo>
                  <a:pt x="1474800" y="289154"/>
                  <a:pt x="1489024" y="285293"/>
                  <a:pt x="1503654" y="285293"/>
                </a:cubicBezTo>
                <a:cubicBezTo>
                  <a:pt x="1513408" y="285293"/>
                  <a:pt x="1521536" y="287325"/>
                  <a:pt x="1528038" y="291389"/>
                </a:cubicBezTo>
                <a:cubicBezTo>
                  <a:pt x="1539418" y="281635"/>
                  <a:pt x="1553642" y="276758"/>
                  <a:pt x="1570710" y="276758"/>
                </a:cubicBezTo>
                <a:cubicBezTo>
                  <a:pt x="1584528" y="276758"/>
                  <a:pt x="1596923" y="280010"/>
                  <a:pt x="1607896" y="286512"/>
                </a:cubicBezTo>
                <a:cubicBezTo>
                  <a:pt x="1618869" y="293014"/>
                  <a:pt x="1625575" y="301955"/>
                  <a:pt x="1628013" y="313334"/>
                </a:cubicBezTo>
                <a:cubicBezTo>
                  <a:pt x="1641018" y="313334"/>
                  <a:pt x="1654835" y="318008"/>
                  <a:pt x="1669466" y="327355"/>
                </a:cubicBezTo>
                <a:cubicBezTo>
                  <a:pt x="1684096" y="336702"/>
                  <a:pt x="1692631" y="346253"/>
                  <a:pt x="1695069" y="356006"/>
                </a:cubicBezTo>
                <a:cubicBezTo>
                  <a:pt x="1709699" y="360883"/>
                  <a:pt x="1724736" y="369824"/>
                  <a:pt x="1740179" y="382829"/>
                </a:cubicBezTo>
                <a:cubicBezTo>
                  <a:pt x="1739366" y="370637"/>
                  <a:pt x="1743430" y="358851"/>
                  <a:pt x="1752371" y="347472"/>
                </a:cubicBezTo>
                <a:cubicBezTo>
                  <a:pt x="1761312" y="336093"/>
                  <a:pt x="1773504" y="329184"/>
                  <a:pt x="1788947" y="326746"/>
                </a:cubicBezTo>
                <a:cubicBezTo>
                  <a:pt x="1788134" y="317805"/>
                  <a:pt x="1790167" y="309474"/>
                  <a:pt x="1795043" y="301752"/>
                </a:cubicBezTo>
                <a:cubicBezTo>
                  <a:pt x="1799920" y="294030"/>
                  <a:pt x="1806829" y="288950"/>
                  <a:pt x="1815770" y="286512"/>
                </a:cubicBezTo>
                <a:cubicBezTo>
                  <a:pt x="1810080" y="278384"/>
                  <a:pt x="1807235" y="268224"/>
                  <a:pt x="1807235" y="256032"/>
                </a:cubicBezTo>
                <a:cubicBezTo>
                  <a:pt x="1807235" y="234899"/>
                  <a:pt x="1813738" y="217830"/>
                  <a:pt x="1826743" y="204826"/>
                </a:cubicBezTo>
                <a:cubicBezTo>
                  <a:pt x="1825930" y="194259"/>
                  <a:pt x="1829587" y="185522"/>
                  <a:pt x="1837715" y="178613"/>
                </a:cubicBezTo>
                <a:cubicBezTo>
                  <a:pt x="1845843" y="171704"/>
                  <a:pt x="1855597" y="168250"/>
                  <a:pt x="1866976" y="168250"/>
                </a:cubicBezTo>
                <a:close/>
                <a:moveTo>
                  <a:pt x="58522" y="67056"/>
                </a:moveTo>
                <a:cubicBezTo>
                  <a:pt x="73152" y="67056"/>
                  <a:pt x="85344" y="71526"/>
                  <a:pt x="95098" y="80467"/>
                </a:cubicBezTo>
                <a:cubicBezTo>
                  <a:pt x="104851" y="89408"/>
                  <a:pt x="109728" y="102413"/>
                  <a:pt x="109728" y="119482"/>
                </a:cubicBezTo>
                <a:lnTo>
                  <a:pt x="108509" y="131674"/>
                </a:lnTo>
                <a:cubicBezTo>
                  <a:pt x="117450" y="140614"/>
                  <a:pt x="121920" y="153213"/>
                  <a:pt x="121920" y="169469"/>
                </a:cubicBezTo>
                <a:cubicBezTo>
                  <a:pt x="121920" y="184912"/>
                  <a:pt x="118669" y="198323"/>
                  <a:pt x="112166" y="209702"/>
                </a:cubicBezTo>
                <a:cubicBezTo>
                  <a:pt x="116230" y="213766"/>
                  <a:pt x="118263" y="223114"/>
                  <a:pt x="118263" y="237744"/>
                </a:cubicBezTo>
                <a:cubicBezTo>
                  <a:pt x="118263" y="258877"/>
                  <a:pt x="113792" y="272288"/>
                  <a:pt x="104851" y="277978"/>
                </a:cubicBezTo>
                <a:cubicBezTo>
                  <a:pt x="109728" y="285293"/>
                  <a:pt x="112166" y="294234"/>
                  <a:pt x="112166" y="304800"/>
                </a:cubicBezTo>
                <a:cubicBezTo>
                  <a:pt x="112166" y="318618"/>
                  <a:pt x="108915" y="332842"/>
                  <a:pt x="102413" y="347472"/>
                </a:cubicBezTo>
                <a:cubicBezTo>
                  <a:pt x="111354" y="358851"/>
                  <a:pt x="115824" y="370230"/>
                  <a:pt x="115824" y="381610"/>
                </a:cubicBezTo>
                <a:cubicBezTo>
                  <a:pt x="115824" y="390550"/>
                  <a:pt x="113386" y="398272"/>
                  <a:pt x="108509" y="404774"/>
                </a:cubicBezTo>
                <a:cubicBezTo>
                  <a:pt x="111760" y="408838"/>
                  <a:pt x="113386" y="414122"/>
                  <a:pt x="113386" y="420624"/>
                </a:cubicBezTo>
                <a:cubicBezTo>
                  <a:pt x="113386" y="425501"/>
                  <a:pt x="112370" y="431597"/>
                  <a:pt x="110338" y="438912"/>
                </a:cubicBezTo>
                <a:cubicBezTo>
                  <a:pt x="108306" y="446227"/>
                  <a:pt x="106883" y="452323"/>
                  <a:pt x="106070" y="457200"/>
                </a:cubicBezTo>
                <a:cubicBezTo>
                  <a:pt x="112573" y="462077"/>
                  <a:pt x="115824" y="470205"/>
                  <a:pt x="115824" y="481584"/>
                </a:cubicBezTo>
                <a:cubicBezTo>
                  <a:pt x="115824" y="486461"/>
                  <a:pt x="114605" y="492150"/>
                  <a:pt x="112166" y="498653"/>
                </a:cubicBezTo>
                <a:cubicBezTo>
                  <a:pt x="117043" y="488086"/>
                  <a:pt x="126390" y="481178"/>
                  <a:pt x="140208" y="477926"/>
                </a:cubicBezTo>
                <a:cubicBezTo>
                  <a:pt x="141834" y="464922"/>
                  <a:pt x="147523" y="454558"/>
                  <a:pt x="157277" y="446837"/>
                </a:cubicBezTo>
                <a:cubicBezTo>
                  <a:pt x="167030" y="439115"/>
                  <a:pt x="178003" y="436067"/>
                  <a:pt x="190195" y="437693"/>
                </a:cubicBezTo>
                <a:cubicBezTo>
                  <a:pt x="191008" y="423875"/>
                  <a:pt x="195885" y="411277"/>
                  <a:pt x="204826" y="399898"/>
                </a:cubicBezTo>
                <a:cubicBezTo>
                  <a:pt x="213766" y="388518"/>
                  <a:pt x="227584" y="382829"/>
                  <a:pt x="246278" y="382829"/>
                </a:cubicBezTo>
                <a:cubicBezTo>
                  <a:pt x="250342" y="369824"/>
                  <a:pt x="258064" y="358038"/>
                  <a:pt x="269443" y="347472"/>
                </a:cubicBezTo>
                <a:cubicBezTo>
                  <a:pt x="280822" y="336906"/>
                  <a:pt x="290170" y="332435"/>
                  <a:pt x="297485" y="334061"/>
                </a:cubicBezTo>
                <a:cubicBezTo>
                  <a:pt x="308051" y="317805"/>
                  <a:pt x="316789" y="306832"/>
                  <a:pt x="323698" y="301142"/>
                </a:cubicBezTo>
                <a:cubicBezTo>
                  <a:pt x="330606" y="295453"/>
                  <a:pt x="341376" y="290170"/>
                  <a:pt x="356006" y="285293"/>
                </a:cubicBezTo>
                <a:cubicBezTo>
                  <a:pt x="356819" y="275539"/>
                  <a:pt x="362509" y="265176"/>
                  <a:pt x="373075" y="254203"/>
                </a:cubicBezTo>
                <a:cubicBezTo>
                  <a:pt x="383642" y="243230"/>
                  <a:pt x="394208" y="236118"/>
                  <a:pt x="404774" y="232867"/>
                </a:cubicBezTo>
                <a:cubicBezTo>
                  <a:pt x="406400" y="226365"/>
                  <a:pt x="412902" y="218237"/>
                  <a:pt x="424282" y="208483"/>
                </a:cubicBezTo>
                <a:cubicBezTo>
                  <a:pt x="435661" y="198730"/>
                  <a:pt x="445414" y="192227"/>
                  <a:pt x="453542" y="188976"/>
                </a:cubicBezTo>
                <a:cubicBezTo>
                  <a:pt x="451917" y="179222"/>
                  <a:pt x="456997" y="168046"/>
                  <a:pt x="468782" y="155448"/>
                </a:cubicBezTo>
                <a:cubicBezTo>
                  <a:pt x="480568" y="142850"/>
                  <a:pt x="492557" y="136957"/>
                  <a:pt x="504749" y="137770"/>
                </a:cubicBezTo>
                <a:cubicBezTo>
                  <a:pt x="508813" y="124765"/>
                  <a:pt x="515112" y="115011"/>
                  <a:pt x="523646" y="108509"/>
                </a:cubicBezTo>
                <a:cubicBezTo>
                  <a:pt x="532181" y="102006"/>
                  <a:pt x="541325" y="98755"/>
                  <a:pt x="551078" y="98755"/>
                </a:cubicBezTo>
                <a:cubicBezTo>
                  <a:pt x="564083" y="98755"/>
                  <a:pt x="575869" y="103022"/>
                  <a:pt x="586435" y="111557"/>
                </a:cubicBezTo>
                <a:cubicBezTo>
                  <a:pt x="597002" y="120091"/>
                  <a:pt x="602285" y="129641"/>
                  <a:pt x="602285" y="140208"/>
                </a:cubicBezTo>
                <a:cubicBezTo>
                  <a:pt x="602285" y="152400"/>
                  <a:pt x="596189" y="163373"/>
                  <a:pt x="583997" y="173126"/>
                </a:cubicBezTo>
                <a:cubicBezTo>
                  <a:pt x="580746" y="204826"/>
                  <a:pt x="566115" y="226365"/>
                  <a:pt x="540106" y="237744"/>
                </a:cubicBezTo>
                <a:cubicBezTo>
                  <a:pt x="538480" y="246685"/>
                  <a:pt x="533603" y="255219"/>
                  <a:pt x="525475" y="263347"/>
                </a:cubicBezTo>
                <a:cubicBezTo>
                  <a:pt x="517347" y="271475"/>
                  <a:pt x="508000" y="276352"/>
                  <a:pt x="497434" y="277978"/>
                </a:cubicBezTo>
                <a:cubicBezTo>
                  <a:pt x="495808" y="286918"/>
                  <a:pt x="487883" y="297688"/>
                  <a:pt x="473659" y="310286"/>
                </a:cubicBezTo>
                <a:cubicBezTo>
                  <a:pt x="459435" y="322885"/>
                  <a:pt x="445821" y="329590"/>
                  <a:pt x="432816" y="330403"/>
                </a:cubicBezTo>
                <a:cubicBezTo>
                  <a:pt x="428752" y="343408"/>
                  <a:pt x="420218" y="356616"/>
                  <a:pt x="407213" y="370027"/>
                </a:cubicBezTo>
                <a:cubicBezTo>
                  <a:pt x="394208" y="383438"/>
                  <a:pt x="382016" y="390144"/>
                  <a:pt x="370637" y="390144"/>
                </a:cubicBezTo>
                <a:cubicBezTo>
                  <a:pt x="360071" y="407213"/>
                  <a:pt x="351536" y="418592"/>
                  <a:pt x="345034" y="424282"/>
                </a:cubicBezTo>
                <a:cubicBezTo>
                  <a:pt x="338531" y="429971"/>
                  <a:pt x="326339" y="438099"/>
                  <a:pt x="308458" y="448666"/>
                </a:cubicBezTo>
                <a:cubicBezTo>
                  <a:pt x="330403" y="455981"/>
                  <a:pt x="339750" y="470611"/>
                  <a:pt x="336499" y="492557"/>
                </a:cubicBezTo>
                <a:cubicBezTo>
                  <a:pt x="348691" y="497434"/>
                  <a:pt x="358851" y="505562"/>
                  <a:pt x="366979" y="516941"/>
                </a:cubicBezTo>
                <a:cubicBezTo>
                  <a:pt x="375107" y="528320"/>
                  <a:pt x="377952" y="539699"/>
                  <a:pt x="375514" y="551078"/>
                </a:cubicBezTo>
                <a:cubicBezTo>
                  <a:pt x="389331" y="555955"/>
                  <a:pt x="403149" y="567131"/>
                  <a:pt x="416966" y="584606"/>
                </a:cubicBezTo>
                <a:cubicBezTo>
                  <a:pt x="430784" y="602082"/>
                  <a:pt x="436880" y="617322"/>
                  <a:pt x="435254" y="630326"/>
                </a:cubicBezTo>
                <a:cubicBezTo>
                  <a:pt x="445821" y="633578"/>
                  <a:pt x="457200" y="641299"/>
                  <a:pt x="469392" y="653491"/>
                </a:cubicBezTo>
                <a:cubicBezTo>
                  <a:pt x="481584" y="665683"/>
                  <a:pt x="488493" y="678282"/>
                  <a:pt x="490118" y="691286"/>
                </a:cubicBezTo>
                <a:cubicBezTo>
                  <a:pt x="497434" y="694538"/>
                  <a:pt x="505562" y="701650"/>
                  <a:pt x="514502" y="712622"/>
                </a:cubicBezTo>
                <a:cubicBezTo>
                  <a:pt x="523443" y="723595"/>
                  <a:pt x="528726" y="732739"/>
                  <a:pt x="530352" y="740054"/>
                </a:cubicBezTo>
                <a:cubicBezTo>
                  <a:pt x="541731" y="744118"/>
                  <a:pt x="551078" y="753059"/>
                  <a:pt x="558394" y="766877"/>
                </a:cubicBezTo>
                <a:cubicBezTo>
                  <a:pt x="565709" y="780694"/>
                  <a:pt x="569773" y="794918"/>
                  <a:pt x="570586" y="809549"/>
                </a:cubicBezTo>
                <a:cubicBezTo>
                  <a:pt x="577088" y="812800"/>
                  <a:pt x="583590" y="819302"/>
                  <a:pt x="590093" y="829056"/>
                </a:cubicBezTo>
                <a:cubicBezTo>
                  <a:pt x="596595" y="838810"/>
                  <a:pt x="601066" y="848157"/>
                  <a:pt x="603504" y="857098"/>
                </a:cubicBezTo>
                <a:cubicBezTo>
                  <a:pt x="606755" y="860349"/>
                  <a:pt x="609397" y="865429"/>
                  <a:pt x="611429" y="872338"/>
                </a:cubicBezTo>
                <a:cubicBezTo>
                  <a:pt x="613461" y="879246"/>
                  <a:pt x="614477" y="886765"/>
                  <a:pt x="614477" y="894893"/>
                </a:cubicBezTo>
                <a:cubicBezTo>
                  <a:pt x="614477" y="907898"/>
                  <a:pt x="611632" y="919074"/>
                  <a:pt x="605942" y="928421"/>
                </a:cubicBezTo>
                <a:cubicBezTo>
                  <a:pt x="600253" y="937768"/>
                  <a:pt x="590906" y="942442"/>
                  <a:pt x="577901" y="942442"/>
                </a:cubicBezTo>
                <a:cubicBezTo>
                  <a:pt x="571398" y="942442"/>
                  <a:pt x="562864" y="940410"/>
                  <a:pt x="552298" y="936346"/>
                </a:cubicBezTo>
                <a:cubicBezTo>
                  <a:pt x="540918" y="931469"/>
                  <a:pt x="531165" y="924154"/>
                  <a:pt x="523037" y="914400"/>
                </a:cubicBezTo>
                <a:cubicBezTo>
                  <a:pt x="514909" y="904646"/>
                  <a:pt x="510032" y="894486"/>
                  <a:pt x="508406" y="883920"/>
                </a:cubicBezTo>
                <a:cubicBezTo>
                  <a:pt x="497027" y="877418"/>
                  <a:pt x="488696" y="869290"/>
                  <a:pt x="483413" y="859536"/>
                </a:cubicBezTo>
                <a:cubicBezTo>
                  <a:pt x="478130" y="849782"/>
                  <a:pt x="474675" y="835558"/>
                  <a:pt x="473050" y="816864"/>
                </a:cubicBezTo>
                <a:cubicBezTo>
                  <a:pt x="465734" y="814426"/>
                  <a:pt x="458216" y="808330"/>
                  <a:pt x="450494" y="798576"/>
                </a:cubicBezTo>
                <a:cubicBezTo>
                  <a:pt x="442773" y="788822"/>
                  <a:pt x="438099" y="779475"/>
                  <a:pt x="436474" y="770534"/>
                </a:cubicBezTo>
                <a:cubicBezTo>
                  <a:pt x="426720" y="767283"/>
                  <a:pt x="417779" y="760781"/>
                  <a:pt x="409651" y="751027"/>
                </a:cubicBezTo>
                <a:cubicBezTo>
                  <a:pt x="401523" y="741274"/>
                  <a:pt x="397459" y="730707"/>
                  <a:pt x="397459" y="719328"/>
                </a:cubicBezTo>
                <a:cubicBezTo>
                  <a:pt x="380390" y="715264"/>
                  <a:pt x="366166" y="706323"/>
                  <a:pt x="354787" y="692506"/>
                </a:cubicBezTo>
                <a:cubicBezTo>
                  <a:pt x="343408" y="678688"/>
                  <a:pt x="337718" y="664058"/>
                  <a:pt x="337718" y="648614"/>
                </a:cubicBezTo>
                <a:cubicBezTo>
                  <a:pt x="337718" y="643738"/>
                  <a:pt x="338125" y="640080"/>
                  <a:pt x="338938" y="637642"/>
                </a:cubicBezTo>
                <a:cubicBezTo>
                  <a:pt x="323494" y="636016"/>
                  <a:pt x="309677" y="627278"/>
                  <a:pt x="297485" y="611429"/>
                </a:cubicBezTo>
                <a:cubicBezTo>
                  <a:pt x="285293" y="595579"/>
                  <a:pt x="280010" y="579933"/>
                  <a:pt x="281635" y="564490"/>
                </a:cubicBezTo>
                <a:cubicBezTo>
                  <a:pt x="272694" y="562051"/>
                  <a:pt x="264363" y="556362"/>
                  <a:pt x="256642" y="547421"/>
                </a:cubicBezTo>
                <a:cubicBezTo>
                  <a:pt x="248920" y="538480"/>
                  <a:pt x="243434" y="527914"/>
                  <a:pt x="240183" y="515722"/>
                </a:cubicBezTo>
                <a:cubicBezTo>
                  <a:pt x="239370" y="520598"/>
                  <a:pt x="235306" y="525882"/>
                  <a:pt x="227990" y="531571"/>
                </a:cubicBezTo>
                <a:cubicBezTo>
                  <a:pt x="220675" y="537261"/>
                  <a:pt x="214986" y="540106"/>
                  <a:pt x="210922" y="540106"/>
                </a:cubicBezTo>
                <a:cubicBezTo>
                  <a:pt x="206858" y="548234"/>
                  <a:pt x="200355" y="555752"/>
                  <a:pt x="191414" y="562661"/>
                </a:cubicBezTo>
                <a:cubicBezTo>
                  <a:pt x="182474" y="569570"/>
                  <a:pt x="173939" y="573837"/>
                  <a:pt x="165811" y="575462"/>
                </a:cubicBezTo>
                <a:cubicBezTo>
                  <a:pt x="163373" y="584403"/>
                  <a:pt x="157886" y="591109"/>
                  <a:pt x="149352" y="595579"/>
                </a:cubicBezTo>
                <a:cubicBezTo>
                  <a:pt x="140818" y="600050"/>
                  <a:pt x="130861" y="602691"/>
                  <a:pt x="119482" y="603504"/>
                </a:cubicBezTo>
                <a:cubicBezTo>
                  <a:pt x="126797" y="617322"/>
                  <a:pt x="130454" y="637642"/>
                  <a:pt x="130454" y="664464"/>
                </a:cubicBezTo>
                <a:cubicBezTo>
                  <a:pt x="130454" y="689661"/>
                  <a:pt x="127610" y="710794"/>
                  <a:pt x="121920" y="727862"/>
                </a:cubicBezTo>
                <a:cubicBezTo>
                  <a:pt x="129235" y="740054"/>
                  <a:pt x="132893" y="756717"/>
                  <a:pt x="132893" y="777850"/>
                </a:cubicBezTo>
                <a:cubicBezTo>
                  <a:pt x="132893" y="795731"/>
                  <a:pt x="130454" y="808330"/>
                  <a:pt x="125578" y="815645"/>
                </a:cubicBezTo>
                <a:cubicBezTo>
                  <a:pt x="125578" y="818896"/>
                  <a:pt x="126390" y="825602"/>
                  <a:pt x="128016" y="835762"/>
                </a:cubicBezTo>
                <a:cubicBezTo>
                  <a:pt x="129642" y="845922"/>
                  <a:pt x="130454" y="855878"/>
                  <a:pt x="130454" y="865632"/>
                </a:cubicBezTo>
                <a:cubicBezTo>
                  <a:pt x="130454" y="912774"/>
                  <a:pt x="111354" y="936346"/>
                  <a:pt x="73152" y="936346"/>
                </a:cubicBezTo>
                <a:cubicBezTo>
                  <a:pt x="56083" y="936346"/>
                  <a:pt x="43891" y="930656"/>
                  <a:pt x="36576" y="919277"/>
                </a:cubicBezTo>
                <a:cubicBezTo>
                  <a:pt x="29261" y="907898"/>
                  <a:pt x="25603" y="894080"/>
                  <a:pt x="25603" y="877824"/>
                </a:cubicBezTo>
                <a:cubicBezTo>
                  <a:pt x="25603" y="859942"/>
                  <a:pt x="28448" y="846125"/>
                  <a:pt x="34138" y="836371"/>
                </a:cubicBezTo>
                <a:cubicBezTo>
                  <a:pt x="29261" y="820115"/>
                  <a:pt x="26822" y="806704"/>
                  <a:pt x="26822" y="796138"/>
                </a:cubicBezTo>
                <a:cubicBezTo>
                  <a:pt x="26822" y="783946"/>
                  <a:pt x="28854" y="775005"/>
                  <a:pt x="32918" y="769315"/>
                </a:cubicBezTo>
                <a:cubicBezTo>
                  <a:pt x="23978" y="760374"/>
                  <a:pt x="19507" y="745338"/>
                  <a:pt x="19507" y="724205"/>
                </a:cubicBezTo>
                <a:cubicBezTo>
                  <a:pt x="19507" y="707949"/>
                  <a:pt x="21539" y="693725"/>
                  <a:pt x="25603" y="681533"/>
                </a:cubicBezTo>
                <a:cubicBezTo>
                  <a:pt x="20726" y="660400"/>
                  <a:pt x="18288" y="645770"/>
                  <a:pt x="18288" y="637642"/>
                </a:cubicBezTo>
                <a:cubicBezTo>
                  <a:pt x="18288" y="627075"/>
                  <a:pt x="19914" y="616509"/>
                  <a:pt x="23165" y="605942"/>
                </a:cubicBezTo>
                <a:cubicBezTo>
                  <a:pt x="13411" y="591312"/>
                  <a:pt x="8534" y="575462"/>
                  <a:pt x="8534" y="558394"/>
                </a:cubicBezTo>
                <a:cubicBezTo>
                  <a:pt x="8534" y="540512"/>
                  <a:pt x="13411" y="525882"/>
                  <a:pt x="23165" y="514502"/>
                </a:cubicBezTo>
                <a:cubicBezTo>
                  <a:pt x="10973" y="507187"/>
                  <a:pt x="4877" y="495402"/>
                  <a:pt x="4877" y="479146"/>
                </a:cubicBezTo>
                <a:cubicBezTo>
                  <a:pt x="4877" y="467766"/>
                  <a:pt x="8534" y="453949"/>
                  <a:pt x="15850" y="437693"/>
                </a:cubicBezTo>
                <a:cubicBezTo>
                  <a:pt x="10973" y="427939"/>
                  <a:pt x="8534" y="418592"/>
                  <a:pt x="8534" y="409651"/>
                </a:cubicBezTo>
                <a:cubicBezTo>
                  <a:pt x="8534" y="402336"/>
                  <a:pt x="10566" y="393802"/>
                  <a:pt x="14630" y="384048"/>
                </a:cubicBezTo>
                <a:cubicBezTo>
                  <a:pt x="8128" y="376733"/>
                  <a:pt x="4877" y="362915"/>
                  <a:pt x="4877" y="342595"/>
                </a:cubicBezTo>
                <a:cubicBezTo>
                  <a:pt x="4877" y="316586"/>
                  <a:pt x="9754" y="296266"/>
                  <a:pt x="19507" y="281635"/>
                </a:cubicBezTo>
                <a:cubicBezTo>
                  <a:pt x="13818" y="275133"/>
                  <a:pt x="9347" y="265582"/>
                  <a:pt x="6096" y="252984"/>
                </a:cubicBezTo>
                <a:cubicBezTo>
                  <a:pt x="2845" y="240386"/>
                  <a:pt x="1219" y="227178"/>
                  <a:pt x="1219" y="213360"/>
                </a:cubicBezTo>
                <a:cubicBezTo>
                  <a:pt x="1219" y="193853"/>
                  <a:pt x="3658" y="179222"/>
                  <a:pt x="8534" y="169469"/>
                </a:cubicBezTo>
                <a:cubicBezTo>
                  <a:pt x="2845" y="154838"/>
                  <a:pt x="0" y="141021"/>
                  <a:pt x="0" y="128016"/>
                </a:cubicBezTo>
                <a:cubicBezTo>
                  <a:pt x="0" y="109322"/>
                  <a:pt x="5893" y="94488"/>
                  <a:pt x="17678" y="83515"/>
                </a:cubicBezTo>
                <a:cubicBezTo>
                  <a:pt x="29464" y="72542"/>
                  <a:pt x="43079" y="67056"/>
                  <a:pt x="58522" y="67056"/>
                </a:cubicBezTo>
                <a:close/>
                <a:moveTo>
                  <a:pt x="2023415" y="54864"/>
                </a:moveTo>
                <a:cubicBezTo>
                  <a:pt x="2037232" y="54864"/>
                  <a:pt x="2049221" y="59538"/>
                  <a:pt x="2059381" y="68885"/>
                </a:cubicBezTo>
                <a:cubicBezTo>
                  <a:pt x="2069541" y="78232"/>
                  <a:pt x="2074215" y="91034"/>
                  <a:pt x="2073402" y="107289"/>
                </a:cubicBezTo>
                <a:cubicBezTo>
                  <a:pt x="2083155" y="122733"/>
                  <a:pt x="2088032" y="136550"/>
                  <a:pt x="2088032" y="148742"/>
                </a:cubicBezTo>
                <a:cubicBezTo>
                  <a:pt x="2088032" y="167437"/>
                  <a:pt x="2076653" y="182880"/>
                  <a:pt x="2053895" y="195072"/>
                </a:cubicBezTo>
                <a:cubicBezTo>
                  <a:pt x="2045767" y="200762"/>
                  <a:pt x="2036420" y="203606"/>
                  <a:pt x="2025853" y="203606"/>
                </a:cubicBezTo>
                <a:cubicBezTo>
                  <a:pt x="2010410" y="203606"/>
                  <a:pt x="1996186" y="198730"/>
                  <a:pt x="1983181" y="188976"/>
                </a:cubicBezTo>
                <a:cubicBezTo>
                  <a:pt x="1970176" y="179222"/>
                  <a:pt x="1964487" y="169062"/>
                  <a:pt x="1966112" y="158496"/>
                </a:cubicBezTo>
                <a:cubicBezTo>
                  <a:pt x="1955546" y="145491"/>
                  <a:pt x="1950263" y="132486"/>
                  <a:pt x="1950263" y="119482"/>
                </a:cubicBezTo>
                <a:cubicBezTo>
                  <a:pt x="1950263" y="109728"/>
                  <a:pt x="1953514" y="100381"/>
                  <a:pt x="1960016" y="91440"/>
                </a:cubicBezTo>
                <a:cubicBezTo>
                  <a:pt x="1966519" y="82499"/>
                  <a:pt x="1975053" y="75590"/>
                  <a:pt x="1985619" y="70714"/>
                </a:cubicBezTo>
                <a:cubicBezTo>
                  <a:pt x="1995373" y="60147"/>
                  <a:pt x="2007972" y="54864"/>
                  <a:pt x="2023415" y="54864"/>
                </a:cubicBezTo>
                <a:close/>
                <a:moveTo>
                  <a:pt x="746836" y="39014"/>
                </a:moveTo>
                <a:cubicBezTo>
                  <a:pt x="753339" y="39014"/>
                  <a:pt x="761467" y="41046"/>
                  <a:pt x="771220" y="45110"/>
                </a:cubicBezTo>
                <a:cubicBezTo>
                  <a:pt x="780161" y="49987"/>
                  <a:pt x="787273" y="58928"/>
                  <a:pt x="792556" y="71933"/>
                </a:cubicBezTo>
                <a:cubicBezTo>
                  <a:pt x="797839" y="84938"/>
                  <a:pt x="800481" y="98755"/>
                  <a:pt x="800481" y="113386"/>
                </a:cubicBezTo>
                <a:cubicBezTo>
                  <a:pt x="800481" y="128016"/>
                  <a:pt x="797636" y="141021"/>
                  <a:pt x="791947" y="152400"/>
                </a:cubicBezTo>
                <a:cubicBezTo>
                  <a:pt x="797636" y="162966"/>
                  <a:pt x="800481" y="174346"/>
                  <a:pt x="800481" y="186538"/>
                </a:cubicBezTo>
                <a:cubicBezTo>
                  <a:pt x="800481" y="200355"/>
                  <a:pt x="796417" y="216205"/>
                  <a:pt x="788289" y="234086"/>
                </a:cubicBezTo>
                <a:cubicBezTo>
                  <a:pt x="795604" y="247091"/>
                  <a:pt x="799262" y="260909"/>
                  <a:pt x="799262" y="275539"/>
                </a:cubicBezTo>
                <a:cubicBezTo>
                  <a:pt x="799262" y="284480"/>
                  <a:pt x="797636" y="291795"/>
                  <a:pt x="794385" y="297485"/>
                </a:cubicBezTo>
                <a:cubicBezTo>
                  <a:pt x="803326" y="303987"/>
                  <a:pt x="807796" y="313741"/>
                  <a:pt x="807796" y="326746"/>
                </a:cubicBezTo>
                <a:cubicBezTo>
                  <a:pt x="807796" y="334061"/>
                  <a:pt x="805358" y="342189"/>
                  <a:pt x="800481" y="351130"/>
                </a:cubicBezTo>
                <a:cubicBezTo>
                  <a:pt x="805358" y="352755"/>
                  <a:pt x="808406" y="358851"/>
                  <a:pt x="809625" y="369418"/>
                </a:cubicBezTo>
                <a:cubicBezTo>
                  <a:pt x="810844" y="379984"/>
                  <a:pt x="811454" y="386080"/>
                  <a:pt x="811454" y="387706"/>
                </a:cubicBezTo>
                <a:cubicBezTo>
                  <a:pt x="815518" y="377139"/>
                  <a:pt x="822833" y="368808"/>
                  <a:pt x="833400" y="362712"/>
                </a:cubicBezTo>
                <a:cubicBezTo>
                  <a:pt x="843966" y="356616"/>
                  <a:pt x="853313" y="354381"/>
                  <a:pt x="861441" y="356006"/>
                </a:cubicBezTo>
                <a:cubicBezTo>
                  <a:pt x="864692" y="346253"/>
                  <a:pt x="870788" y="338734"/>
                  <a:pt x="879729" y="333451"/>
                </a:cubicBezTo>
                <a:cubicBezTo>
                  <a:pt x="888670" y="328168"/>
                  <a:pt x="898017" y="325526"/>
                  <a:pt x="907771" y="325526"/>
                </a:cubicBezTo>
                <a:cubicBezTo>
                  <a:pt x="911835" y="325526"/>
                  <a:pt x="917118" y="326339"/>
                  <a:pt x="923620" y="327965"/>
                </a:cubicBezTo>
                <a:cubicBezTo>
                  <a:pt x="930123" y="321462"/>
                  <a:pt x="939876" y="318211"/>
                  <a:pt x="952881" y="318211"/>
                </a:cubicBezTo>
                <a:cubicBezTo>
                  <a:pt x="961822" y="318211"/>
                  <a:pt x="969137" y="319837"/>
                  <a:pt x="974827" y="323088"/>
                </a:cubicBezTo>
                <a:cubicBezTo>
                  <a:pt x="978891" y="320650"/>
                  <a:pt x="984174" y="319430"/>
                  <a:pt x="990677" y="319430"/>
                </a:cubicBezTo>
                <a:cubicBezTo>
                  <a:pt x="998804" y="319430"/>
                  <a:pt x="1006932" y="321462"/>
                  <a:pt x="1015060" y="325526"/>
                </a:cubicBezTo>
                <a:cubicBezTo>
                  <a:pt x="1021563" y="323088"/>
                  <a:pt x="1027659" y="321869"/>
                  <a:pt x="1033348" y="321869"/>
                </a:cubicBezTo>
                <a:cubicBezTo>
                  <a:pt x="1043915" y="321869"/>
                  <a:pt x="1052855" y="325526"/>
                  <a:pt x="1060171" y="332842"/>
                </a:cubicBezTo>
                <a:cubicBezTo>
                  <a:pt x="1067486" y="331216"/>
                  <a:pt x="1077239" y="334467"/>
                  <a:pt x="1089432" y="342595"/>
                </a:cubicBezTo>
                <a:cubicBezTo>
                  <a:pt x="1101623" y="350723"/>
                  <a:pt x="1108126" y="360070"/>
                  <a:pt x="1108939" y="370637"/>
                </a:cubicBezTo>
                <a:cubicBezTo>
                  <a:pt x="1123569" y="382829"/>
                  <a:pt x="1130884" y="395834"/>
                  <a:pt x="1130884" y="409651"/>
                </a:cubicBezTo>
                <a:cubicBezTo>
                  <a:pt x="1130884" y="414528"/>
                  <a:pt x="1129665" y="418998"/>
                  <a:pt x="1127227" y="423062"/>
                </a:cubicBezTo>
                <a:cubicBezTo>
                  <a:pt x="1132103" y="426314"/>
                  <a:pt x="1136168" y="431597"/>
                  <a:pt x="1139418" y="438912"/>
                </a:cubicBezTo>
                <a:cubicBezTo>
                  <a:pt x="1142670" y="446227"/>
                  <a:pt x="1144295" y="453949"/>
                  <a:pt x="1144295" y="462077"/>
                </a:cubicBezTo>
                <a:cubicBezTo>
                  <a:pt x="1144295" y="467766"/>
                  <a:pt x="1143889" y="472237"/>
                  <a:pt x="1143076" y="475488"/>
                </a:cubicBezTo>
                <a:cubicBezTo>
                  <a:pt x="1152830" y="482803"/>
                  <a:pt x="1157707" y="494182"/>
                  <a:pt x="1157707" y="509626"/>
                </a:cubicBezTo>
                <a:cubicBezTo>
                  <a:pt x="1157707" y="521005"/>
                  <a:pt x="1154862" y="531571"/>
                  <a:pt x="1149172" y="541325"/>
                </a:cubicBezTo>
                <a:cubicBezTo>
                  <a:pt x="1156487" y="552704"/>
                  <a:pt x="1160145" y="563270"/>
                  <a:pt x="1160145" y="573024"/>
                </a:cubicBezTo>
                <a:cubicBezTo>
                  <a:pt x="1160145" y="578714"/>
                  <a:pt x="1158926" y="584810"/>
                  <a:pt x="1156487" y="591312"/>
                </a:cubicBezTo>
                <a:cubicBezTo>
                  <a:pt x="1160551" y="601878"/>
                  <a:pt x="1162583" y="614070"/>
                  <a:pt x="1162583" y="627888"/>
                </a:cubicBezTo>
                <a:cubicBezTo>
                  <a:pt x="1162583" y="644144"/>
                  <a:pt x="1159739" y="657555"/>
                  <a:pt x="1154049" y="668122"/>
                </a:cubicBezTo>
                <a:cubicBezTo>
                  <a:pt x="1156487" y="673811"/>
                  <a:pt x="1157707" y="686003"/>
                  <a:pt x="1157707" y="704698"/>
                </a:cubicBezTo>
                <a:cubicBezTo>
                  <a:pt x="1157707" y="728269"/>
                  <a:pt x="1156081" y="743712"/>
                  <a:pt x="1152830" y="751027"/>
                </a:cubicBezTo>
                <a:cubicBezTo>
                  <a:pt x="1158519" y="759155"/>
                  <a:pt x="1161364" y="771754"/>
                  <a:pt x="1161364" y="788822"/>
                </a:cubicBezTo>
                <a:cubicBezTo>
                  <a:pt x="1161364" y="808330"/>
                  <a:pt x="1157707" y="822554"/>
                  <a:pt x="1150392" y="831494"/>
                </a:cubicBezTo>
                <a:cubicBezTo>
                  <a:pt x="1155268" y="838810"/>
                  <a:pt x="1157707" y="849376"/>
                  <a:pt x="1157707" y="863194"/>
                </a:cubicBezTo>
                <a:cubicBezTo>
                  <a:pt x="1157707" y="879450"/>
                  <a:pt x="1154862" y="893267"/>
                  <a:pt x="1149172" y="904646"/>
                </a:cubicBezTo>
                <a:cubicBezTo>
                  <a:pt x="1149985" y="913587"/>
                  <a:pt x="1144905" y="921309"/>
                  <a:pt x="1133932" y="927811"/>
                </a:cubicBezTo>
                <a:cubicBezTo>
                  <a:pt x="1122959" y="934314"/>
                  <a:pt x="1110971" y="937565"/>
                  <a:pt x="1097966" y="937565"/>
                </a:cubicBezTo>
                <a:cubicBezTo>
                  <a:pt x="1086587" y="937565"/>
                  <a:pt x="1077442" y="934720"/>
                  <a:pt x="1070534" y="929030"/>
                </a:cubicBezTo>
                <a:cubicBezTo>
                  <a:pt x="1063625" y="923341"/>
                  <a:pt x="1060577" y="915213"/>
                  <a:pt x="1061390" y="904646"/>
                </a:cubicBezTo>
                <a:cubicBezTo>
                  <a:pt x="1052449" y="890829"/>
                  <a:pt x="1047979" y="875386"/>
                  <a:pt x="1047979" y="858317"/>
                </a:cubicBezTo>
                <a:cubicBezTo>
                  <a:pt x="1047979" y="843686"/>
                  <a:pt x="1050417" y="829869"/>
                  <a:pt x="1055294" y="816864"/>
                </a:cubicBezTo>
                <a:cubicBezTo>
                  <a:pt x="1051230" y="804672"/>
                  <a:pt x="1049198" y="790042"/>
                  <a:pt x="1049198" y="772973"/>
                </a:cubicBezTo>
                <a:cubicBezTo>
                  <a:pt x="1049198" y="755091"/>
                  <a:pt x="1051230" y="742086"/>
                  <a:pt x="1055294" y="733958"/>
                </a:cubicBezTo>
                <a:cubicBezTo>
                  <a:pt x="1052043" y="729082"/>
                  <a:pt x="1050417" y="721360"/>
                  <a:pt x="1050417" y="710794"/>
                </a:cubicBezTo>
                <a:cubicBezTo>
                  <a:pt x="1050417" y="698602"/>
                  <a:pt x="1052449" y="689254"/>
                  <a:pt x="1056513" y="682752"/>
                </a:cubicBezTo>
                <a:cubicBezTo>
                  <a:pt x="1050823" y="673811"/>
                  <a:pt x="1047979" y="663245"/>
                  <a:pt x="1047979" y="651053"/>
                </a:cubicBezTo>
                <a:cubicBezTo>
                  <a:pt x="1047979" y="642112"/>
                  <a:pt x="1050010" y="635610"/>
                  <a:pt x="1054075" y="631546"/>
                </a:cubicBezTo>
                <a:cubicBezTo>
                  <a:pt x="1046759" y="620166"/>
                  <a:pt x="1043102" y="607974"/>
                  <a:pt x="1043102" y="594970"/>
                </a:cubicBezTo>
                <a:cubicBezTo>
                  <a:pt x="1043102" y="586029"/>
                  <a:pt x="1044728" y="579526"/>
                  <a:pt x="1047979" y="575462"/>
                </a:cubicBezTo>
                <a:cubicBezTo>
                  <a:pt x="1039038" y="568960"/>
                  <a:pt x="1034567" y="557581"/>
                  <a:pt x="1034567" y="541325"/>
                </a:cubicBezTo>
                <a:cubicBezTo>
                  <a:pt x="1034567" y="528320"/>
                  <a:pt x="1037412" y="518973"/>
                  <a:pt x="1043102" y="513283"/>
                </a:cubicBezTo>
                <a:cubicBezTo>
                  <a:pt x="1028472" y="501091"/>
                  <a:pt x="1021156" y="487680"/>
                  <a:pt x="1021156" y="473050"/>
                </a:cubicBezTo>
                <a:cubicBezTo>
                  <a:pt x="1021156" y="464922"/>
                  <a:pt x="1022782" y="457606"/>
                  <a:pt x="1026033" y="451104"/>
                </a:cubicBezTo>
                <a:cubicBezTo>
                  <a:pt x="1020343" y="452730"/>
                  <a:pt x="1013841" y="450901"/>
                  <a:pt x="1006526" y="445618"/>
                </a:cubicBezTo>
                <a:cubicBezTo>
                  <a:pt x="999210" y="440334"/>
                  <a:pt x="994334" y="434442"/>
                  <a:pt x="991895" y="427939"/>
                </a:cubicBezTo>
                <a:cubicBezTo>
                  <a:pt x="983768" y="432003"/>
                  <a:pt x="973607" y="434035"/>
                  <a:pt x="961415" y="434035"/>
                </a:cubicBezTo>
                <a:cubicBezTo>
                  <a:pt x="956539" y="434035"/>
                  <a:pt x="953288" y="433629"/>
                  <a:pt x="951662" y="432816"/>
                </a:cubicBezTo>
                <a:cubicBezTo>
                  <a:pt x="948411" y="437693"/>
                  <a:pt x="942111" y="441960"/>
                  <a:pt x="932764" y="445618"/>
                </a:cubicBezTo>
                <a:cubicBezTo>
                  <a:pt x="923417" y="449275"/>
                  <a:pt x="916305" y="450291"/>
                  <a:pt x="911428" y="448666"/>
                </a:cubicBezTo>
                <a:cubicBezTo>
                  <a:pt x="904926" y="455168"/>
                  <a:pt x="896798" y="461670"/>
                  <a:pt x="887044" y="468173"/>
                </a:cubicBezTo>
                <a:cubicBezTo>
                  <a:pt x="877291" y="474675"/>
                  <a:pt x="870382" y="477520"/>
                  <a:pt x="866318" y="476707"/>
                </a:cubicBezTo>
                <a:cubicBezTo>
                  <a:pt x="864692" y="484022"/>
                  <a:pt x="859409" y="492760"/>
                  <a:pt x="850468" y="502920"/>
                </a:cubicBezTo>
                <a:cubicBezTo>
                  <a:pt x="841527" y="513080"/>
                  <a:pt x="832993" y="518160"/>
                  <a:pt x="824865" y="518160"/>
                </a:cubicBezTo>
                <a:cubicBezTo>
                  <a:pt x="826491" y="524662"/>
                  <a:pt x="827303" y="529946"/>
                  <a:pt x="827303" y="534010"/>
                </a:cubicBezTo>
                <a:cubicBezTo>
                  <a:pt x="827303" y="544576"/>
                  <a:pt x="823646" y="560019"/>
                  <a:pt x="816331" y="580339"/>
                </a:cubicBezTo>
                <a:cubicBezTo>
                  <a:pt x="822833" y="589280"/>
                  <a:pt x="826084" y="598627"/>
                  <a:pt x="826084" y="608381"/>
                </a:cubicBezTo>
                <a:cubicBezTo>
                  <a:pt x="826084" y="617322"/>
                  <a:pt x="823239" y="626669"/>
                  <a:pt x="817550" y="636422"/>
                </a:cubicBezTo>
                <a:cubicBezTo>
                  <a:pt x="819175" y="639674"/>
                  <a:pt x="819988" y="644957"/>
                  <a:pt x="819988" y="652272"/>
                </a:cubicBezTo>
                <a:cubicBezTo>
                  <a:pt x="819988" y="659587"/>
                  <a:pt x="818363" y="668122"/>
                  <a:pt x="815111" y="677875"/>
                </a:cubicBezTo>
                <a:cubicBezTo>
                  <a:pt x="816737" y="683565"/>
                  <a:pt x="817550" y="690067"/>
                  <a:pt x="817550" y="697382"/>
                </a:cubicBezTo>
                <a:cubicBezTo>
                  <a:pt x="817550" y="705510"/>
                  <a:pt x="814299" y="714858"/>
                  <a:pt x="807796" y="725424"/>
                </a:cubicBezTo>
                <a:cubicBezTo>
                  <a:pt x="816737" y="729488"/>
                  <a:pt x="821207" y="741274"/>
                  <a:pt x="821207" y="760781"/>
                </a:cubicBezTo>
                <a:cubicBezTo>
                  <a:pt x="821207" y="770534"/>
                  <a:pt x="819988" y="780694"/>
                  <a:pt x="817550" y="791261"/>
                </a:cubicBezTo>
                <a:cubicBezTo>
                  <a:pt x="815111" y="801827"/>
                  <a:pt x="811860" y="810362"/>
                  <a:pt x="807796" y="816864"/>
                </a:cubicBezTo>
                <a:cubicBezTo>
                  <a:pt x="812673" y="824992"/>
                  <a:pt x="815111" y="834339"/>
                  <a:pt x="815111" y="844906"/>
                </a:cubicBezTo>
                <a:cubicBezTo>
                  <a:pt x="815111" y="855472"/>
                  <a:pt x="811047" y="864413"/>
                  <a:pt x="802919" y="871728"/>
                </a:cubicBezTo>
                <a:cubicBezTo>
                  <a:pt x="806983" y="883920"/>
                  <a:pt x="809015" y="893267"/>
                  <a:pt x="809015" y="899770"/>
                </a:cubicBezTo>
                <a:cubicBezTo>
                  <a:pt x="809015" y="913587"/>
                  <a:pt x="803935" y="923747"/>
                  <a:pt x="793775" y="930250"/>
                </a:cubicBezTo>
                <a:cubicBezTo>
                  <a:pt x="783615" y="936752"/>
                  <a:pt x="770001" y="940003"/>
                  <a:pt x="752932" y="940003"/>
                </a:cubicBezTo>
                <a:cubicBezTo>
                  <a:pt x="735051" y="940003"/>
                  <a:pt x="721436" y="934110"/>
                  <a:pt x="712089" y="922325"/>
                </a:cubicBezTo>
                <a:cubicBezTo>
                  <a:pt x="702742" y="910539"/>
                  <a:pt x="698068" y="896518"/>
                  <a:pt x="698068" y="880262"/>
                </a:cubicBezTo>
                <a:cubicBezTo>
                  <a:pt x="698068" y="866445"/>
                  <a:pt x="701319" y="855472"/>
                  <a:pt x="707822" y="847344"/>
                </a:cubicBezTo>
                <a:cubicBezTo>
                  <a:pt x="698068" y="837590"/>
                  <a:pt x="693191" y="822960"/>
                  <a:pt x="693191" y="803453"/>
                </a:cubicBezTo>
                <a:cubicBezTo>
                  <a:pt x="693191" y="782320"/>
                  <a:pt x="699694" y="765658"/>
                  <a:pt x="712699" y="753466"/>
                </a:cubicBezTo>
                <a:cubicBezTo>
                  <a:pt x="702132" y="742899"/>
                  <a:pt x="696849" y="729082"/>
                  <a:pt x="696849" y="712013"/>
                </a:cubicBezTo>
                <a:cubicBezTo>
                  <a:pt x="696849" y="694944"/>
                  <a:pt x="701726" y="678688"/>
                  <a:pt x="711480" y="663245"/>
                </a:cubicBezTo>
                <a:cubicBezTo>
                  <a:pt x="709041" y="655930"/>
                  <a:pt x="707822" y="647395"/>
                  <a:pt x="707822" y="637642"/>
                </a:cubicBezTo>
                <a:cubicBezTo>
                  <a:pt x="707822" y="625450"/>
                  <a:pt x="709041" y="615290"/>
                  <a:pt x="711480" y="607162"/>
                </a:cubicBezTo>
                <a:cubicBezTo>
                  <a:pt x="704164" y="598221"/>
                  <a:pt x="700507" y="588467"/>
                  <a:pt x="700507" y="577901"/>
                </a:cubicBezTo>
                <a:cubicBezTo>
                  <a:pt x="700507" y="568147"/>
                  <a:pt x="702945" y="559613"/>
                  <a:pt x="707822" y="552298"/>
                </a:cubicBezTo>
                <a:cubicBezTo>
                  <a:pt x="704571" y="546608"/>
                  <a:pt x="702945" y="540106"/>
                  <a:pt x="702945" y="532790"/>
                </a:cubicBezTo>
                <a:cubicBezTo>
                  <a:pt x="702945" y="526288"/>
                  <a:pt x="704164" y="520192"/>
                  <a:pt x="706603" y="514502"/>
                </a:cubicBezTo>
                <a:cubicBezTo>
                  <a:pt x="697662" y="503123"/>
                  <a:pt x="693191" y="489712"/>
                  <a:pt x="693191" y="474269"/>
                </a:cubicBezTo>
                <a:cubicBezTo>
                  <a:pt x="693191" y="462077"/>
                  <a:pt x="696443" y="450698"/>
                  <a:pt x="702945" y="440131"/>
                </a:cubicBezTo>
                <a:cubicBezTo>
                  <a:pt x="700507" y="433629"/>
                  <a:pt x="699287" y="427126"/>
                  <a:pt x="699287" y="420624"/>
                </a:cubicBezTo>
                <a:cubicBezTo>
                  <a:pt x="699287" y="416560"/>
                  <a:pt x="700100" y="411277"/>
                  <a:pt x="701726" y="404774"/>
                </a:cubicBezTo>
                <a:cubicBezTo>
                  <a:pt x="696036" y="396646"/>
                  <a:pt x="693191" y="384861"/>
                  <a:pt x="693191" y="369418"/>
                </a:cubicBezTo>
                <a:cubicBezTo>
                  <a:pt x="693191" y="354787"/>
                  <a:pt x="696036" y="343408"/>
                  <a:pt x="701726" y="335280"/>
                </a:cubicBezTo>
                <a:cubicBezTo>
                  <a:pt x="696849" y="325526"/>
                  <a:pt x="694411" y="314554"/>
                  <a:pt x="694411" y="302362"/>
                </a:cubicBezTo>
                <a:cubicBezTo>
                  <a:pt x="694411" y="290982"/>
                  <a:pt x="697256" y="280822"/>
                  <a:pt x="702945" y="271882"/>
                </a:cubicBezTo>
                <a:cubicBezTo>
                  <a:pt x="696443" y="258877"/>
                  <a:pt x="693191" y="246685"/>
                  <a:pt x="693191" y="235306"/>
                </a:cubicBezTo>
                <a:cubicBezTo>
                  <a:pt x="693191" y="221488"/>
                  <a:pt x="696443" y="209296"/>
                  <a:pt x="702945" y="198730"/>
                </a:cubicBezTo>
                <a:cubicBezTo>
                  <a:pt x="697256" y="192227"/>
                  <a:pt x="694411" y="182474"/>
                  <a:pt x="694411" y="169469"/>
                </a:cubicBezTo>
                <a:cubicBezTo>
                  <a:pt x="694411" y="159715"/>
                  <a:pt x="696036" y="149149"/>
                  <a:pt x="699287" y="137770"/>
                </a:cubicBezTo>
                <a:cubicBezTo>
                  <a:pt x="696036" y="126390"/>
                  <a:pt x="694411" y="117043"/>
                  <a:pt x="694411" y="109728"/>
                </a:cubicBezTo>
                <a:cubicBezTo>
                  <a:pt x="694411" y="99974"/>
                  <a:pt x="696849" y="92253"/>
                  <a:pt x="701726" y="86563"/>
                </a:cubicBezTo>
                <a:cubicBezTo>
                  <a:pt x="700913" y="72746"/>
                  <a:pt x="704977" y="61366"/>
                  <a:pt x="713918" y="52426"/>
                </a:cubicBezTo>
                <a:cubicBezTo>
                  <a:pt x="722859" y="43485"/>
                  <a:pt x="733831" y="39014"/>
                  <a:pt x="746836" y="39014"/>
                </a:cubicBezTo>
                <a:close/>
                <a:moveTo>
                  <a:pt x="2833726" y="36576"/>
                </a:moveTo>
                <a:cubicBezTo>
                  <a:pt x="2847543" y="36576"/>
                  <a:pt x="2859532" y="41656"/>
                  <a:pt x="2869692" y="51816"/>
                </a:cubicBezTo>
                <a:cubicBezTo>
                  <a:pt x="2879852" y="61976"/>
                  <a:pt x="2884932" y="73558"/>
                  <a:pt x="2884932" y="86563"/>
                </a:cubicBezTo>
                <a:cubicBezTo>
                  <a:pt x="2884932" y="91440"/>
                  <a:pt x="2884526" y="95098"/>
                  <a:pt x="2883713" y="97536"/>
                </a:cubicBezTo>
                <a:cubicBezTo>
                  <a:pt x="2895905" y="107289"/>
                  <a:pt x="2902001" y="120701"/>
                  <a:pt x="2902001" y="137770"/>
                </a:cubicBezTo>
                <a:cubicBezTo>
                  <a:pt x="2902001" y="146710"/>
                  <a:pt x="2899156" y="156058"/>
                  <a:pt x="2893466" y="165811"/>
                </a:cubicBezTo>
                <a:lnTo>
                  <a:pt x="2894685" y="168250"/>
                </a:lnTo>
                <a:cubicBezTo>
                  <a:pt x="2907690" y="169875"/>
                  <a:pt x="2919476" y="173126"/>
                  <a:pt x="2930042" y="178003"/>
                </a:cubicBezTo>
                <a:cubicBezTo>
                  <a:pt x="2936545" y="173939"/>
                  <a:pt x="2945079" y="171907"/>
                  <a:pt x="2955645" y="171907"/>
                </a:cubicBezTo>
                <a:cubicBezTo>
                  <a:pt x="2966212" y="171907"/>
                  <a:pt x="2974746" y="174752"/>
                  <a:pt x="2981249" y="180442"/>
                </a:cubicBezTo>
                <a:cubicBezTo>
                  <a:pt x="2991002" y="177190"/>
                  <a:pt x="3001163" y="175565"/>
                  <a:pt x="3011729" y="175565"/>
                </a:cubicBezTo>
                <a:cubicBezTo>
                  <a:pt x="3028798" y="175565"/>
                  <a:pt x="3042006" y="180442"/>
                  <a:pt x="3051353" y="190195"/>
                </a:cubicBezTo>
                <a:cubicBezTo>
                  <a:pt x="3060700" y="199949"/>
                  <a:pt x="3065374" y="211734"/>
                  <a:pt x="3065374" y="225552"/>
                </a:cubicBezTo>
                <a:cubicBezTo>
                  <a:pt x="3065374" y="238557"/>
                  <a:pt x="3061107" y="249733"/>
                  <a:pt x="3052572" y="259080"/>
                </a:cubicBezTo>
                <a:cubicBezTo>
                  <a:pt x="3044038" y="268427"/>
                  <a:pt x="3032455" y="273101"/>
                  <a:pt x="3017825" y="273101"/>
                </a:cubicBezTo>
                <a:cubicBezTo>
                  <a:pt x="3012135" y="273101"/>
                  <a:pt x="3007665" y="272694"/>
                  <a:pt x="3004414" y="271882"/>
                </a:cubicBezTo>
                <a:cubicBezTo>
                  <a:pt x="2991409" y="277571"/>
                  <a:pt x="2980842" y="280416"/>
                  <a:pt x="2972714" y="280416"/>
                </a:cubicBezTo>
                <a:cubicBezTo>
                  <a:pt x="2966212" y="280416"/>
                  <a:pt x="2960929" y="278384"/>
                  <a:pt x="2956865" y="274320"/>
                </a:cubicBezTo>
                <a:cubicBezTo>
                  <a:pt x="2947924" y="279197"/>
                  <a:pt x="2938983" y="281635"/>
                  <a:pt x="2930042" y="281635"/>
                </a:cubicBezTo>
                <a:cubicBezTo>
                  <a:pt x="2917038" y="281635"/>
                  <a:pt x="2905658" y="276758"/>
                  <a:pt x="2895905" y="267005"/>
                </a:cubicBezTo>
                <a:lnTo>
                  <a:pt x="2893466" y="269443"/>
                </a:lnTo>
                <a:cubicBezTo>
                  <a:pt x="2898343" y="276758"/>
                  <a:pt x="2900782" y="284480"/>
                  <a:pt x="2900782" y="292608"/>
                </a:cubicBezTo>
                <a:cubicBezTo>
                  <a:pt x="2900782" y="300736"/>
                  <a:pt x="2898343" y="307645"/>
                  <a:pt x="2893466" y="313334"/>
                </a:cubicBezTo>
                <a:cubicBezTo>
                  <a:pt x="2895905" y="318211"/>
                  <a:pt x="2897124" y="324307"/>
                  <a:pt x="2897124" y="331622"/>
                </a:cubicBezTo>
                <a:cubicBezTo>
                  <a:pt x="2897124" y="337312"/>
                  <a:pt x="2895905" y="343408"/>
                  <a:pt x="2893466" y="349910"/>
                </a:cubicBezTo>
                <a:cubicBezTo>
                  <a:pt x="2899969" y="358851"/>
                  <a:pt x="2903220" y="368605"/>
                  <a:pt x="2903220" y="379171"/>
                </a:cubicBezTo>
                <a:cubicBezTo>
                  <a:pt x="2903220" y="387299"/>
                  <a:pt x="2901188" y="395427"/>
                  <a:pt x="2897124" y="403555"/>
                </a:cubicBezTo>
                <a:cubicBezTo>
                  <a:pt x="2902001" y="411683"/>
                  <a:pt x="2904439" y="421437"/>
                  <a:pt x="2904439" y="432816"/>
                </a:cubicBezTo>
                <a:cubicBezTo>
                  <a:pt x="2904439" y="451510"/>
                  <a:pt x="2899969" y="464515"/>
                  <a:pt x="2891028" y="471830"/>
                </a:cubicBezTo>
                <a:cubicBezTo>
                  <a:pt x="2899156" y="481584"/>
                  <a:pt x="2903220" y="496214"/>
                  <a:pt x="2903220" y="515722"/>
                </a:cubicBezTo>
                <a:cubicBezTo>
                  <a:pt x="2903220" y="527101"/>
                  <a:pt x="2901798" y="538480"/>
                  <a:pt x="2898953" y="549859"/>
                </a:cubicBezTo>
                <a:cubicBezTo>
                  <a:pt x="2896108" y="561238"/>
                  <a:pt x="2893466" y="569366"/>
                  <a:pt x="2891028" y="574243"/>
                </a:cubicBezTo>
                <a:cubicBezTo>
                  <a:pt x="2899156" y="586435"/>
                  <a:pt x="2903220" y="601878"/>
                  <a:pt x="2903220" y="620573"/>
                </a:cubicBezTo>
                <a:cubicBezTo>
                  <a:pt x="2903220" y="629514"/>
                  <a:pt x="2901188" y="638048"/>
                  <a:pt x="2897124" y="646176"/>
                </a:cubicBezTo>
                <a:cubicBezTo>
                  <a:pt x="2906065" y="655117"/>
                  <a:pt x="2910535" y="668528"/>
                  <a:pt x="2910535" y="686410"/>
                </a:cubicBezTo>
                <a:cubicBezTo>
                  <a:pt x="2910535" y="705917"/>
                  <a:pt x="2906471" y="721766"/>
                  <a:pt x="2898343" y="733958"/>
                </a:cubicBezTo>
                <a:cubicBezTo>
                  <a:pt x="2906471" y="744525"/>
                  <a:pt x="2910535" y="759562"/>
                  <a:pt x="2910535" y="779069"/>
                </a:cubicBezTo>
                <a:cubicBezTo>
                  <a:pt x="2910535" y="792074"/>
                  <a:pt x="2908706" y="803656"/>
                  <a:pt x="2905049" y="813816"/>
                </a:cubicBezTo>
                <a:cubicBezTo>
                  <a:pt x="2901391" y="823976"/>
                  <a:pt x="2896718" y="830682"/>
                  <a:pt x="2891028" y="833933"/>
                </a:cubicBezTo>
                <a:cubicBezTo>
                  <a:pt x="2891841" y="839622"/>
                  <a:pt x="2893873" y="848157"/>
                  <a:pt x="2897124" y="859536"/>
                </a:cubicBezTo>
                <a:cubicBezTo>
                  <a:pt x="2901188" y="877418"/>
                  <a:pt x="2903220" y="888797"/>
                  <a:pt x="2903220" y="893674"/>
                </a:cubicBezTo>
                <a:cubicBezTo>
                  <a:pt x="2903220" y="906678"/>
                  <a:pt x="2899156" y="917245"/>
                  <a:pt x="2891028" y="925373"/>
                </a:cubicBezTo>
                <a:cubicBezTo>
                  <a:pt x="2881274" y="935126"/>
                  <a:pt x="2869895" y="940003"/>
                  <a:pt x="2856890" y="940003"/>
                </a:cubicBezTo>
                <a:cubicBezTo>
                  <a:pt x="2846324" y="940003"/>
                  <a:pt x="2836774" y="936142"/>
                  <a:pt x="2828239" y="928421"/>
                </a:cubicBezTo>
                <a:cubicBezTo>
                  <a:pt x="2819705" y="920699"/>
                  <a:pt x="2814625" y="910336"/>
                  <a:pt x="2812999" y="897331"/>
                </a:cubicBezTo>
                <a:cubicBezTo>
                  <a:pt x="2808935" y="893267"/>
                  <a:pt x="2806090" y="887781"/>
                  <a:pt x="2804465" y="880872"/>
                </a:cubicBezTo>
                <a:cubicBezTo>
                  <a:pt x="2802839" y="873963"/>
                  <a:pt x="2802026" y="869696"/>
                  <a:pt x="2802026" y="868070"/>
                </a:cubicBezTo>
                <a:cubicBezTo>
                  <a:pt x="2800401" y="875386"/>
                  <a:pt x="2794305" y="881482"/>
                  <a:pt x="2783738" y="886358"/>
                </a:cubicBezTo>
                <a:cubicBezTo>
                  <a:pt x="2773172" y="891235"/>
                  <a:pt x="2761793" y="893674"/>
                  <a:pt x="2749601" y="893674"/>
                </a:cubicBezTo>
                <a:cubicBezTo>
                  <a:pt x="2743911" y="893674"/>
                  <a:pt x="2739847" y="893267"/>
                  <a:pt x="2737409" y="892454"/>
                </a:cubicBezTo>
                <a:cubicBezTo>
                  <a:pt x="2733345" y="898957"/>
                  <a:pt x="2724810" y="905459"/>
                  <a:pt x="2711806" y="911962"/>
                </a:cubicBezTo>
                <a:cubicBezTo>
                  <a:pt x="2698801" y="918464"/>
                  <a:pt x="2687422" y="921715"/>
                  <a:pt x="2677668" y="921715"/>
                </a:cubicBezTo>
                <a:cubicBezTo>
                  <a:pt x="2672791" y="921715"/>
                  <a:pt x="2668321" y="920496"/>
                  <a:pt x="2664257" y="918058"/>
                </a:cubicBezTo>
                <a:cubicBezTo>
                  <a:pt x="2656129" y="919683"/>
                  <a:pt x="2649220" y="920496"/>
                  <a:pt x="2643530" y="920496"/>
                </a:cubicBezTo>
                <a:cubicBezTo>
                  <a:pt x="2632151" y="920496"/>
                  <a:pt x="2620975" y="918464"/>
                  <a:pt x="2610002" y="914400"/>
                </a:cubicBezTo>
                <a:cubicBezTo>
                  <a:pt x="2599030" y="910336"/>
                  <a:pt x="2590698" y="905053"/>
                  <a:pt x="2585009" y="898550"/>
                </a:cubicBezTo>
                <a:cubicBezTo>
                  <a:pt x="2571191" y="900176"/>
                  <a:pt x="2558389" y="898347"/>
                  <a:pt x="2546604" y="893064"/>
                </a:cubicBezTo>
                <a:cubicBezTo>
                  <a:pt x="2534819" y="887781"/>
                  <a:pt x="2528113" y="880669"/>
                  <a:pt x="2526487" y="871728"/>
                </a:cubicBezTo>
                <a:cubicBezTo>
                  <a:pt x="2517546" y="873354"/>
                  <a:pt x="2507590" y="869696"/>
                  <a:pt x="2496617" y="860755"/>
                </a:cubicBezTo>
                <a:cubicBezTo>
                  <a:pt x="2485644" y="851814"/>
                  <a:pt x="2479751" y="839622"/>
                  <a:pt x="2478938" y="824179"/>
                </a:cubicBezTo>
                <a:cubicBezTo>
                  <a:pt x="2466746" y="817677"/>
                  <a:pt x="2457805" y="807923"/>
                  <a:pt x="2452116" y="794918"/>
                </a:cubicBezTo>
                <a:cubicBezTo>
                  <a:pt x="2446426" y="781914"/>
                  <a:pt x="2443582" y="768096"/>
                  <a:pt x="2443582" y="753466"/>
                </a:cubicBezTo>
                <a:cubicBezTo>
                  <a:pt x="2443582" y="742899"/>
                  <a:pt x="2444801" y="734771"/>
                  <a:pt x="2447239" y="729082"/>
                </a:cubicBezTo>
                <a:cubicBezTo>
                  <a:pt x="2440737" y="723392"/>
                  <a:pt x="2435454" y="711403"/>
                  <a:pt x="2431390" y="693115"/>
                </a:cubicBezTo>
                <a:cubicBezTo>
                  <a:pt x="2427326" y="674827"/>
                  <a:pt x="2425293" y="655523"/>
                  <a:pt x="2425293" y="635203"/>
                </a:cubicBezTo>
                <a:cubicBezTo>
                  <a:pt x="2425293" y="610819"/>
                  <a:pt x="2428138" y="592938"/>
                  <a:pt x="2433828" y="581558"/>
                </a:cubicBezTo>
                <a:cubicBezTo>
                  <a:pt x="2429764" y="573430"/>
                  <a:pt x="2427732" y="564083"/>
                  <a:pt x="2427732" y="553517"/>
                </a:cubicBezTo>
                <a:cubicBezTo>
                  <a:pt x="2427732" y="544576"/>
                  <a:pt x="2429154" y="536042"/>
                  <a:pt x="2431999" y="527914"/>
                </a:cubicBezTo>
                <a:cubicBezTo>
                  <a:pt x="2434844" y="519786"/>
                  <a:pt x="2439111" y="513283"/>
                  <a:pt x="2444801" y="508406"/>
                </a:cubicBezTo>
                <a:cubicBezTo>
                  <a:pt x="2442362" y="504342"/>
                  <a:pt x="2441143" y="500685"/>
                  <a:pt x="2441143" y="497434"/>
                </a:cubicBezTo>
                <a:cubicBezTo>
                  <a:pt x="2441143" y="491744"/>
                  <a:pt x="2443175" y="485648"/>
                  <a:pt x="2447239" y="479146"/>
                </a:cubicBezTo>
                <a:cubicBezTo>
                  <a:pt x="2451303" y="472643"/>
                  <a:pt x="2455774" y="467766"/>
                  <a:pt x="2460650" y="464515"/>
                </a:cubicBezTo>
                <a:cubicBezTo>
                  <a:pt x="2459838" y="451510"/>
                  <a:pt x="2463292" y="439522"/>
                  <a:pt x="2471014" y="428549"/>
                </a:cubicBezTo>
                <a:cubicBezTo>
                  <a:pt x="2478735" y="417576"/>
                  <a:pt x="2486660" y="410870"/>
                  <a:pt x="2494788" y="408432"/>
                </a:cubicBezTo>
                <a:cubicBezTo>
                  <a:pt x="2493975" y="400304"/>
                  <a:pt x="2496820" y="390550"/>
                  <a:pt x="2503322" y="379171"/>
                </a:cubicBezTo>
                <a:cubicBezTo>
                  <a:pt x="2509825" y="367792"/>
                  <a:pt x="2518562" y="358445"/>
                  <a:pt x="2529535" y="351130"/>
                </a:cubicBezTo>
                <a:cubicBezTo>
                  <a:pt x="2540508" y="343814"/>
                  <a:pt x="2551684" y="340563"/>
                  <a:pt x="2563063" y="341376"/>
                </a:cubicBezTo>
                <a:cubicBezTo>
                  <a:pt x="2579319" y="318618"/>
                  <a:pt x="2601671" y="307238"/>
                  <a:pt x="2630119" y="307238"/>
                </a:cubicBezTo>
                <a:cubicBezTo>
                  <a:pt x="2642311" y="307238"/>
                  <a:pt x="2651658" y="308864"/>
                  <a:pt x="2658161" y="312115"/>
                </a:cubicBezTo>
                <a:cubicBezTo>
                  <a:pt x="2667101" y="308051"/>
                  <a:pt x="2678074" y="306019"/>
                  <a:pt x="2691079" y="306019"/>
                </a:cubicBezTo>
                <a:cubicBezTo>
                  <a:pt x="2704084" y="306019"/>
                  <a:pt x="2718308" y="309270"/>
                  <a:pt x="2733751" y="315773"/>
                </a:cubicBezTo>
                <a:cubicBezTo>
                  <a:pt x="2738628" y="313334"/>
                  <a:pt x="2744724" y="312115"/>
                  <a:pt x="2752039" y="312115"/>
                </a:cubicBezTo>
                <a:cubicBezTo>
                  <a:pt x="2760167" y="312115"/>
                  <a:pt x="2768092" y="313538"/>
                  <a:pt x="2775814" y="316382"/>
                </a:cubicBezTo>
                <a:cubicBezTo>
                  <a:pt x="2783535" y="319227"/>
                  <a:pt x="2788615" y="323088"/>
                  <a:pt x="2791053" y="327965"/>
                </a:cubicBezTo>
                <a:cubicBezTo>
                  <a:pt x="2790241" y="324714"/>
                  <a:pt x="2789834" y="319837"/>
                  <a:pt x="2789834" y="313334"/>
                </a:cubicBezTo>
                <a:cubicBezTo>
                  <a:pt x="2789834" y="301142"/>
                  <a:pt x="2793086" y="290170"/>
                  <a:pt x="2799588" y="280416"/>
                </a:cubicBezTo>
                <a:cubicBezTo>
                  <a:pt x="2789834" y="280416"/>
                  <a:pt x="2780894" y="278384"/>
                  <a:pt x="2772766" y="274320"/>
                </a:cubicBezTo>
                <a:cubicBezTo>
                  <a:pt x="2764638" y="278384"/>
                  <a:pt x="2756103" y="280416"/>
                  <a:pt x="2747162" y="280416"/>
                </a:cubicBezTo>
                <a:cubicBezTo>
                  <a:pt x="2736596" y="280416"/>
                  <a:pt x="2727655" y="277978"/>
                  <a:pt x="2720340" y="273101"/>
                </a:cubicBezTo>
                <a:cubicBezTo>
                  <a:pt x="2715463" y="273914"/>
                  <a:pt x="2708961" y="274320"/>
                  <a:pt x="2700833" y="274320"/>
                </a:cubicBezTo>
                <a:cubicBezTo>
                  <a:pt x="2680513" y="274320"/>
                  <a:pt x="2665273" y="270256"/>
                  <a:pt x="2655113" y="262128"/>
                </a:cubicBezTo>
                <a:cubicBezTo>
                  <a:pt x="2644953" y="254000"/>
                  <a:pt x="2639873" y="244246"/>
                  <a:pt x="2639873" y="232867"/>
                </a:cubicBezTo>
                <a:cubicBezTo>
                  <a:pt x="2639873" y="220675"/>
                  <a:pt x="2645156" y="209702"/>
                  <a:pt x="2655722" y="199949"/>
                </a:cubicBezTo>
                <a:cubicBezTo>
                  <a:pt x="2666289" y="190195"/>
                  <a:pt x="2679700" y="184912"/>
                  <a:pt x="2695956" y="184099"/>
                </a:cubicBezTo>
                <a:cubicBezTo>
                  <a:pt x="2705710" y="180035"/>
                  <a:pt x="2714244" y="178003"/>
                  <a:pt x="2721559" y="178003"/>
                </a:cubicBezTo>
                <a:cubicBezTo>
                  <a:pt x="2730500" y="178003"/>
                  <a:pt x="2738221" y="180035"/>
                  <a:pt x="2744724" y="184099"/>
                </a:cubicBezTo>
                <a:cubicBezTo>
                  <a:pt x="2752852" y="178410"/>
                  <a:pt x="2762199" y="175565"/>
                  <a:pt x="2772766" y="175565"/>
                </a:cubicBezTo>
                <a:cubicBezTo>
                  <a:pt x="2778455" y="175565"/>
                  <a:pt x="2782519" y="175971"/>
                  <a:pt x="2784958" y="176784"/>
                </a:cubicBezTo>
                <a:cubicBezTo>
                  <a:pt x="2783332" y="173533"/>
                  <a:pt x="2782519" y="168250"/>
                  <a:pt x="2782519" y="160934"/>
                </a:cubicBezTo>
                <a:cubicBezTo>
                  <a:pt x="2782519" y="151994"/>
                  <a:pt x="2784958" y="143459"/>
                  <a:pt x="2789834" y="135331"/>
                </a:cubicBezTo>
                <a:cubicBezTo>
                  <a:pt x="2784145" y="123952"/>
                  <a:pt x="2781300" y="112166"/>
                  <a:pt x="2781300" y="99974"/>
                </a:cubicBezTo>
                <a:cubicBezTo>
                  <a:pt x="2781300" y="83718"/>
                  <a:pt x="2785974" y="69088"/>
                  <a:pt x="2795321" y="56083"/>
                </a:cubicBezTo>
                <a:cubicBezTo>
                  <a:pt x="2804668" y="43078"/>
                  <a:pt x="2817470" y="36576"/>
                  <a:pt x="2833726" y="36576"/>
                </a:cubicBezTo>
                <a:close/>
                <a:moveTo>
                  <a:pt x="1531696" y="17069"/>
                </a:moveTo>
                <a:cubicBezTo>
                  <a:pt x="1543075" y="17069"/>
                  <a:pt x="1551203" y="20320"/>
                  <a:pt x="1556080" y="26822"/>
                </a:cubicBezTo>
                <a:cubicBezTo>
                  <a:pt x="1569898" y="26822"/>
                  <a:pt x="1583309" y="33934"/>
                  <a:pt x="1596314" y="48158"/>
                </a:cubicBezTo>
                <a:cubicBezTo>
                  <a:pt x="1609318" y="62382"/>
                  <a:pt x="1614602" y="78435"/>
                  <a:pt x="1612163" y="96317"/>
                </a:cubicBezTo>
                <a:cubicBezTo>
                  <a:pt x="1616227" y="100381"/>
                  <a:pt x="1619478" y="106070"/>
                  <a:pt x="1621917" y="113386"/>
                </a:cubicBezTo>
                <a:cubicBezTo>
                  <a:pt x="1624355" y="120701"/>
                  <a:pt x="1625575" y="128016"/>
                  <a:pt x="1625575" y="135331"/>
                </a:cubicBezTo>
                <a:cubicBezTo>
                  <a:pt x="1625575" y="149962"/>
                  <a:pt x="1620291" y="160528"/>
                  <a:pt x="1609725" y="167030"/>
                </a:cubicBezTo>
                <a:cubicBezTo>
                  <a:pt x="1612976" y="177597"/>
                  <a:pt x="1610335" y="188773"/>
                  <a:pt x="1601800" y="200558"/>
                </a:cubicBezTo>
                <a:cubicBezTo>
                  <a:pt x="1593266" y="212344"/>
                  <a:pt x="1583715" y="217830"/>
                  <a:pt x="1573149" y="217018"/>
                </a:cubicBezTo>
                <a:cubicBezTo>
                  <a:pt x="1565021" y="229210"/>
                  <a:pt x="1554048" y="235306"/>
                  <a:pt x="1540230" y="235306"/>
                </a:cubicBezTo>
                <a:cubicBezTo>
                  <a:pt x="1528851" y="235306"/>
                  <a:pt x="1518285" y="231648"/>
                  <a:pt x="1508531" y="224333"/>
                </a:cubicBezTo>
                <a:cubicBezTo>
                  <a:pt x="1498778" y="217018"/>
                  <a:pt x="1493901" y="208483"/>
                  <a:pt x="1493901" y="198730"/>
                </a:cubicBezTo>
                <a:cubicBezTo>
                  <a:pt x="1493901" y="191414"/>
                  <a:pt x="1496746" y="184912"/>
                  <a:pt x="1502436" y="179222"/>
                </a:cubicBezTo>
                <a:cubicBezTo>
                  <a:pt x="1503248" y="171094"/>
                  <a:pt x="1506296" y="164186"/>
                  <a:pt x="1511579" y="158496"/>
                </a:cubicBezTo>
                <a:cubicBezTo>
                  <a:pt x="1516863" y="152806"/>
                  <a:pt x="1523162" y="149149"/>
                  <a:pt x="1530477" y="147523"/>
                </a:cubicBezTo>
                <a:lnTo>
                  <a:pt x="1536573" y="140208"/>
                </a:lnTo>
                <a:cubicBezTo>
                  <a:pt x="1530883" y="134518"/>
                  <a:pt x="1527226" y="125578"/>
                  <a:pt x="1525600" y="113386"/>
                </a:cubicBezTo>
                <a:cubicBezTo>
                  <a:pt x="1516659" y="110947"/>
                  <a:pt x="1509344" y="106883"/>
                  <a:pt x="1503654" y="101194"/>
                </a:cubicBezTo>
                <a:lnTo>
                  <a:pt x="1497559" y="101194"/>
                </a:lnTo>
                <a:cubicBezTo>
                  <a:pt x="1491869" y="101194"/>
                  <a:pt x="1486992" y="99974"/>
                  <a:pt x="1482928" y="97536"/>
                </a:cubicBezTo>
                <a:cubicBezTo>
                  <a:pt x="1470736" y="91034"/>
                  <a:pt x="1464640" y="80874"/>
                  <a:pt x="1464640" y="67056"/>
                </a:cubicBezTo>
                <a:cubicBezTo>
                  <a:pt x="1464640" y="55677"/>
                  <a:pt x="1468907" y="45314"/>
                  <a:pt x="1477442" y="35966"/>
                </a:cubicBezTo>
                <a:cubicBezTo>
                  <a:pt x="1485976" y="26619"/>
                  <a:pt x="1496339" y="22352"/>
                  <a:pt x="1508531" y="23165"/>
                </a:cubicBezTo>
                <a:cubicBezTo>
                  <a:pt x="1516659" y="19101"/>
                  <a:pt x="1524381" y="17069"/>
                  <a:pt x="1531696" y="17069"/>
                </a:cubicBezTo>
                <a:close/>
                <a:moveTo>
                  <a:pt x="3461080" y="0"/>
                </a:moveTo>
                <a:cubicBezTo>
                  <a:pt x="3469208" y="0"/>
                  <a:pt x="3476117" y="2845"/>
                  <a:pt x="3481807" y="8534"/>
                </a:cubicBezTo>
                <a:cubicBezTo>
                  <a:pt x="3490747" y="7722"/>
                  <a:pt x="3498469" y="11582"/>
                  <a:pt x="3504971" y="20117"/>
                </a:cubicBezTo>
                <a:cubicBezTo>
                  <a:pt x="3511474" y="28651"/>
                  <a:pt x="3514725" y="37795"/>
                  <a:pt x="3514725" y="47549"/>
                </a:cubicBezTo>
                <a:cubicBezTo>
                  <a:pt x="3521228" y="47549"/>
                  <a:pt x="3529762" y="53035"/>
                  <a:pt x="3540328" y="64008"/>
                </a:cubicBezTo>
                <a:cubicBezTo>
                  <a:pt x="3550895" y="74981"/>
                  <a:pt x="3556584" y="84938"/>
                  <a:pt x="3557397" y="93878"/>
                </a:cubicBezTo>
                <a:cubicBezTo>
                  <a:pt x="3567151" y="97942"/>
                  <a:pt x="3575279" y="105461"/>
                  <a:pt x="3581781" y="116434"/>
                </a:cubicBezTo>
                <a:cubicBezTo>
                  <a:pt x="3588284" y="127406"/>
                  <a:pt x="3592347" y="137363"/>
                  <a:pt x="3593973" y="146304"/>
                </a:cubicBezTo>
                <a:cubicBezTo>
                  <a:pt x="3608603" y="155245"/>
                  <a:pt x="3615919" y="166218"/>
                  <a:pt x="3615919" y="179222"/>
                </a:cubicBezTo>
                <a:cubicBezTo>
                  <a:pt x="3615919" y="188976"/>
                  <a:pt x="3609822" y="197510"/>
                  <a:pt x="3597631" y="204826"/>
                </a:cubicBezTo>
                <a:cubicBezTo>
                  <a:pt x="3592754" y="207264"/>
                  <a:pt x="3587471" y="208483"/>
                  <a:pt x="3581781" y="208483"/>
                </a:cubicBezTo>
                <a:cubicBezTo>
                  <a:pt x="3572027" y="208483"/>
                  <a:pt x="3563493" y="205029"/>
                  <a:pt x="3556178" y="198120"/>
                </a:cubicBezTo>
                <a:cubicBezTo>
                  <a:pt x="3548863" y="191211"/>
                  <a:pt x="3544392" y="183286"/>
                  <a:pt x="3542767" y="174346"/>
                </a:cubicBezTo>
                <a:cubicBezTo>
                  <a:pt x="3535451" y="171094"/>
                  <a:pt x="3527730" y="164389"/>
                  <a:pt x="3519602" y="154229"/>
                </a:cubicBezTo>
                <a:cubicBezTo>
                  <a:pt x="3511474" y="144069"/>
                  <a:pt x="3506597" y="135331"/>
                  <a:pt x="3504971" y="128016"/>
                </a:cubicBezTo>
                <a:cubicBezTo>
                  <a:pt x="3497656" y="128829"/>
                  <a:pt x="3488715" y="125171"/>
                  <a:pt x="3478149" y="117043"/>
                </a:cubicBezTo>
                <a:cubicBezTo>
                  <a:pt x="3467583" y="108915"/>
                  <a:pt x="3461487" y="101194"/>
                  <a:pt x="3459861" y="93878"/>
                </a:cubicBezTo>
                <a:cubicBezTo>
                  <a:pt x="3457423" y="102819"/>
                  <a:pt x="3451327" y="112573"/>
                  <a:pt x="3441573" y="123139"/>
                </a:cubicBezTo>
                <a:cubicBezTo>
                  <a:pt x="3431819" y="133706"/>
                  <a:pt x="3423691" y="139395"/>
                  <a:pt x="3417189" y="140208"/>
                </a:cubicBezTo>
                <a:cubicBezTo>
                  <a:pt x="3414751" y="147523"/>
                  <a:pt x="3410280" y="155245"/>
                  <a:pt x="3403778" y="163373"/>
                </a:cubicBezTo>
                <a:cubicBezTo>
                  <a:pt x="3397276" y="171501"/>
                  <a:pt x="3390773" y="176378"/>
                  <a:pt x="3384271" y="178003"/>
                </a:cubicBezTo>
                <a:cubicBezTo>
                  <a:pt x="3381020" y="187757"/>
                  <a:pt x="3375533" y="196494"/>
                  <a:pt x="3367811" y="204216"/>
                </a:cubicBezTo>
                <a:cubicBezTo>
                  <a:pt x="3360090" y="211938"/>
                  <a:pt x="3351352" y="215798"/>
                  <a:pt x="3341599" y="215798"/>
                </a:cubicBezTo>
                <a:cubicBezTo>
                  <a:pt x="3335096" y="215798"/>
                  <a:pt x="3327375" y="213360"/>
                  <a:pt x="3318434" y="208483"/>
                </a:cubicBezTo>
                <a:cubicBezTo>
                  <a:pt x="3314370" y="205232"/>
                  <a:pt x="3310915" y="200762"/>
                  <a:pt x="3308071" y="195072"/>
                </a:cubicBezTo>
                <a:cubicBezTo>
                  <a:pt x="3305226" y="189382"/>
                  <a:pt x="3303804" y="183693"/>
                  <a:pt x="3303804" y="178003"/>
                </a:cubicBezTo>
                <a:cubicBezTo>
                  <a:pt x="3303804" y="164998"/>
                  <a:pt x="3308680" y="154432"/>
                  <a:pt x="3318434" y="146304"/>
                </a:cubicBezTo>
                <a:cubicBezTo>
                  <a:pt x="3320059" y="137363"/>
                  <a:pt x="3323717" y="128626"/>
                  <a:pt x="3329407" y="120091"/>
                </a:cubicBezTo>
                <a:cubicBezTo>
                  <a:pt x="3335096" y="111557"/>
                  <a:pt x="3342005" y="105258"/>
                  <a:pt x="3350133" y="101194"/>
                </a:cubicBezTo>
                <a:cubicBezTo>
                  <a:pt x="3350946" y="93066"/>
                  <a:pt x="3354400" y="85954"/>
                  <a:pt x="3360496" y="79858"/>
                </a:cubicBezTo>
                <a:cubicBezTo>
                  <a:pt x="3366592" y="73762"/>
                  <a:pt x="3374111" y="69901"/>
                  <a:pt x="3383051" y="68275"/>
                </a:cubicBezTo>
                <a:cubicBezTo>
                  <a:pt x="3386303" y="57709"/>
                  <a:pt x="3391992" y="50800"/>
                  <a:pt x="3400120" y="47549"/>
                </a:cubicBezTo>
                <a:cubicBezTo>
                  <a:pt x="3400933" y="43485"/>
                  <a:pt x="3403981" y="39624"/>
                  <a:pt x="3409264" y="35966"/>
                </a:cubicBezTo>
                <a:cubicBezTo>
                  <a:pt x="3414547" y="32309"/>
                  <a:pt x="3419627" y="29667"/>
                  <a:pt x="3424504" y="28041"/>
                </a:cubicBezTo>
                <a:cubicBezTo>
                  <a:pt x="3426943" y="20726"/>
                  <a:pt x="3431819" y="14224"/>
                  <a:pt x="3439135" y="8534"/>
                </a:cubicBezTo>
                <a:cubicBezTo>
                  <a:pt x="3446450" y="2845"/>
                  <a:pt x="3453765" y="0"/>
                  <a:pt x="3461080" y="0"/>
                </a:cubicBezTo>
                <a:close/>
              </a:path>
            </a:pathLst>
          </a:custGeom>
          <a:solidFill>
            <a:srgbClr val="A0652B"/>
          </a:solid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9600" b="0" cap="none" spc="0" dirty="0">
              <a:ln w="0"/>
              <a:solidFill>
                <a:srgbClr val="A0652B"/>
              </a:solidFill>
              <a:effectLst>
                <a:outerShdw blurRad="38100" dist="19050" dir="2700000" algn="tl" rotWithShape="0">
                  <a:schemeClr val="dk1">
                    <a:alpha val="40000"/>
                  </a:schemeClr>
                </a:outerShdw>
              </a:effectLst>
              <a:latin typeface="Pangolin" panose="00000500000000000000" pitchFamily="2" charset="0"/>
            </a:endParaRPr>
          </a:p>
        </p:txBody>
      </p:sp>
    </p:spTree>
    <p:extLst>
      <p:ext uri="{BB962C8B-B14F-4D97-AF65-F5344CB8AC3E}">
        <p14:creationId xmlns:p14="http://schemas.microsoft.com/office/powerpoint/2010/main" val="10500234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p:cNvSpPr/>
          <p:nvPr/>
        </p:nvSpPr>
        <p:spPr>
          <a:xfrm>
            <a:off x="1257836" y="1889839"/>
            <a:ext cx="6686756" cy="1827137"/>
          </a:xfrm>
          <a:custGeom>
            <a:avLst/>
            <a:gdLst/>
            <a:ahLst/>
            <a:cxnLst/>
            <a:rect l="l" t="t" r="r" b="b"/>
            <a:pathLst>
              <a:path w="5037771" h="1273861">
                <a:moveTo>
                  <a:pt x="4100317" y="1069260"/>
                </a:moveTo>
                <a:cubicBezTo>
                  <a:pt x="4127887" y="1069260"/>
                  <a:pt x="4151467" y="1079354"/>
                  <a:pt x="4171057" y="1099541"/>
                </a:cubicBezTo>
                <a:cubicBezTo>
                  <a:pt x="4190646" y="1119729"/>
                  <a:pt x="4200441" y="1143645"/>
                  <a:pt x="4200441" y="1171289"/>
                </a:cubicBezTo>
                <a:cubicBezTo>
                  <a:pt x="4200441" y="1199658"/>
                  <a:pt x="4190556" y="1223846"/>
                  <a:pt x="4170785" y="1243852"/>
                </a:cubicBezTo>
                <a:cubicBezTo>
                  <a:pt x="4151014" y="1263858"/>
                  <a:pt x="4126981" y="1273861"/>
                  <a:pt x="4098685" y="1273861"/>
                </a:cubicBezTo>
                <a:cubicBezTo>
                  <a:pt x="4070026" y="1273861"/>
                  <a:pt x="4045811" y="1263858"/>
                  <a:pt x="4026040" y="1243852"/>
                </a:cubicBezTo>
                <a:cubicBezTo>
                  <a:pt x="4006269" y="1223846"/>
                  <a:pt x="3996384" y="1199477"/>
                  <a:pt x="3996384" y="1170744"/>
                </a:cubicBezTo>
                <a:cubicBezTo>
                  <a:pt x="3996384" y="1142006"/>
                  <a:pt x="4006541" y="1117908"/>
                  <a:pt x="4026856" y="1098449"/>
                </a:cubicBezTo>
                <a:cubicBezTo>
                  <a:pt x="4047171" y="1078989"/>
                  <a:pt x="4071658" y="1069260"/>
                  <a:pt x="4100317" y="1069260"/>
                </a:cubicBezTo>
                <a:close/>
                <a:moveTo>
                  <a:pt x="2038559" y="1069260"/>
                </a:moveTo>
                <a:cubicBezTo>
                  <a:pt x="2066129" y="1069260"/>
                  <a:pt x="2089709" y="1079354"/>
                  <a:pt x="2109299" y="1099541"/>
                </a:cubicBezTo>
                <a:cubicBezTo>
                  <a:pt x="2128888" y="1119729"/>
                  <a:pt x="2138683" y="1143645"/>
                  <a:pt x="2138683" y="1171289"/>
                </a:cubicBezTo>
                <a:cubicBezTo>
                  <a:pt x="2138683" y="1199658"/>
                  <a:pt x="2128798" y="1223846"/>
                  <a:pt x="2109027" y="1243852"/>
                </a:cubicBezTo>
                <a:cubicBezTo>
                  <a:pt x="2089256" y="1263858"/>
                  <a:pt x="2065223" y="1273861"/>
                  <a:pt x="2036926" y="1273861"/>
                </a:cubicBezTo>
                <a:cubicBezTo>
                  <a:pt x="2008268" y="1273861"/>
                  <a:pt x="1984053" y="1263858"/>
                  <a:pt x="1964282" y="1243852"/>
                </a:cubicBezTo>
                <a:cubicBezTo>
                  <a:pt x="1944511" y="1223846"/>
                  <a:pt x="1934626" y="1199477"/>
                  <a:pt x="1934626" y="1170744"/>
                </a:cubicBezTo>
                <a:cubicBezTo>
                  <a:pt x="1934626" y="1142006"/>
                  <a:pt x="1944783" y="1117908"/>
                  <a:pt x="1965098" y="1098449"/>
                </a:cubicBezTo>
                <a:cubicBezTo>
                  <a:pt x="1985413" y="1078989"/>
                  <a:pt x="2009900" y="1069260"/>
                  <a:pt x="2038559" y="1069260"/>
                </a:cubicBezTo>
                <a:close/>
                <a:moveTo>
                  <a:pt x="4066580" y="531093"/>
                </a:moveTo>
                <a:cubicBezTo>
                  <a:pt x="4046265" y="531093"/>
                  <a:pt x="4030303" y="553040"/>
                  <a:pt x="4018694" y="596935"/>
                </a:cubicBezTo>
                <a:cubicBezTo>
                  <a:pt x="4017243" y="602740"/>
                  <a:pt x="4003639" y="665136"/>
                  <a:pt x="3977883" y="784124"/>
                </a:cubicBezTo>
                <a:cubicBezTo>
                  <a:pt x="4001462" y="754014"/>
                  <a:pt x="4034293" y="738959"/>
                  <a:pt x="4076374" y="738959"/>
                </a:cubicBezTo>
                <a:cubicBezTo>
                  <a:pt x="4123897" y="738959"/>
                  <a:pt x="4159267" y="750931"/>
                  <a:pt x="4182484" y="774873"/>
                </a:cubicBezTo>
                <a:cubicBezTo>
                  <a:pt x="4156365" y="690348"/>
                  <a:pt x="4135868" y="631942"/>
                  <a:pt x="4120995" y="599656"/>
                </a:cubicBezTo>
                <a:cubicBezTo>
                  <a:pt x="4099954" y="553947"/>
                  <a:pt x="4081816" y="531093"/>
                  <a:pt x="4066580" y="531093"/>
                </a:cubicBezTo>
                <a:close/>
                <a:moveTo>
                  <a:pt x="4702573" y="511503"/>
                </a:moveTo>
                <a:cubicBezTo>
                  <a:pt x="4698946" y="586959"/>
                  <a:pt x="4693504" y="659150"/>
                  <a:pt x="4686249" y="728076"/>
                </a:cubicBezTo>
                <a:cubicBezTo>
                  <a:pt x="4694229" y="722635"/>
                  <a:pt x="4701303" y="719914"/>
                  <a:pt x="4707470" y="719914"/>
                </a:cubicBezTo>
                <a:cubicBezTo>
                  <a:pt x="4712549" y="719914"/>
                  <a:pt x="4718535" y="720639"/>
                  <a:pt x="4725427" y="722090"/>
                </a:cubicBezTo>
                <a:cubicBezTo>
                  <a:pt x="4738850" y="724993"/>
                  <a:pt x="4748100" y="726444"/>
                  <a:pt x="4753179" y="726444"/>
                </a:cubicBezTo>
                <a:cubicBezTo>
                  <a:pt x="4776759" y="726444"/>
                  <a:pt x="4795442" y="718281"/>
                  <a:pt x="4809227" y="701957"/>
                </a:cubicBezTo>
                <a:cubicBezTo>
                  <a:pt x="4821924" y="686720"/>
                  <a:pt x="4828272" y="666950"/>
                  <a:pt x="4828272" y="642644"/>
                </a:cubicBezTo>
                <a:cubicBezTo>
                  <a:pt x="4828272" y="582787"/>
                  <a:pt x="4786373" y="539074"/>
                  <a:pt x="4702573" y="511503"/>
                </a:cubicBezTo>
                <a:close/>
                <a:moveTo>
                  <a:pt x="1836134" y="495179"/>
                </a:moveTo>
                <a:cubicBezTo>
                  <a:pt x="1852096" y="495179"/>
                  <a:pt x="1863523" y="501709"/>
                  <a:pt x="1870416" y="514768"/>
                </a:cubicBezTo>
                <a:cubicBezTo>
                  <a:pt x="1873318" y="520210"/>
                  <a:pt x="1874950" y="534358"/>
                  <a:pt x="1875313" y="557212"/>
                </a:cubicBezTo>
                <a:cubicBezTo>
                  <a:pt x="1876402" y="597117"/>
                  <a:pt x="1891819" y="635026"/>
                  <a:pt x="1921566" y="670940"/>
                </a:cubicBezTo>
                <a:cubicBezTo>
                  <a:pt x="1959657" y="716649"/>
                  <a:pt x="2008086" y="739503"/>
                  <a:pt x="2066855" y="739503"/>
                </a:cubicBezTo>
                <a:cubicBezTo>
                  <a:pt x="2106397" y="739503"/>
                  <a:pt x="2144669" y="727713"/>
                  <a:pt x="2181671" y="704133"/>
                </a:cubicBezTo>
                <a:cubicBezTo>
                  <a:pt x="2205614" y="688897"/>
                  <a:pt x="2223027" y="681279"/>
                  <a:pt x="2233910" y="681279"/>
                </a:cubicBezTo>
                <a:cubicBezTo>
                  <a:pt x="2266559" y="681279"/>
                  <a:pt x="2282884" y="705947"/>
                  <a:pt x="2282884" y="755284"/>
                </a:cubicBezTo>
                <a:cubicBezTo>
                  <a:pt x="2282884" y="803895"/>
                  <a:pt x="2265834" y="849785"/>
                  <a:pt x="2231733" y="892954"/>
                </a:cubicBezTo>
                <a:cubicBezTo>
                  <a:pt x="2182760" y="955351"/>
                  <a:pt x="2116010" y="986549"/>
                  <a:pt x="2031485" y="986549"/>
                </a:cubicBezTo>
                <a:cubicBezTo>
                  <a:pt x="1977433" y="986549"/>
                  <a:pt x="1928459" y="972491"/>
                  <a:pt x="1884564" y="944377"/>
                </a:cubicBezTo>
                <a:cubicBezTo>
                  <a:pt x="1840669" y="916262"/>
                  <a:pt x="1807113" y="877718"/>
                  <a:pt x="1783896" y="828744"/>
                </a:cubicBezTo>
                <a:cubicBezTo>
                  <a:pt x="1762129" y="782673"/>
                  <a:pt x="1751246" y="731522"/>
                  <a:pt x="1751246" y="675293"/>
                </a:cubicBezTo>
                <a:cubicBezTo>
                  <a:pt x="1751246" y="636477"/>
                  <a:pt x="1756507" y="600382"/>
                  <a:pt x="1767027" y="567007"/>
                </a:cubicBezTo>
                <a:cubicBezTo>
                  <a:pt x="1782263" y="519484"/>
                  <a:pt x="1805299" y="495541"/>
                  <a:pt x="1836134" y="495179"/>
                </a:cubicBezTo>
                <a:close/>
                <a:moveTo>
                  <a:pt x="704264" y="220381"/>
                </a:moveTo>
                <a:cubicBezTo>
                  <a:pt x="718049" y="220381"/>
                  <a:pt x="730111" y="225285"/>
                  <a:pt x="740450" y="235091"/>
                </a:cubicBezTo>
                <a:cubicBezTo>
                  <a:pt x="750789" y="244897"/>
                  <a:pt x="755958" y="256517"/>
                  <a:pt x="755958" y="269950"/>
                </a:cubicBezTo>
                <a:cubicBezTo>
                  <a:pt x="755958" y="284478"/>
                  <a:pt x="746345" y="314075"/>
                  <a:pt x="727118" y="358741"/>
                </a:cubicBezTo>
                <a:cubicBezTo>
                  <a:pt x="704627" y="410673"/>
                  <a:pt x="691748" y="442997"/>
                  <a:pt x="688483" y="455711"/>
                </a:cubicBezTo>
                <a:cubicBezTo>
                  <a:pt x="680865" y="485123"/>
                  <a:pt x="677056" y="515808"/>
                  <a:pt x="677056" y="547766"/>
                </a:cubicBezTo>
                <a:cubicBezTo>
                  <a:pt x="677056" y="598610"/>
                  <a:pt x="686670" y="639830"/>
                  <a:pt x="705896" y="671425"/>
                </a:cubicBezTo>
                <a:cubicBezTo>
                  <a:pt x="729113" y="709555"/>
                  <a:pt x="764302" y="728620"/>
                  <a:pt x="811462" y="728620"/>
                </a:cubicBezTo>
                <a:cubicBezTo>
                  <a:pt x="861887" y="728620"/>
                  <a:pt x="898708" y="707376"/>
                  <a:pt x="921925" y="664886"/>
                </a:cubicBezTo>
                <a:cubicBezTo>
                  <a:pt x="940789" y="630384"/>
                  <a:pt x="950221" y="590437"/>
                  <a:pt x="950221" y="545045"/>
                </a:cubicBezTo>
                <a:cubicBezTo>
                  <a:pt x="950221" y="507640"/>
                  <a:pt x="943147" y="466421"/>
                  <a:pt x="928999" y="421386"/>
                </a:cubicBezTo>
                <a:cubicBezTo>
                  <a:pt x="923195" y="402505"/>
                  <a:pt x="907958" y="365645"/>
                  <a:pt x="883290" y="310804"/>
                </a:cubicBezTo>
                <a:cubicBezTo>
                  <a:pt x="877849" y="298822"/>
                  <a:pt x="875128" y="286476"/>
                  <a:pt x="875128" y="273768"/>
                </a:cubicBezTo>
                <a:cubicBezTo>
                  <a:pt x="875128" y="259240"/>
                  <a:pt x="880116" y="246983"/>
                  <a:pt x="890092" y="236995"/>
                </a:cubicBezTo>
                <a:cubicBezTo>
                  <a:pt x="900068" y="227008"/>
                  <a:pt x="912312" y="222014"/>
                  <a:pt x="926822" y="222014"/>
                </a:cubicBezTo>
                <a:cubicBezTo>
                  <a:pt x="959471" y="222014"/>
                  <a:pt x="991577" y="246336"/>
                  <a:pt x="1023137" y="294981"/>
                </a:cubicBezTo>
                <a:cubicBezTo>
                  <a:pt x="1084082" y="388644"/>
                  <a:pt x="1114555" y="495918"/>
                  <a:pt x="1114555" y="616805"/>
                </a:cubicBezTo>
                <a:cubicBezTo>
                  <a:pt x="1114555" y="719543"/>
                  <a:pt x="1090431" y="804490"/>
                  <a:pt x="1042183" y="871647"/>
                </a:cubicBezTo>
                <a:cubicBezTo>
                  <a:pt x="987767" y="947523"/>
                  <a:pt x="911223" y="985460"/>
                  <a:pt x="812550" y="985460"/>
                </a:cubicBezTo>
                <a:cubicBezTo>
                  <a:pt x="742899" y="985460"/>
                  <a:pt x="683586" y="966582"/>
                  <a:pt x="634612" y="928826"/>
                </a:cubicBezTo>
                <a:cubicBezTo>
                  <a:pt x="587090" y="891801"/>
                  <a:pt x="552808" y="839525"/>
                  <a:pt x="531767" y="771999"/>
                </a:cubicBezTo>
                <a:cubicBezTo>
                  <a:pt x="517619" y="726619"/>
                  <a:pt x="510545" y="677430"/>
                  <a:pt x="510545" y="624432"/>
                </a:cubicBezTo>
                <a:cubicBezTo>
                  <a:pt x="510545" y="503182"/>
                  <a:pt x="542469" y="393728"/>
                  <a:pt x="606316" y="296070"/>
                </a:cubicBezTo>
                <a:cubicBezTo>
                  <a:pt x="639691" y="245248"/>
                  <a:pt x="672340" y="220019"/>
                  <a:pt x="704264" y="220381"/>
                </a:cubicBezTo>
                <a:close/>
                <a:moveTo>
                  <a:pt x="4110112" y="219837"/>
                </a:moveTo>
                <a:cubicBezTo>
                  <a:pt x="4144938" y="219837"/>
                  <a:pt x="4178675" y="235255"/>
                  <a:pt x="4211324" y="266090"/>
                </a:cubicBezTo>
                <a:cubicBezTo>
                  <a:pt x="4265377" y="317241"/>
                  <a:pt x="4314895" y="418272"/>
                  <a:pt x="4359878" y="569183"/>
                </a:cubicBezTo>
                <a:cubicBezTo>
                  <a:pt x="4391439" y="674749"/>
                  <a:pt x="4407219" y="763446"/>
                  <a:pt x="4407219" y="835274"/>
                </a:cubicBezTo>
                <a:cubicBezTo>
                  <a:pt x="4407219" y="892954"/>
                  <a:pt x="4393071" y="934129"/>
                  <a:pt x="4364775" y="958797"/>
                </a:cubicBezTo>
                <a:cubicBezTo>
                  <a:pt x="4344460" y="976573"/>
                  <a:pt x="4321787" y="985460"/>
                  <a:pt x="4296756" y="985460"/>
                </a:cubicBezTo>
                <a:cubicBezTo>
                  <a:pt x="4269911" y="985460"/>
                  <a:pt x="4250140" y="973308"/>
                  <a:pt x="4237444" y="949002"/>
                </a:cubicBezTo>
                <a:cubicBezTo>
                  <a:pt x="4228012" y="930864"/>
                  <a:pt x="4213138" y="884792"/>
                  <a:pt x="4192823" y="810787"/>
                </a:cubicBezTo>
                <a:cubicBezTo>
                  <a:pt x="4182666" y="857222"/>
                  <a:pt x="4145845" y="880439"/>
                  <a:pt x="4082360" y="880439"/>
                </a:cubicBezTo>
                <a:cubicBezTo>
                  <a:pt x="4020689" y="880439"/>
                  <a:pt x="3983505" y="859217"/>
                  <a:pt x="3970809" y="816773"/>
                </a:cubicBezTo>
                <a:cubicBezTo>
                  <a:pt x="3960288" y="876437"/>
                  <a:pt x="3951400" y="916033"/>
                  <a:pt x="3944145" y="935560"/>
                </a:cubicBezTo>
                <a:cubicBezTo>
                  <a:pt x="3931811" y="968827"/>
                  <a:pt x="3909138" y="985460"/>
                  <a:pt x="3876126" y="985460"/>
                </a:cubicBezTo>
                <a:cubicBezTo>
                  <a:pt x="3834045" y="985460"/>
                  <a:pt x="3813004" y="958817"/>
                  <a:pt x="3813004" y="905529"/>
                </a:cubicBezTo>
                <a:cubicBezTo>
                  <a:pt x="3813004" y="846801"/>
                  <a:pt x="3825520" y="768678"/>
                  <a:pt x="3850551" y="671161"/>
                </a:cubicBezTo>
                <a:cubicBezTo>
                  <a:pt x="3871229" y="589958"/>
                  <a:pt x="3895353" y="513830"/>
                  <a:pt x="3922923" y="442778"/>
                </a:cubicBezTo>
                <a:cubicBezTo>
                  <a:pt x="3980603" y="294151"/>
                  <a:pt x="4043000" y="219837"/>
                  <a:pt x="4110112" y="219837"/>
                </a:cubicBezTo>
                <a:close/>
                <a:moveTo>
                  <a:pt x="2474021" y="219837"/>
                </a:moveTo>
                <a:cubicBezTo>
                  <a:pt x="2529162" y="219837"/>
                  <a:pt x="2581582" y="256211"/>
                  <a:pt x="2631281" y="328957"/>
                </a:cubicBezTo>
                <a:cubicBezTo>
                  <a:pt x="2686785" y="410064"/>
                  <a:pt x="2729229" y="511906"/>
                  <a:pt x="2758613" y="634482"/>
                </a:cubicBezTo>
                <a:cubicBezTo>
                  <a:pt x="2762240" y="584420"/>
                  <a:pt x="2764054" y="546692"/>
                  <a:pt x="2764054" y="521298"/>
                </a:cubicBezTo>
                <a:cubicBezTo>
                  <a:pt x="2764054" y="475952"/>
                  <a:pt x="2758976" y="413737"/>
                  <a:pt x="2748818" y="334654"/>
                </a:cubicBezTo>
                <a:cubicBezTo>
                  <a:pt x="2746279" y="314701"/>
                  <a:pt x="2745009" y="298377"/>
                  <a:pt x="2745009" y="285680"/>
                </a:cubicBezTo>
                <a:cubicBezTo>
                  <a:pt x="2745009" y="267179"/>
                  <a:pt x="2750088" y="251580"/>
                  <a:pt x="2760245" y="238883"/>
                </a:cubicBezTo>
                <a:cubicBezTo>
                  <a:pt x="2770403" y="226186"/>
                  <a:pt x="2784551" y="219837"/>
                  <a:pt x="2802689" y="219837"/>
                </a:cubicBezTo>
                <a:cubicBezTo>
                  <a:pt x="2841868" y="219837"/>
                  <a:pt x="2866537" y="261737"/>
                  <a:pt x="2876694" y="345537"/>
                </a:cubicBezTo>
                <a:cubicBezTo>
                  <a:pt x="2879596" y="369479"/>
                  <a:pt x="2881047" y="425890"/>
                  <a:pt x="2881047" y="514768"/>
                </a:cubicBezTo>
                <a:cubicBezTo>
                  <a:pt x="2881047" y="643551"/>
                  <a:pt x="2875424" y="755465"/>
                  <a:pt x="2864178" y="850510"/>
                </a:cubicBezTo>
                <a:cubicBezTo>
                  <a:pt x="2853658" y="939752"/>
                  <a:pt x="2820828" y="984372"/>
                  <a:pt x="2765687" y="984372"/>
                </a:cubicBezTo>
                <a:cubicBezTo>
                  <a:pt x="2718527" y="984372"/>
                  <a:pt x="2675720" y="940296"/>
                  <a:pt x="2637267" y="852143"/>
                </a:cubicBezTo>
                <a:lnTo>
                  <a:pt x="2550746" y="654071"/>
                </a:lnTo>
                <a:cubicBezTo>
                  <a:pt x="2534785" y="617794"/>
                  <a:pt x="2520274" y="599656"/>
                  <a:pt x="2507214" y="599656"/>
                </a:cubicBezTo>
                <a:cubicBezTo>
                  <a:pt x="2491252" y="599656"/>
                  <a:pt x="2483271" y="619370"/>
                  <a:pt x="2483271" y="658799"/>
                </a:cubicBezTo>
                <a:cubicBezTo>
                  <a:pt x="2483271" y="685933"/>
                  <a:pt x="2487806" y="744355"/>
                  <a:pt x="2496875" y="834067"/>
                </a:cubicBezTo>
                <a:cubicBezTo>
                  <a:pt x="2499415" y="859387"/>
                  <a:pt x="2500684" y="881091"/>
                  <a:pt x="2500684" y="899178"/>
                </a:cubicBezTo>
                <a:cubicBezTo>
                  <a:pt x="2500684" y="955974"/>
                  <a:pt x="2480007" y="984372"/>
                  <a:pt x="2438651" y="984372"/>
                </a:cubicBezTo>
                <a:cubicBezTo>
                  <a:pt x="2397295" y="984372"/>
                  <a:pt x="2372083" y="939026"/>
                  <a:pt x="2363014" y="848334"/>
                </a:cubicBezTo>
                <a:cubicBezTo>
                  <a:pt x="2361200" y="832372"/>
                  <a:pt x="2360293" y="773604"/>
                  <a:pt x="2360293" y="672028"/>
                </a:cubicBezTo>
                <a:cubicBezTo>
                  <a:pt x="2360293" y="545059"/>
                  <a:pt x="2366823" y="432782"/>
                  <a:pt x="2379882" y="335198"/>
                </a:cubicBezTo>
                <a:cubicBezTo>
                  <a:pt x="2390040" y="258291"/>
                  <a:pt x="2421419" y="219837"/>
                  <a:pt x="2474021" y="219837"/>
                </a:cubicBezTo>
                <a:close/>
                <a:moveTo>
                  <a:pt x="1275517" y="219837"/>
                </a:moveTo>
                <a:cubicBezTo>
                  <a:pt x="1307804" y="219837"/>
                  <a:pt x="1330477" y="237613"/>
                  <a:pt x="1343536" y="273164"/>
                </a:cubicBezTo>
                <a:cubicBezTo>
                  <a:pt x="1348252" y="285861"/>
                  <a:pt x="1358954" y="316697"/>
                  <a:pt x="1375641" y="365670"/>
                </a:cubicBezTo>
                <a:cubicBezTo>
                  <a:pt x="1386162" y="396506"/>
                  <a:pt x="1399040" y="426071"/>
                  <a:pt x="1414276" y="454367"/>
                </a:cubicBezTo>
                <a:cubicBezTo>
                  <a:pt x="1437493" y="497537"/>
                  <a:pt x="1457990" y="519121"/>
                  <a:pt x="1475765" y="519121"/>
                </a:cubicBezTo>
                <a:cubicBezTo>
                  <a:pt x="1490276" y="519121"/>
                  <a:pt x="1501885" y="509344"/>
                  <a:pt x="1510591" y="489788"/>
                </a:cubicBezTo>
                <a:cubicBezTo>
                  <a:pt x="1515670" y="478565"/>
                  <a:pt x="1527641" y="438734"/>
                  <a:pt x="1546505" y="370296"/>
                </a:cubicBezTo>
                <a:cubicBezTo>
                  <a:pt x="1574439" y="269990"/>
                  <a:pt x="1609627" y="219837"/>
                  <a:pt x="1652071" y="219837"/>
                </a:cubicBezTo>
                <a:cubicBezTo>
                  <a:pt x="1676377" y="219837"/>
                  <a:pt x="1695240" y="231797"/>
                  <a:pt x="1708663" y="255717"/>
                </a:cubicBezTo>
                <a:cubicBezTo>
                  <a:pt x="1719546" y="274927"/>
                  <a:pt x="1724988" y="297762"/>
                  <a:pt x="1724988" y="324221"/>
                </a:cubicBezTo>
                <a:cubicBezTo>
                  <a:pt x="1724988" y="391628"/>
                  <a:pt x="1694152" y="484772"/>
                  <a:pt x="1632481" y="603652"/>
                </a:cubicBezTo>
                <a:cubicBezTo>
                  <a:pt x="1604548" y="657291"/>
                  <a:pt x="1563737" y="723252"/>
                  <a:pt x="1510047" y="801537"/>
                </a:cubicBezTo>
                <a:cubicBezTo>
                  <a:pt x="1530725" y="797184"/>
                  <a:pt x="1547050" y="795007"/>
                  <a:pt x="1559021" y="795007"/>
                </a:cubicBezTo>
                <a:cubicBezTo>
                  <a:pt x="1582238" y="795007"/>
                  <a:pt x="1604185" y="799904"/>
                  <a:pt x="1624863" y="809699"/>
                </a:cubicBezTo>
                <a:cubicBezTo>
                  <a:pt x="1661503" y="827112"/>
                  <a:pt x="1679823" y="852506"/>
                  <a:pt x="1679823" y="885880"/>
                </a:cubicBezTo>
                <a:cubicBezTo>
                  <a:pt x="1679823" y="915627"/>
                  <a:pt x="1666763" y="938663"/>
                  <a:pt x="1640644" y="954988"/>
                </a:cubicBezTo>
                <a:cubicBezTo>
                  <a:pt x="1606543" y="976391"/>
                  <a:pt x="1549408" y="987093"/>
                  <a:pt x="1469236" y="987093"/>
                </a:cubicBezTo>
                <a:cubicBezTo>
                  <a:pt x="1419536" y="987093"/>
                  <a:pt x="1382897" y="983284"/>
                  <a:pt x="1359317" y="975666"/>
                </a:cubicBezTo>
                <a:cubicBezTo>
                  <a:pt x="1318324" y="962606"/>
                  <a:pt x="1297828" y="936849"/>
                  <a:pt x="1297828" y="898396"/>
                </a:cubicBezTo>
                <a:cubicBezTo>
                  <a:pt x="1297828" y="869012"/>
                  <a:pt x="1316329" y="827112"/>
                  <a:pt x="1353331" y="772697"/>
                </a:cubicBezTo>
                <a:cubicBezTo>
                  <a:pt x="1286219" y="696515"/>
                  <a:pt x="1238878" y="627952"/>
                  <a:pt x="1211307" y="567007"/>
                </a:cubicBezTo>
                <a:cubicBezTo>
                  <a:pt x="1180109" y="498444"/>
                  <a:pt x="1164510" y="434052"/>
                  <a:pt x="1164510" y="373833"/>
                </a:cubicBezTo>
                <a:cubicBezTo>
                  <a:pt x="1164510" y="325947"/>
                  <a:pt x="1176119" y="287312"/>
                  <a:pt x="1199336" y="257928"/>
                </a:cubicBezTo>
                <a:cubicBezTo>
                  <a:pt x="1219288" y="232534"/>
                  <a:pt x="1244682" y="219837"/>
                  <a:pt x="1275517" y="219837"/>
                </a:cubicBezTo>
                <a:close/>
                <a:moveTo>
                  <a:pt x="2089165" y="218749"/>
                </a:moveTo>
                <a:cubicBezTo>
                  <a:pt x="2131246" y="218749"/>
                  <a:pt x="2168249" y="227455"/>
                  <a:pt x="2200172" y="244868"/>
                </a:cubicBezTo>
                <a:cubicBezTo>
                  <a:pt x="2234273" y="263370"/>
                  <a:pt x="2251323" y="290940"/>
                  <a:pt x="2251323" y="327580"/>
                </a:cubicBezTo>
                <a:cubicBezTo>
                  <a:pt x="2251323" y="349708"/>
                  <a:pt x="2243886" y="369298"/>
                  <a:pt x="2229013" y="386348"/>
                </a:cubicBezTo>
                <a:cubicBezTo>
                  <a:pt x="2213776" y="404487"/>
                  <a:pt x="2195275" y="413556"/>
                  <a:pt x="2173509" y="413556"/>
                </a:cubicBezTo>
                <a:cubicBezTo>
                  <a:pt x="2161538" y="413556"/>
                  <a:pt x="2139409" y="407933"/>
                  <a:pt x="2107122" y="396687"/>
                </a:cubicBezTo>
                <a:cubicBezTo>
                  <a:pt x="2088258" y="390157"/>
                  <a:pt x="2074473" y="386892"/>
                  <a:pt x="2065767" y="386892"/>
                </a:cubicBezTo>
                <a:cubicBezTo>
                  <a:pt x="2034206" y="386892"/>
                  <a:pt x="2018425" y="403580"/>
                  <a:pt x="2018425" y="436954"/>
                </a:cubicBezTo>
                <a:cubicBezTo>
                  <a:pt x="2018425" y="474682"/>
                  <a:pt x="2044907" y="493546"/>
                  <a:pt x="2097872" y="493546"/>
                </a:cubicBezTo>
                <a:cubicBezTo>
                  <a:pt x="2096058" y="493546"/>
                  <a:pt x="2099867" y="493365"/>
                  <a:pt x="2109299" y="493002"/>
                </a:cubicBezTo>
                <a:cubicBezTo>
                  <a:pt x="2118731" y="492639"/>
                  <a:pt x="2128344" y="492458"/>
                  <a:pt x="2138139" y="492458"/>
                </a:cubicBezTo>
                <a:cubicBezTo>
                  <a:pt x="2178406" y="492458"/>
                  <a:pt x="2198540" y="513136"/>
                  <a:pt x="2198540" y="554491"/>
                </a:cubicBezTo>
                <a:cubicBezTo>
                  <a:pt x="2198540" y="582425"/>
                  <a:pt x="2186206" y="604009"/>
                  <a:pt x="2161538" y="619246"/>
                </a:cubicBezTo>
                <a:cubicBezTo>
                  <a:pt x="2140860" y="631942"/>
                  <a:pt x="2115647" y="638291"/>
                  <a:pt x="2085900" y="638291"/>
                </a:cubicBezTo>
                <a:cubicBezTo>
                  <a:pt x="2027857" y="638291"/>
                  <a:pt x="1977886" y="617885"/>
                  <a:pt x="1935986" y="577074"/>
                </a:cubicBezTo>
                <a:cubicBezTo>
                  <a:pt x="1894087" y="536262"/>
                  <a:pt x="1873137" y="486835"/>
                  <a:pt x="1873137" y="428792"/>
                </a:cubicBezTo>
                <a:cubicBezTo>
                  <a:pt x="1873137" y="368573"/>
                  <a:pt x="1894087" y="318510"/>
                  <a:pt x="1935986" y="278606"/>
                </a:cubicBezTo>
                <a:cubicBezTo>
                  <a:pt x="1977886" y="238701"/>
                  <a:pt x="2028946" y="218749"/>
                  <a:pt x="2089165" y="218749"/>
                </a:cubicBezTo>
                <a:close/>
                <a:moveTo>
                  <a:pt x="112639" y="218749"/>
                </a:moveTo>
                <a:cubicBezTo>
                  <a:pt x="184468" y="218749"/>
                  <a:pt x="220382" y="275522"/>
                  <a:pt x="220382" y="389069"/>
                </a:cubicBezTo>
                <a:cubicBezTo>
                  <a:pt x="220382" y="452553"/>
                  <a:pt x="212582" y="552133"/>
                  <a:pt x="196983" y="687809"/>
                </a:cubicBezTo>
                <a:cubicBezTo>
                  <a:pt x="191542" y="735331"/>
                  <a:pt x="188821" y="761632"/>
                  <a:pt x="188821" y="766711"/>
                </a:cubicBezTo>
                <a:cubicBezTo>
                  <a:pt x="188821" y="795007"/>
                  <a:pt x="204783" y="809155"/>
                  <a:pt x="236706" y="809155"/>
                </a:cubicBezTo>
                <a:cubicBezTo>
                  <a:pt x="258472" y="809155"/>
                  <a:pt x="294386" y="796639"/>
                  <a:pt x="344448" y="771608"/>
                </a:cubicBezTo>
                <a:cubicBezTo>
                  <a:pt x="375647" y="756009"/>
                  <a:pt x="399227" y="748210"/>
                  <a:pt x="415188" y="748210"/>
                </a:cubicBezTo>
                <a:cubicBezTo>
                  <a:pt x="454367" y="748210"/>
                  <a:pt x="473957" y="773604"/>
                  <a:pt x="473957" y="824391"/>
                </a:cubicBezTo>
                <a:cubicBezTo>
                  <a:pt x="473957" y="863570"/>
                  <a:pt x="459809" y="896945"/>
                  <a:pt x="431513" y="924515"/>
                </a:cubicBezTo>
                <a:cubicBezTo>
                  <a:pt x="388706" y="966234"/>
                  <a:pt x="325766" y="987093"/>
                  <a:pt x="242692" y="987093"/>
                </a:cubicBezTo>
                <a:cubicBezTo>
                  <a:pt x="170501" y="987093"/>
                  <a:pt x="111370" y="974033"/>
                  <a:pt x="65298" y="947914"/>
                </a:cubicBezTo>
                <a:cubicBezTo>
                  <a:pt x="26482" y="925785"/>
                  <a:pt x="7074" y="895494"/>
                  <a:pt x="7074" y="857040"/>
                </a:cubicBezTo>
                <a:cubicBezTo>
                  <a:pt x="7074" y="841079"/>
                  <a:pt x="17775" y="821126"/>
                  <a:pt x="39179" y="797184"/>
                </a:cubicBezTo>
                <a:cubicBezTo>
                  <a:pt x="13059" y="587866"/>
                  <a:pt x="0" y="449470"/>
                  <a:pt x="0" y="381995"/>
                </a:cubicBezTo>
                <a:cubicBezTo>
                  <a:pt x="0" y="273164"/>
                  <a:pt x="37546" y="218749"/>
                  <a:pt x="112639" y="218749"/>
                </a:cubicBezTo>
                <a:close/>
                <a:moveTo>
                  <a:pt x="3276874" y="216028"/>
                </a:moveTo>
                <a:cubicBezTo>
                  <a:pt x="3285581" y="216028"/>
                  <a:pt x="3297189" y="217842"/>
                  <a:pt x="3311700" y="221470"/>
                </a:cubicBezTo>
                <a:cubicBezTo>
                  <a:pt x="3362488" y="234167"/>
                  <a:pt x="3405657" y="240515"/>
                  <a:pt x="3441208" y="240515"/>
                </a:cubicBezTo>
                <a:cubicBezTo>
                  <a:pt x="3468416" y="240515"/>
                  <a:pt x="3515213" y="235799"/>
                  <a:pt x="3581600" y="226367"/>
                </a:cubicBezTo>
                <a:cubicBezTo>
                  <a:pt x="3607356" y="222739"/>
                  <a:pt x="3626764" y="220926"/>
                  <a:pt x="3639824" y="220926"/>
                </a:cubicBezTo>
                <a:cubicBezTo>
                  <a:pt x="3699318" y="220926"/>
                  <a:pt x="3744846" y="247770"/>
                  <a:pt x="3776406" y="301460"/>
                </a:cubicBezTo>
                <a:cubicBezTo>
                  <a:pt x="3798173" y="338463"/>
                  <a:pt x="3809056" y="378730"/>
                  <a:pt x="3809056" y="422262"/>
                </a:cubicBezTo>
                <a:cubicBezTo>
                  <a:pt x="3809056" y="473050"/>
                  <a:pt x="3792187" y="498444"/>
                  <a:pt x="3758449" y="498444"/>
                </a:cubicBezTo>
                <a:cubicBezTo>
                  <a:pt x="3750469" y="498444"/>
                  <a:pt x="3740130" y="496448"/>
                  <a:pt x="3727433" y="492458"/>
                </a:cubicBezTo>
                <a:cubicBezTo>
                  <a:pt x="3685714" y="479398"/>
                  <a:pt x="3643633" y="472868"/>
                  <a:pt x="3601189" y="472868"/>
                </a:cubicBezTo>
                <a:cubicBezTo>
                  <a:pt x="3583051" y="472868"/>
                  <a:pt x="3557838" y="475045"/>
                  <a:pt x="3525552" y="479398"/>
                </a:cubicBezTo>
                <a:cubicBezTo>
                  <a:pt x="3558927" y="484477"/>
                  <a:pt x="3581781" y="496630"/>
                  <a:pt x="3594115" y="515857"/>
                </a:cubicBezTo>
                <a:cubicBezTo>
                  <a:pt x="3608263" y="537623"/>
                  <a:pt x="3615337" y="568277"/>
                  <a:pt x="3615337" y="607818"/>
                </a:cubicBezTo>
                <a:cubicBezTo>
                  <a:pt x="3615337" y="703226"/>
                  <a:pt x="3601915" y="802262"/>
                  <a:pt x="3575070" y="904926"/>
                </a:cubicBezTo>
                <a:cubicBezTo>
                  <a:pt x="3560922" y="959704"/>
                  <a:pt x="3541514" y="987093"/>
                  <a:pt x="3516846" y="987093"/>
                </a:cubicBezTo>
                <a:cubicBezTo>
                  <a:pt x="3498707" y="987093"/>
                  <a:pt x="3484378" y="971857"/>
                  <a:pt x="3473857" y="941384"/>
                </a:cubicBezTo>
                <a:cubicBezTo>
                  <a:pt x="3472044" y="935580"/>
                  <a:pt x="3466965" y="913088"/>
                  <a:pt x="3458621" y="873909"/>
                </a:cubicBezTo>
                <a:cubicBezTo>
                  <a:pt x="3434316" y="759637"/>
                  <a:pt x="3422163" y="669852"/>
                  <a:pt x="3422163" y="604553"/>
                </a:cubicBezTo>
                <a:cubicBezTo>
                  <a:pt x="3422163" y="572630"/>
                  <a:pt x="3426153" y="548687"/>
                  <a:pt x="3434134" y="532725"/>
                </a:cubicBezTo>
                <a:cubicBezTo>
                  <a:pt x="3443204" y="513861"/>
                  <a:pt x="3460979" y="497899"/>
                  <a:pt x="3487461" y="484840"/>
                </a:cubicBezTo>
                <a:cubicBezTo>
                  <a:pt x="3444292" y="489556"/>
                  <a:pt x="3412731" y="491914"/>
                  <a:pt x="3392779" y="491914"/>
                </a:cubicBezTo>
                <a:cubicBezTo>
                  <a:pt x="3339452" y="491914"/>
                  <a:pt x="3297733" y="475045"/>
                  <a:pt x="3267624" y="441308"/>
                </a:cubicBezTo>
                <a:cubicBezTo>
                  <a:pt x="3232435" y="401766"/>
                  <a:pt x="3214841" y="356238"/>
                  <a:pt x="3214841" y="304725"/>
                </a:cubicBezTo>
                <a:cubicBezTo>
                  <a:pt x="3214841" y="282959"/>
                  <a:pt x="3219738" y="263551"/>
                  <a:pt x="3229533" y="246501"/>
                </a:cubicBezTo>
                <a:cubicBezTo>
                  <a:pt x="3240779" y="226186"/>
                  <a:pt x="3256559" y="216028"/>
                  <a:pt x="3276874" y="216028"/>
                </a:cubicBezTo>
                <a:close/>
                <a:moveTo>
                  <a:pt x="4614421" y="204057"/>
                </a:moveTo>
                <a:cubicBezTo>
                  <a:pt x="4658678" y="204057"/>
                  <a:pt x="4687881" y="229632"/>
                  <a:pt x="4702029" y="280782"/>
                </a:cubicBezTo>
                <a:cubicBezTo>
                  <a:pt x="4773494" y="292391"/>
                  <a:pt x="4828272" y="306176"/>
                  <a:pt x="4866363" y="322138"/>
                </a:cubicBezTo>
                <a:cubicBezTo>
                  <a:pt x="4922229" y="346081"/>
                  <a:pt x="4965217" y="381269"/>
                  <a:pt x="4995327" y="427704"/>
                </a:cubicBezTo>
                <a:cubicBezTo>
                  <a:pt x="5023623" y="471599"/>
                  <a:pt x="5037771" y="520028"/>
                  <a:pt x="5037771" y="572993"/>
                </a:cubicBezTo>
                <a:cubicBezTo>
                  <a:pt x="5037771" y="650262"/>
                  <a:pt x="5011108" y="714291"/>
                  <a:pt x="4957781" y="765078"/>
                </a:cubicBezTo>
                <a:cubicBezTo>
                  <a:pt x="4916425" y="804620"/>
                  <a:pt x="4866363" y="824391"/>
                  <a:pt x="4807595" y="824391"/>
                </a:cubicBezTo>
                <a:cubicBezTo>
                  <a:pt x="4745561" y="824391"/>
                  <a:pt x="4704205" y="803895"/>
                  <a:pt x="4683528" y="762902"/>
                </a:cubicBezTo>
                <a:cubicBezTo>
                  <a:pt x="4674096" y="861938"/>
                  <a:pt x="4666478" y="922157"/>
                  <a:pt x="4660674" y="943561"/>
                </a:cubicBezTo>
                <a:cubicBezTo>
                  <a:pt x="4652693" y="972945"/>
                  <a:pt x="4638907" y="987637"/>
                  <a:pt x="4619318" y="987637"/>
                </a:cubicBezTo>
                <a:cubicBezTo>
                  <a:pt x="4584129" y="987637"/>
                  <a:pt x="4558010" y="906558"/>
                  <a:pt x="4540960" y="744401"/>
                </a:cubicBezTo>
                <a:cubicBezTo>
                  <a:pt x="4538421" y="721909"/>
                  <a:pt x="4532435" y="626864"/>
                  <a:pt x="4523003" y="459265"/>
                </a:cubicBezTo>
                <a:cubicBezTo>
                  <a:pt x="4486000" y="440401"/>
                  <a:pt x="4459699" y="416639"/>
                  <a:pt x="4444101" y="387981"/>
                </a:cubicBezTo>
                <a:cubicBezTo>
                  <a:pt x="4428864" y="360410"/>
                  <a:pt x="4421246" y="330663"/>
                  <a:pt x="4421246" y="298739"/>
                </a:cubicBezTo>
                <a:cubicBezTo>
                  <a:pt x="4421246" y="243599"/>
                  <a:pt x="4434668" y="216028"/>
                  <a:pt x="4461514" y="216028"/>
                </a:cubicBezTo>
                <a:cubicBezTo>
                  <a:pt x="4469132" y="216028"/>
                  <a:pt x="4482010" y="222195"/>
                  <a:pt x="4500148" y="234529"/>
                </a:cubicBezTo>
                <a:cubicBezTo>
                  <a:pt x="4509217" y="240697"/>
                  <a:pt x="4520826" y="246864"/>
                  <a:pt x="4534974" y="253031"/>
                </a:cubicBezTo>
                <a:cubicBezTo>
                  <a:pt x="4553475" y="220381"/>
                  <a:pt x="4579957" y="204057"/>
                  <a:pt x="4614421" y="204057"/>
                </a:cubicBezTo>
                <a:close/>
                <a:moveTo>
                  <a:pt x="4124804" y="0"/>
                </a:moveTo>
                <a:cubicBezTo>
                  <a:pt x="4149835" y="0"/>
                  <a:pt x="4179582" y="14329"/>
                  <a:pt x="4214045" y="42988"/>
                </a:cubicBezTo>
                <a:cubicBezTo>
                  <a:pt x="4243792" y="67656"/>
                  <a:pt x="4258666" y="91236"/>
                  <a:pt x="4258666" y="113728"/>
                </a:cubicBezTo>
                <a:cubicBezTo>
                  <a:pt x="4258666" y="128964"/>
                  <a:pt x="4253496" y="141298"/>
                  <a:pt x="4243157" y="150730"/>
                </a:cubicBezTo>
                <a:cubicBezTo>
                  <a:pt x="4232818" y="160162"/>
                  <a:pt x="4220031" y="164878"/>
                  <a:pt x="4204794" y="164878"/>
                </a:cubicBezTo>
                <a:cubicBezTo>
                  <a:pt x="4185205" y="164878"/>
                  <a:pt x="4159630" y="153088"/>
                  <a:pt x="4128069" y="129508"/>
                </a:cubicBezTo>
                <a:cubicBezTo>
                  <a:pt x="4112470" y="117899"/>
                  <a:pt x="4101405" y="112095"/>
                  <a:pt x="4094876" y="112095"/>
                </a:cubicBezTo>
                <a:cubicBezTo>
                  <a:pt x="4088708" y="112095"/>
                  <a:pt x="4080728" y="116448"/>
                  <a:pt x="4070933" y="125155"/>
                </a:cubicBezTo>
                <a:cubicBezTo>
                  <a:pt x="4040097" y="153088"/>
                  <a:pt x="4016517" y="167054"/>
                  <a:pt x="4000193" y="167054"/>
                </a:cubicBezTo>
                <a:cubicBezTo>
                  <a:pt x="3976613" y="167054"/>
                  <a:pt x="3964823" y="155446"/>
                  <a:pt x="3964823" y="132229"/>
                </a:cubicBezTo>
                <a:cubicBezTo>
                  <a:pt x="3964823" y="106835"/>
                  <a:pt x="3986589" y="77088"/>
                  <a:pt x="4030121" y="42988"/>
                </a:cubicBezTo>
                <a:cubicBezTo>
                  <a:pt x="4066761" y="14329"/>
                  <a:pt x="4098322" y="0"/>
                  <a:pt x="4124804" y="0"/>
                </a:cubicBezTo>
                <a:close/>
                <a:moveTo>
                  <a:pt x="2089165" y="0"/>
                </a:moveTo>
                <a:cubicBezTo>
                  <a:pt x="2114196" y="0"/>
                  <a:pt x="2143943" y="14329"/>
                  <a:pt x="2178406" y="42988"/>
                </a:cubicBezTo>
                <a:cubicBezTo>
                  <a:pt x="2208153" y="67656"/>
                  <a:pt x="2223027" y="91236"/>
                  <a:pt x="2223027" y="113728"/>
                </a:cubicBezTo>
                <a:cubicBezTo>
                  <a:pt x="2223027" y="128964"/>
                  <a:pt x="2217857" y="141298"/>
                  <a:pt x="2207519" y="150730"/>
                </a:cubicBezTo>
                <a:cubicBezTo>
                  <a:pt x="2197180" y="160162"/>
                  <a:pt x="2184392" y="164878"/>
                  <a:pt x="2169156" y="164878"/>
                </a:cubicBezTo>
                <a:cubicBezTo>
                  <a:pt x="2149566" y="164878"/>
                  <a:pt x="2123991" y="153088"/>
                  <a:pt x="2092430" y="129508"/>
                </a:cubicBezTo>
                <a:cubicBezTo>
                  <a:pt x="2076831" y="117899"/>
                  <a:pt x="2065767" y="112095"/>
                  <a:pt x="2059237" y="112095"/>
                </a:cubicBezTo>
                <a:cubicBezTo>
                  <a:pt x="2053070" y="112095"/>
                  <a:pt x="2045089" y="116448"/>
                  <a:pt x="2035294" y="125155"/>
                </a:cubicBezTo>
                <a:cubicBezTo>
                  <a:pt x="2004459" y="153088"/>
                  <a:pt x="1980879" y="167054"/>
                  <a:pt x="1964554" y="167054"/>
                </a:cubicBezTo>
                <a:cubicBezTo>
                  <a:pt x="1940974" y="167054"/>
                  <a:pt x="1929184" y="155446"/>
                  <a:pt x="1929184" y="132229"/>
                </a:cubicBezTo>
                <a:cubicBezTo>
                  <a:pt x="1929184" y="106835"/>
                  <a:pt x="1950950" y="77088"/>
                  <a:pt x="1994483" y="42988"/>
                </a:cubicBezTo>
                <a:cubicBezTo>
                  <a:pt x="2031122" y="14329"/>
                  <a:pt x="2062683" y="0"/>
                  <a:pt x="2089165" y="0"/>
                </a:cubicBezTo>
                <a:close/>
              </a:path>
            </a:pathLst>
          </a:cu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2700000" scaled="1"/>
            <a:tileRect/>
          </a:gradFill>
          <a:ln>
            <a:noFill/>
          </a:ln>
          <a:effectLst>
            <a:glow rad="101600">
              <a:schemeClr val="accent3">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6865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259572" y="330588"/>
            <a:ext cx="8173591" cy="2705478"/>
          </a:xfrm>
          <a:prstGeom prst="rect">
            <a:avLst/>
          </a:prstGeom>
        </p:spPr>
      </p:pic>
      <p:pic>
        <p:nvPicPr>
          <p:cNvPr id="3" name="Picture 2" descr="Screen Clipping"/>
          <p:cNvPicPr>
            <a:picLocks noChangeAspect="1"/>
          </p:cNvPicPr>
          <p:nvPr/>
        </p:nvPicPr>
        <p:blipFill>
          <a:blip r:embed="rId4">
            <a:clrChange>
              <a:clrFrom>
                <a:srgbClr val="FFFFFF"/>
              </a:clrFrom>
              <a:clrTo>
                <a:srgbClr val="FFFFFF">
                  <a:alpha val="0"/>
                </a:srgbClr>
              </a:clrTo>
            </a:clrChange>
            <a:duotone>
              <a:prstClr val="black"/>
              <a:srgbClr val="690C28">
                <a:tint val="45000"/>
                <a:satMod val="400000"/>
              </a:srgbClr>
            </a:duotone>
            <a:extLst>
              <a:ext uri="{28A0092B-C50C-407E-A947-70E740481C1C}">
                <a14:useLocalDpi xmlns:a14="http://schemas.microsoft.com/office/drawing/2010/main" val="0"/>
              </a:ext>
            </a:extLst>
          </a:blip>
          <a:stretch>
            <a:fillRect/>
          </a:stretch>
        </p:blipFill>
        <p:spPr>
          <a:xfrm>
            <a:off x="2066181" y="3036066"/>
            <a:ext cx="4788370" cy="1344329"/>
          </a:xfrm>
          <a:prstGeom prst="rect">
            <a:avLst/>
          </a:prstGeom>
        </p:spPr>
      </p:pic>
    </p:spTree>
    <p:extLst>
      <p:ext uri="{BB962C8B-B14F-4D97-AF65-F5344CB8AC3E}">
        <p14:creationId xmlns:p14="http://schemas.microsoft.com/office/powerpoint/2010/main" val="24519069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286648" y="248305"/>
            <a:ext cx="8339576" cy="511715"/>
          </a:xfrm>
          <a:prstGeom prst="rect">
            <a:avLst/>
          </a:prstGeom>
        </p:spPr>
      </p:pic>
      <p:sp>
        <p:nvSpPr>
          <p:cNvPr id="5" name="Rectangle 4"/>
          <p:cNvSpPr/>
          <p:nvPr/>
        </p:nvSpPr>
        <p:spPr>
          <a:xfrm>
            <a:off x="1122438" y="1289047"/>
            <a:ext cx="6667996" cy="2554545"/>
          </a:xfrm>
          <a:prstGeom prst="rect">
            <a:avLst/>
          </a:prstGeom>
        </p:spPr>
        <p:txBody>
          <a:bodyPr wrap="square">
            <a:spAutoFit/>
          </a:bodyPr>
          <a:lstStyle/>
          <a:p>
            <a:pPr algn="just"/>
            <a:r>
              <a:rPr lang="vi-VN" sz="3200" b="1" dirty="0">
                <a:solidFill>
                  <a:srgbClr val="690C28"/>
                </a:solidFill>
                <a:latin typeface="+mj-lt"/>
              </a:rPr>
              <a:t>– Từ đồng nghĩa </a:t>
            </a:r>
            <a:r>
              <a:rPr lang="vi-VN" sz="3200" b="1" i="1" dirty="0">
                <a:solidFill>
                  <a:srgbClr val="690C28"/>
                </a:solidFill>
                <a:latin typeface="+mj-lt"/>
              </a:rPr>
              <a:t>êm đềm: </a:t>
            </a:r>
            <a:r>
              <a:rPr lang="vi-VN" sz="3200" b="1" dirty="0">
                <a:solidFill>
                  <a:srgbClr val="690C28"/>
                </a:solidFill>
                <a:latin typeface="+mj-lt"/>
              </a:rPr>
              <a:t>nhẹ nhàng</a:t>
            </a:r>
          </a:p>
          <a:p>
            <a:pPr algn="just"/>
            <a:r>
              <a:rPr lang="vi-VN" sz="3200" b="1" dirty="0">
                <a:solidFill>
                  <a:srgbClr val="690C28"/>
                </a:solidFill>
                <a:latin typeface="+mj-lt"/>
              </a:rPr>
              <a:t>– Từ đồng nghĩa </a:t>
            </a:r>
            <a:r>
              <a:rPr lang="vi-VN" sz="3200" b="1" i="1" dirty="0">
                <a:solidFill>
                  <a:srgbClr val="690C28"/>
                </a:solidFill>
                <a:latin typeface="+mj-lt"/>
              </a:rPr>
              <a:t>giỡn đùa: </a:t>
            </a:r>
            <a:r>
              <a:rPr lang="vi-VN" sz="3200" b="1" dirty="0">
                <a:solidFill>
                  <a:srgbClr val="690C28"/>
                </a:solidFill>
                <a:latin typeface="+mj-lt"/>
              </a:rPr>
              <a:t>đùa cợt</a:t>
            </a:r>
          </a:p>
          <a:p>
            <a:pPr algn="just"/>
            <a:r>
              <a:rPr lang="vi-VN" sz="3200" b="1" dirty="0">
                <a:solidFill>
                  <a:srgbClr val="690C28"/>
                </a:solidFill>
                <a:latin typeface="+mj-lt"/>
              </a:rPr>
              <a:t>– Từ đồng nghĩa </a:t>
            </a:r>
            <a:r>
              <a:rPr lang="vi-VN" sz="3200" b="1" i="1" dirty="0">
                <a:solidFill>
                  <a:srgbClr val="690C28"/>
                </a:solidFill>
                <a:latin typeface="+mj-lt"/>
              </a:rPr>
              <a:t>trống: </a:t>
            </a:r>
            <a:r>
              <a:rPr lang="vi-VN" sz="3200" b="1" dirty="0">
                <a:solidFill>
                  <a:srgbClr val="690C28"/>
                </a:solidFill>
                <a:latin typeface="+mj-lt"/>
              </a:rPr>
              <a:t>vắng</a:t>
            </a:r>
          </a:p>
          <a:p>
            <a:pPr algn="just"/>
            <a:r>
              <a:rPr lang="vi-VN" sz="3200" b="1" dirty="0">
                <a:solidFill>
                  <a:srgbClr val="690C28"/>
                </a:solidFill>
                <a:latin typeface="+mj-lt"/>
              </a:rPr>
              <a:t>– Từ đồng nghĩa </a:t>
            </a:r>
            <a:r>
              <a:rPr lang="vi-VN" sz="3200" b="1" i="1" dirty="0">
                <a:solidFill>
                  <a:srgbClr val="690C28"/>
                </a:solidFill>
                <a:latin typeface="+mj-lt"/>
              </a:rPr>
              <a:t>mong đợi: </a:t>
            </a:r>
            <a:r>
              <a:rPr lang="vi-VN" sz="3200" b="1" dirty="0">
                <a:solidFill>
                  <a:srgbClr val="690C28"/>
                </a:solidFill>
                <a:latin typeface="+mj-lt"/>
              </a:rPr>
              <a:t>trông chờ</a:t>
            </a:r>
          </a:p>
          <a:p>
            <a:pPr algn="just"/>
            <a:r>
              <a:rPr lang="vi-VN" sz="3200" b="1" dirty="0">
                <a:solidFill>
                  <a:srgbClr val="690C28"/>
                </a:solidFill>
                <a:latin typeface="+mj-lt"/>
              </a:rPr>
              <a:t>– Từ đồng nghĩa </a:t>
            </a:r>
            <a:r>
              <a:rPr lang="vi-VN" sz="3200" b="1" i="1" dirty="0">
                <a:solidFill>
                  <a:srgbClr val="690C28"/>
                </a:solidFill>
                <a:latin typeface="+mj-lt"/>
              </a:rPr>
              <a:t>xa xôi: </a:t>
            </a:r>
            <a:r>
              <a:rPr lang="vi-VN" sz="3200" b="1" dirty="0">
                <a:solidFill>
                  <a:srgbClr val="690C28"/>
                </a:solidFill>
                <a:latin typeface="+mj-lt"/>
              </a:rPr>
              <a:t>xa cách</a:t>
            </a:r>
            <a:endParaRPr lang="vi-VN" sz="3200" b="1" i="0" dirty="0">
              <a:solidFill>
                <a:srgbClr val="690C28"/>
              </a:solidFill>
              <a:effectLst/>
              <a:latin typeface="+mj-lt"/>
            </a:endParaRPr>
          </a:p>
        </p:txBody>
      </p:sp>
    </p:spTree>
    <p:extLst>
      <p:ext uri="{BB962C8B-B14F-4D97-AF65-F5344CB8AC3E}">
        <p14:creationId xmlns:p14="http://schemas.microsoft.com/office/powerpoint/2010/main" val="3263355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32848" y="516348"/>
            <a:ext cx="8430802" cy="600159"/>
          </a:xfrm>
          <a:prstGeom prst="rect">
            <a:avLst/>
          </a:prstGeom>
        </p:spPr>
      </p:pic>
      <p:sp>
        <p:nvSpPr>
          <p:cNvPr id="3" name="Rectangle 2"/>
          <p:cNvSpPr/>
          <p:nvPr/>
        </p:nvSpPr>
        <p:spPr>
          <a:xfrm>
            <a:off x="394854" y="1384050"/>
            <a:ext cx="8306790" cy="2554545"/>
          </a:xfrm>
          <a:prstGeom prst="rect">
            <a:avLst/>
          </a:prstGeom>
        </p:spPr>
        <p:txBody>
          <a:bodyPr wrap="square">
            <a:spAutoFit/>
          </a:bodyPr>
          <a:lstStyle/>
          <a:p>
            <a:r>
              <a:rPr lang="vi-VN" sz="3200" b="1" i="1" dirty="0">
                <a:solidFill>
                  <a:srgbClr val="690C28"/>
                </a:solidFill>
                <a:latin typeface="+mj-lt"/>
              </a:rPr>
              <a:t>Là người con hiểu chuyện nên bạn nhỏ thực sự hiểu được những khó khăn nằm ngoài những gì bố viết trong thư. Có lẽ một nơi sống giữa biển nước chẳng thể nào yên bình như cuộc sống mỗi ngày của cậu.</a:t>
            </a:r>
          </a:p>
        </p:txBody>
      </p:sp>
    </p:spTree>
    <p:extLst>
      <p:ext uri="{BB962C8B-B14F-4D97-AF65-F5344CB8AC3E}">
        <p14:creationId xmlns:p14="http://schemas.microsoft.com/office/powerpoint/2010/main" val="26086218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246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videoplayback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4854" y="862885"/>
            <a:ext cx="6988493" cy="5303520"/>
          </a:xfrm>
          <a:prstGeom prst="rect">
            <a:avLst/>
          </a:prstGeom>
          <a:ln w="209550" cap="rnd" cmpd="sng">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prstMaterial="matte">
            <a:bevelT w="171450"/>
            <a:bevelB w="31750"/>
            <a:extrusionClr>
              <a:srgbClr val="FFFFFF"/>
            </a:extrusionClr>
          </a:sp3d>
        </p:spPr>
      </p:pic>
    </p:spTree>
    <p:extLst>
      <p:ext uri="{BB962C8B-B14F-4D97-AF65-F5344CB8AC3E}">
        <p14:creationId xmlns:p14="http://schemas.microsoft.com/office/powerpoint/2010/main" val="1307601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Screen Clipping"/>
          <p:cNvPicPr>
            <a:picLocks noChangeAspect="1"/>
          </p:cNvPicPr>
          <p:nvPr/>
        </p:nvPicPr>
        <p:blipFill rotWithShape="1">
          <a:blip r:embed="rId3">
            <a:clrChange>
              <a:clrFrom>
                <a:srgbClr val="FDF9D4"/>
              </a:clrFrom>
              <a:clrTo>
                <a:srgbClr val="FDF9D4">
                  <a:alpha val="0"/>
                </a:srgbClr>
              </a:clrTo>
            </a:clrChange>
            <a:extLst>
              <a:ext uri="{BEBA8EAE-BF5A-486C-A8C5-ECC9F3942E4B}">
                <a14:imgProps xmlns:a14="http://schemas.microsoft.com/office/drawing/2010/main">
                  <a14:imgLayer r:embed="rId4">
                    <a14:imgEffect>
                      <a14:backgroundRemoval t="8046" b="98851" l="0" r="100000"/>
                    </a14:imgEffect>
                  </a14:imgLayer>
                </a14:imgProps>
              </a:ext>
              <a:ext uri="{28A0092B-C50C-407E-A947-70E740481C1C}">
                <a14:useLocalDpi xmlns:a14="http://schemas.microsoft.com/office/drawing/2010/main" val="0"/>
              </a:ext>
            </a:extLst>
          </a:blip>
          <a:srcRect r="-8209"/>
          <a:stretch/>
        </p:blipFill>
        <p:spPr>
          <a:xfrm>
            <a:off x="1030311" y="579550"/>
            <a:ext cx="2382590" cy="862885"/>
          </a:xfrm>
          <a:prstGeom prst="parallelogram">
            <a:avLst/>
          </a:prstGeom>
        </p:spPr>
      </p:pic>
      <p:sp>
        <p:nvSpPr>
          <p:cNvPr id="9" name="Freeform 8"/>
          <p:cNvSpPr/>
          <p:nvPr/>
        </p:nvSpPr>
        <p:spPr>
          <a:xfrm>
            <a:off x="1397205" y="1708493"/>
            <a:ext cx="6922312" cy="771182"/>
          </a:xfrm>
          <a:custGeom>
            <a:avLst/>
            <a:gdLst/>
            <a:ahLst/>
            <a:cxnLst/>
            <a:rect l="l" t="t" r="r" b="b"/>
            <a:pathLst>
              <a:path w="6922312" h="771182">
                <a:moveTo>
                  <a:pt x="2340264" y="729596"/>
                </a:moveTo>
                <a:cubicBezTo>
                  <a:pt x="2345197" y="729596"/>
                  <a:pt x="2349309" y="731358"/>
                  <a:pt x="2352599" y="734883"/>
                </a:cubicBezTo>
                <a:cubicBezTo>
                  <a:pt x="2355888" y="738407"/>
                  <a:pt x="2357533" y="742753"/>
                  <a:pt x="2357533" y="747922"/>
                </a:cubicBezTo>
                <a:cubicBezTo>
                  <a:pt x="2357533" y="752856"/>
                  <a:pt x="2355888" y="757085"/>
                  <a:pt x="2352599" y="760610"/>
                </a:cubicBezTo>
                <a:cubicBezTo>
                  <a:pt x="2349309" y="764134"/>
                  <a:pt x="2345080" y="765896"/>
                  <a:pt x="2339911" y="765896"/>
                </a:cubicBezTo>
                <a:cubicBezTo>
                  <a:pt x="2334977" y="765896"/>
                  <a:pt x="2330807" y="764134"/>
                  <a:pt x="2327400" y="760610"/>
                </a:cubicBezTo>
                <a:cubicBezTo>
                  <a:pt x="2323993" y="757085"/>
                  <a:pt x="2322290" y="752856"/>
                  <a:pt x="2322290" y="747922"/>
                </a:cubicBezTo>
                <a:cubicBezTo>
                  <a:pt x="2322290" y="742988"/>
                  <a:pt x="2324052" y="738700"/>
                  <a:pt x="2327576" y="735059"/>
                </a:cubicBezTo>
                <a:cubicBezTo>
                  <a:pt x="2331101" y="731417"/>
                  <a:pt x="2335329" y="729596"/>
                  <a:pt x="2340264" y="729596"/>
                </a:cubicBezTo>
                <a:close/>
                <a:moveTo>
                  <a:pt x="1272749" y="729596"/>
                </a:moveTo>
                <a:cubicBezTo>
                  <a:pt x="1277683" y="729596"/>
                  <a:pt x="1281795" y="731358"/>
                  <a:pt x="1285084" y="734883"/>
                </a:cubicBezTo>
                <a:cubicBezTo>
                  <a:pt x="1288373" y="738407"/>
                  <a:pt x="1290018" y="742753"/>
                  <a:pt x="1290018" y="747922"/>
                </a:cubicBezTo>
                <a:cubicBezTo>
                  <a:pt x="1290018" y="752856"/>
                  <a:pt x="1288373" y="757085"/>
                  <a:pt x="1285084" y="760610"/>
                </a:cubicBezTo>
                <a:cubicBezTo>
                  <a:pt x="1281795" y="764134"/>
                  <a:pt x="1277566" y="765896"/>
                  <a:pt x="1272397" y="765896"/>
                </a:cubicBezTo>
                <a:cubicBezTo>
                  <a:pt x="1267463" y="765896"/>
                  <a:pt x="1263292" y="764134"/>
                  <a:pt x="1259886" y="760610"/>
                </a:cubicBezTo>
                <a:cubicBezTo>
                  <a:pt x="1256479" y="757085"/>
                  <a:pt x="1254776" y="752856"/>
                  <a:pt x="1254776" y="747922"/>
                </a:cubicBezTo>
                <a:cubicBezTo>
                  <a:pt x="1254776" y="742753"/>
                  <a:pt x="1256538" y="738407"/>
                  <a:pt x="1260062" y="734883"/>
                </a:cubicBezTo>
                <a:cubicBezTo>
                  <a:pt x="1263586" y="731358"/>
                  <a:pt x="1267815" y="729596"/>
                  <a:pt x="1272749" y="729596"/>
                </a:cubicBezTo>
                <a:close/>
                <a:moveTo>
                  <a:pt x="549564" y="729596"/>
                </a:moveTo>
                <a:cubicBezTo>
                  <a:pt x="554498" y="729596"/>
                  <a:pt x="558609" y="731358"/>
                  <a:pt x="561899" y="734883"/>
                </a:cubicBezTo>
                <a:cubicBezTo>
                  <a:pt x="565188" y="738407"/>
                  <a:pt x="566833" y="742753"/>
                  <a:pt x="566833" y="747922"/>
                </a:cubicBezTo>
                <a:cubicBezTo>
                  <a:pt x="566833" y="752856"/>
                  <a:pt x="565188" y="757085"/>
                  <a:pt x="561899" y="760610"/>
                </a:cubicBezTo>
                <a:cubicBezTo>
                  <a:pt x="558609" y="764134"/>
                  <a:pt x="554380" y="765896"/>
                  <a:pt x="549211" y="765896"/>
                </a:cubicBezTo>
                <a:cubicBezTo>
                  <a:pt x="544277" y="765896"/>
                  <a:pt x="540107" y="764134"/>
                  <a:pt x="536700" y="760610"/>
                </a:cubicBezTo>
                <a:cubicBezTo>
                  <a:pt x="533293" y="757085"/>
                  <a:pt x="531590" y="752856"/>
                  <a:pt x="531590" y="747922"/>
                </a:cubicBezTo>
                <a:cubicBezTo>
                  <a:pt x="531590" y="742988"/>
                  <a:pt x="533352" y="738700"/>
                  <a:pt x="536876" y="735059"/>
                </a:cubicBezTo>
                <a:cubicBezTo>
                  <a:pt x="540401" y="731417"/>
                  <a:pt x="544630" y="729596"/>
                  <a:pt x="549564" y="729596"/>
                </a:cubicBezTo>
                <a:close/>
                <a:moveTo>
                  <a:pt x="5711103" y="660873"/>
                </a:moveTo>
                <a:cubicBezTo>
                  <a:pt x="5717212" y="660873"/>
                  <a:pt x="5722205" y="662929"/>
                  <a:pt x="5726082" y="667041"/>
                </a:cubicBezTo>
                <a:cubicBezTo>
                  <a:pt x="5729958" y="671152"/>
                  <a:pt x="5731897" y="676497"/>
                  <a:pt x="5731897" y="683076"/>
                </a:cubicBezTo>
                <a:cubicBezTo>
                  <a:pt x="5731897" y="689420"/>
                  <a:pt x="5729899" y="694706"/>
                  <a:pt x="5725905" y="698935"/>
                </a:cubicBezTo>
                <a:cubicBezTo>
                  <a:pt x="5721912" y="703164"/>
                  <a:pt x="5716743" y="705279"/>
                  <a:pt x="5710399" y="705279"/>
                </a:cubicBezTo>
                <a:cubicBezTo>
                  <a:pt x="5704525" y="705279"/>
                  <a:pt x="5699650" y="703164"/>
                  <a:pt x="5695773" y="698935"/>
                </a:cubicBezTo>
                <a:cubicBezTo>
                  <a:pt x="5691896" y="694706"/>
                  <a:pt x="5689958" y="689420"/>
                  <a:pt x="5689958" y="683076"/>
                </a:cubicBezTo>
                <a:cubicBezTo>
                  <a:pt x="5689958" y="676732"/>
                  <a:pt x="5691955" y="671446"/>
                  <a:pt x="5695949" y="667217"/>
                </a:cubicBezTo>
                <a:cubicBezTo>
                  <a:pt x="5699943" y="662988"/>
                  <a:pt x="5704995" y="660873"/>
                  <a:pt x="5711103" y="660873"/>
                </a:cubicBezTo>
                <a:close/>
                <a:moveTo>
                  <a:pt x="4348953" y="614353"/>
                </a:moveTo>
                <a:cubicBezTo>
                  <a:pt x="4300788" y="613413"/>
                  <a:pt x="4276706" y="626218"/>
                  <a:pt x="4276706" y="652768"/>
                </a:cubicBezTo>
                <a:cubicBezTo>
                  <a:pt x="4276706" y="662400"/>
                  <a:pt x="4279466" y="669743"/>
                  <a:pt x="4284988" y="674794"/>
                </a:cubicBezTo>
                <a:cubicBezTo>
                  <a:pt x="4290509" y="679846"/>
                  <a:pt x="4297381" y="682371"/>
                  <a:pt x="4305604" y="682371"/>
                </a:cubicBezTo>
                <a:cubicBezTo>
                  <a:pt x="4316177" y="682371"/>
                  <a:pt x="4325105" y="679611"/>
                  <a:pt x="4332389" y="674089"/>
                </a:cubicBezTo>
                <a:cubicBezTo>
                  <a:pt x="4339672" y="668568"/>
                  <a:pt x="4344723" y="661813"/>
                  <a:pt x="4347543" y="653825"/>
                </a:cubicBezTo>
                <a:cubicBezTo>
                  <a:pt x="4348483" y="650770"/>
                  <a:pt x="4348953" y="647481"/>
                  <a:pt x="4348953" y="643957"/>
                </a:cubicBezTo>
                <a:close/>
                <a:moveTo>
                  <a:pt x="3558378" y="614353"/>
                </a:moveTo>
                <a:cubicBezTo>
                  <a:pt x="3510213" y="613413"/>
                  <a:pt x="3486130" y="626218"/>
                  <a:pt x="3486130" y="652768"/>
                </a:cubicBezTo>
                <a:cubicBezTo>
                  <a:pt x="3486130" y="662400"/>
                  <a:pt x="3488891" y="669743"/>
                  <a:pt x="3494412" y="674794"/>
                </a:cubicBezTo>
                <a:cubicBezTo>
                  <a:pt x="3499934" y="679846"/>
                  <a:pt x="3506806" y="682371"/>
                  <a:pt x="3515029" y="682371"/>
                </a:cubicBezTo>
                <a:cubicBezTo>
                  <a:pt x="3525602" y="682371"/>
                  <a:pt x="3534530" y="679611"/>
                  <a:pt x="3541814" y="674089"/>
                </a:cubicBezTo>
                <a:cubicBezTo>
                  <a:pt x="3549097" y="668568"/>
                  <a:pt x="3554149" y="661813"/>
                  <a:pt x="3556968" y="653825"/>
                </a:cubicBezTo>
                <a:cubicBezTo>
                  <a:pt x="3557908" y="650770"/>
                  <a:pt x="3558378" y="647481"/>
                  <a:pt x="3558378" y="643957"/>
                </a:cubicBezTo>
                <a:close/>
                <a:moveTo>
                  <a:pt x="1758153" y="614353"/>
                </a:moveTo>
                <a:cubicBezTo>
                  <a:pt x="1709988" y="613413"/>
                  <a:pt x="1685906" y="626218"/>
                  <a:pt x="1685906" y="652768"/>
                </a:cubicBezTo>
                <a:cubicBezTo>
                  <a:pt x="1685906" y="662400"/>
                  <a:pt x="1688666" y="669743"/>
                  <a:pt x="1694188" y="674794"/>
                </a:cubicBezTo>
                <a:cubicBezTo>
                  <a:pt x="1699709" y="679846"/>
                  <a:pt x="1706581" y="682371"/>
                  <a:pt x="1714804" y="682371"/>
                </a:cubicBezTo>
                <a:cubicBezTo>
                  <a:pt x="1725377" y="682371"/>
                  <a:pt x="1734305" y="679611"/>
                  <a:pt x="1741589" y="674089"/>
                </a:cubicBezTo>
                <a:cubicBezTo>
                  <a:pt x="1748873" y="668568"/>
                  <a:pt x="1753924" y="661813"/>
                  <a:pt x="1756744" y="653825"/>
                </a:cubicBezTo>
                <a:cubicBezTo>
                  <a:pt x="1757683" y="650770"/>
                  <a:pt x="1758153" y="647481"/>
                  <a:pt x="1758153" y="643957"/>
                </a:cubicBezTo>
                <a:close/>
                <a:moveTo>
                  <a:pt x="5024894" y="551974"/>
                </a:moveTo>
                <a:cubicBezTo>
                  <a:pt x="5009153" y="551974"/>
                  <a:pt x="4996641" y="558024"/>
                  <a:pt x="4987360" y="570124"/>
                </a:cubicBezTo>
                <a:cubicBezTo>
                  <a:pt x="4978080" y="582224"/>
                  <a:pt x="4973440" y="597907"/>
                  <a:pt x="4973440" y="617173"/>
                </a:cubicBezTo>
                <a:cubicBezTo>
                  <a:pt x="4973440" y="635264"/>
                  <a:pt x="4977787" y="650359"/>
                  <a:pt x="4986480" y="662459"/>
                </a:cubicBezTo>
                <a:cubicBezTo>
                  <a:pt x="4995173" y="674559"/>
                  <a:pt x="5007625" y="680609"/>
                  <a:pt x="5023837" y="680609"/>
                </a:cubicBezTo>
                <a:cubicBezTo>
                  <a:pt x="5033940" y="680609"/>
                  <a:pt x="5042986" y="677672"/>
                  <a:pt x="5050973" y="671798"/>
                </a:cubicBezTo>
                <a:cubicBezTo>
                  <a:pt x="5058962" y="665925"/>
                  <a:pt x="5064718" y="657701"/>
                  <a:pt x="5068242" y="647129"/>
                </a:cubicBezTo>
                <a:cubicBezTo>
                  <a:pt x="5069887" y="641725"/>
                  <a:pt x="5070709" y="636673"/>
                  <a:pt x="5070709" y="631974"/>
                </a:cubicBezTo>
                <a:lnTo>
                  <a:pt x="5070709" y="599904"/>
                </a:lnTo>
                <a:cubicBezTo>
                  <a:pt x="5070709" y="594970"/>
                  <a:pt x="5070240" y="590741"/>
                  <a:pt x="5069300" y="587216"/>
                </a:cubicBezTo>
                <a:cubicBezTo>
                  <a:pt x="5066715" y="577114"/>
                  <a:pt x="5061429" y="568714"/>
                  <a:pt x="5053440" y="562018"/>
                </a:cubicBezTo>
                <a:cubicBezTo>
                  <a:pt x="5045452" y="555322"/>
                  <a:pt x="5035937" y="551974"/>
                  <a:pt x="5024894" y="551974"/>
                </a:cubicBezTo>
                <a:close/>
                <a:moveTo>
                  <a:pt x="3338617" y="551622"/>
                </a:moveTo>
                <a:cubicBezTo>
                  <a:pt x="3322875" y="551622"/>
                  <a:pt x="3310423" y="557789"/>
                  <a:pt x="3301260" y="570124"/>
                </a:cubicBezTo>
                <a:cubicBezTo>
                  <a:pt x="3292097" y="582459"/>
                  <a:pt x="3287515" y="598142"/>
                  <a:pt x="3287515" y="617173"/>
                </a:cubicBezTo>
                <a:cubicBezTo>
                  <a:pt x="3287515" y="635264"/>
                  <a:pt x="3291920" y="650301"/>
                  <a:pt x="3300731" y="662283"/>
                </a:cubicBezTo>
                <a:cubicBezTo>
                  <a:pt x="3309542" y="674265"/>
                  <a:pt x="3321935" y="680257"/>
                  <a:pt x="3337912" y="680257"/>
                </a:cubicBezTo>
                <a:cubicBezTo>
                  <a:pt x="3348485" y="680257"/>
                  <a:pt x="3358000" y="676909"/>
                  <a:pt x="3366458" y="670213"/>
                </a:cubicBezTo>
                <a:cubicBezTo>
                  <a:pt x="3374917" y="663516"/>
                  <a:pt x="3380555" y="654530"/>
                  <a:pt x="3383375" y="643252"/>
                </a:cubicBezTo>
                <a:cubicBezTo>
                  <a:pt x="3384315" y="639493"/>
                  <a:pt x="3384785" y="635029"/>
                  <a:pt x="3384785" y="629860"/>
                </a:cubicBezTo>
                <a:lnTo>
                  <a:pt x="3384785" y="600256"/>
                </a:lnTo>
                <a:cubicBezTo>
                  <a:pt x="3384785" y="595087"/>
                  <a:pt x="3384315" y="590741"/>
                  <a:pt x="3383375" y="587216"/>
                </a:cubicBezTo>
                <a:cubicBezTo>
                  <a:pt x="3381025" y="577114"/>
                  <a:pt x="3375798" y="568655"/>
                  <a:pt x="3367692" y="561842"/>
                </a:cubicBezTo>
                <a:cubicBezTo>
                  <a:pt x="3359586" y="555028"/>
                  <a:pt x="3349895" y="551622"/>
                  <a:pt x="3338617" y="551622"/>
                </a:cubicBezTo>
                <a:close/>
                <a:moveTo>
                  <a:pt x="2614355" y="551622"/>
                </a:moveTo>
                <a:cubicBezTo>
                  <a:pt x="2603782" y="551622"/>
                  <a:pt x="2594091" y="555087"/>
                  <a:pt x="2585280" y="562018"/>
                </a:cubicBezTo>
                <a:cubicBezTo>
                  <a:pt x="2576469" y="568949"/>
                  <a:pt x="2570537" y="578171"/>
                  <a:pt x="2567482" y="589683"/>
                </a:cubicBezTo>
                <a:cubicBezTo>
                  <a:pt x="2566307" y="593913"/>
                  <a:pt x="2565720" y="598259"/>
                  <a:pt x="2565720" y="602723"/>
                </a:cubicBezTo>
                <a:lnTo>
                  <a:pt x="2565720" y="633032"/>
                </a:lnTo>
                <a:cubicBezTo>
                  <a:pt x="2565720" y="637496"/>
                  <a:pt x="2566190" y="641255"/>
                  <a:pt x="2567130" y="644309"/>
                </a:cubicBezTo>
                <a:cubicBezTo>
                  <a:pt x="2569949" y="655117"/>
                  <a:pt x="2575588" y="663869"/>
                  <a:pt x="2584046" y="670565"/>
                </a:cubicBezTo>
                <a:cubicBezTo>
                  <a:pt x="2592505" y="677261"/>
                  <a:pt x="2602373" y="680609"/>
                  <a:pt x="2613650" y="680609"/>
                </a:cubicBezTo>
                <a:cubicBezTo>
                  <a:pt x="2629862" y="680609"/>
                  <a:pt x="2642549" y="674618"/>
                  <a:pt x="2651712" y="662635"/>
                </a:cubicBezTo>
                <a:cubicBezTo>
                  <a:pt x="2660875" y="650653"/>
                  <a:pt x="2665457" y="634794"/>
                  <a:pt x="2665457" y="615058"/>
                </a:cubicBezTo>
                <a:cubicBezTo>
                  <a:pt x="2665457" y="596967"/>
                  <a:pt x="2660934" y="581871"/>
                  <a:pt x="2651888" y="569771"/>
                </a:cubicBezTo>
                <a:cubicBezTo>
                  <a:pt x="2642843" y="557671"/>
                  <a:pt x="2630332" y="551622"/>
                  <a:pt x="2614355" y="551622"/>
                </a:cubicBezTo>
                <a:close/>
                <a:moveTo>
                  <a:pt x="1547555" y="551622"/>
                </a:moveTo>
                <a:cubicBezTo>
                  <a:pt x="1536983" y="551622"/>
                  <a:pt x="1527291" y="555087"/>
                  <a:pt x="1518480" y="562018"/>
                </a:cubicBezTo>
                <a:cubicBezTo>
                  <a:pt x="1509670" y="568949"/>
                  <a:pt x="1503737" y="578171"/>
                  <a:pt x="1500683" y="589683"/>
                </a:cubicBezTo>
                <a:cubicBezTo>
                  <a:pt x="1499508" y="593913"/>
                  <a:pt x="1498920" y="598259"/>
                  <a:pt x="1498920" y="602723"/>
                </a:cubicBezTo>
                <a:lnTo>
                  <a:pt x="1498920" y="633032"/>
                </a:lnTo>
                <a:cubicBezTo>
                  <a:pt x="1498920" y="637496"/>
                  <a:pt x="1499390" y="641255"/>
                  <a:pt x="1500330" y="644309"/>
                </a:cubicBezTo>
                <a:cubicBezTo>
                  <a:pt x="1503149" y="655117"/>
                  <a:pt x="1508788" y="663869"/>
                  <a:pt x="1517246" y="670565"/>
                </a:cubicBezTo>
                <a:cubicBezTo>
                  <a:pt x="1525705" y="677261"/>
                  <a:pt x="1535573" y="680609"/>
                  <a:pt x="1546851" y="680609"/>
                </a:cubicBezTo>
                <a:cubicBezTo>
                  <a:pt x="1563062" y="680609"/>
                  <a:pt x="1575749" y="674618"/>
                  <a:pt x="1584912" y="662635"/>
                </a:cubicBezTo>
                <a:cubicBezTo>
                  <a:pt x="1594075" y="650653"/>
                  <a:pt x="1598656" y="634794"/>
                  <a:pt x="1598656" y="615058"/>
                </a:cubicBezTo>
                <a:cubicBezTo>
                  <a:pt x="1598656" y="596967"/>
                  <a:pt x="1594134" y="581871"/>
                  <a:pt x="1585089" y="569771"/>
                </a:cubicBezTo>
                <a:cubicBezTo>
                  <a:pt x="1576043" y="557671"/>
                  <a:pt x="1563532" y="551622"/>
                  <a:pt x="1547555" y="551622"/>
                </a:cubicBezTo>
                <a:close/>
                <a:moveTo>
                  <a:pt x="5416476" y="550564"/>
                </a:moveTo>
                <a:cubicBezTo>
                  <a:pt x="5399560" y="550564"/>
                  <a:pt x="5386638" y="557084"/>
                  <a:pt x="5377709" y="570124"/>
                </a:cubicBezTo>
                <a:cubicBezTo>
                  <a:pt x="5368781" y="583164"/>
                  <a:pt x="5364318" y="598612"/>
                  <a:pt x="5364318" y="616468"/>
                </a:cubicBezTo>
                <a:cubicBezTo>
                  <a:pt x="5364318" y="635264"/>
                  <a:pt x="5369134" y="650888"/>
                  <a:pt x="5378767" y="663340"/>
                </a:cubicBezTo>
                <a:cubicBezTo>
                  <a:pt x="5388400" y="675793"/>
                  <a:pt x="5400735" y="682019"/>
                  <a:pt x="5415771" y="682019"/>
                </a:cubicBezTo>
                <a:cubicBezTo>
                  <a:pt x="5430573" y="682019"/>
                  <a:pt x="5442908" y="675734"/>
                  <a:pt x="5452776" y="663164"/>
                </a:cubicBezTo>
                <a:cubicBezTo>
                  <a:pt x="5462644" y="650594"/>
                  <a:pt x="5467578" y="634794"/>
                  <a:pt x="5467578" y="615763"/>
                </a:cubicBezTo>
                <a:cubicBezTo>
                  <a:pt x="5467578" y="599081"/>
                  <a:pt x="5463290" y="584045"/>
                  <a:pt x="5454714" y="570652"/>
                </a:cubicBezTo>
                <a:cubicBezTo>
                  <a:pt x="5446139" y="557260"/>
                  <a:pt x="5433392" y="550564"/>
                  <a:pt x="5416476" y="550564"/>
                </a:cubicBezTo>
                <a:close/>
                <a:moveTo>
                  <a:pt x="4749727" y="550564"/>
                </a:moveTo>
                <a:cubicBezTo>
                  <a:pt x="4732810" y="550564"/>
                  <a:pt x="4719888" y="557084"/>
                  <a:pt x="4710960" y="570124"/>
                </a:cubicBezTo>
                <a:cubicBezTo>
                  <a:pt x="4702032" y="583164"/>
                  <a:pt x="4697568" y="598612"/>
                  <a:pt x="4697568" y="616468"/>
                </a:cubicBezTo>
                <a:cubicBezTo>
                  <a:pt x="4697568" y="635264"/>
                  <a:pt x="4702384" y="650888"/>
                  <a:pt x="4712017" y="663340"/>
                </a:cubicBezTo>
                <a:cubicBezTo>
                  <a:pt x="4721650" y="675793"/>
                  <a:pt x="4733985" y="682019"/>
                  <a:pt x="4749022" y="682019"/>
                </a:cubicBezTo>
                <a:cubicBezTo>
                  <a:pt x="4763823" y="682019"/>
                  <a:pt x="4776158" y="675734"/>
                  <a:pt x="4786026" y="663164"/>
                </a:cubicBezTo>
                <a:cubicBezTo>
                  <a:pt x="4795894" y="650594"/>
                  <a:pt x="4800828" y="634794"/>
                  <a:pt x="4800828" y="615763"/>
                </a:cubicBezTo>
                <a:cubicBezTo>
                  <a:pt x="4800828" y="599081"/>
                  <a:pt x="4796540" y="584045"/>
                  <a:pt x="4787964" y="570652"/>
                </a:cubicBezTo>
                <a:cubicBezTo>
                  <a:pt x="4779389" y="557260"/>
                  <a:pt x="4766643" y="550564"/>
                  <a:pt x="4749727" y="550564"/>
                </a:cubicBezTo>
                <a:close/>
                <a:moveTo>
                  <a:pt x="3711502" y="550564"/>
                </a:moveTo>
                <a:cubicBezTo>
                  <a:pt x="3694585" y="550564"/>
                  <a:pt x="3681663" y="557084"/>
                  <a:pt x="3672735" y="570124"/>
                </a:cubicBezTo>
                <a:cubicBezTo>
                  <a:pt x="3663807" y="583164"/>
                  <a:pt x="3659343" y="598612"/>
                  <a:pt x="3659343" y="616468"/>
                </a:cubicBezTo>
                <a:cubicBezTo>
                  <a:pt x="3659343" y="635264"/>
                  <a:pt x="3664159" y="650888"/>
                  <a:pt x="3673792" y="663340"/>
                </a:cubicBezTo>
                <a:cubicBezTo>
                  <a:pt x="3683425" y="675793"/>
                  <a:pt x="3695760" y="682019"/>
                  <a:pt x="3710797" y="682019"/>
                </a:cubicBezTo>
                <a:cubicBezTo>
                  <a:pt x="3725598" y="682019"/>
                  <a:pt x="3737933" y="675734"/>
                  <a:pt x="3747801" y="663164"/>
                </a:cubicBezTo>
                <a:cubicBezTo>
                  <a:pt x="3757669" y="650594"/>
                  <a:pt x="3762603" y="634794"/>
                  <a:pt x="3762603" y="615763"/>
                </a:cubicBezTo>
                <a:cubicBezTo>
                  <a:pt x="3762603" y="599081"/>
                  <a:pt x="3758315" y="584045"/>
                  <a:pt x="3749740" y="570652"/>
                </a:cubicBezTo>
                <a:cubicBezTo>
                  <a:pt x="3741164" y="557260"/>
                  <a:pt x="3728418" y="550564"/>
                  <a:pt x="3711502" y="550564"/>
                </a:cubicBezTo>
                <a:close/>
                <a:moveTo>
                  <a:pt x="1911277" y="550564"/>
                </a:moveTo>
                <a:cubicBezTo>
                  <a:pt x="1894360" y="550564"/>
                  <a:pt x="1881438" y="557084"/>
                  <a:pt x="1872510" y="570124"/>
                </a:cubicBezTo>
                <a:cubicBezTo>
                  <a:pt x="1863582" y="583164"/>
                  <a:pt x="1859118" y="598612"/>
                  <a:pt x="1859118" y="616468"/>
                </a:cubicBezTo>
                <a:cubicBezTo>
                  <a:pt x="1859118" y="635264"/>
                  <a:pt x="1863935" y="650888"/>
                  <a:pt x="1873567" y="663340"/>
                </a:cubicBezTo>
                <a:cubicBezTo>
                  <a:pt x="1883200" y="675793"/>
                  <a:pt x="1895535" y="682019"/>
                  <a:pt x="1910572" y="682019"/>
                </a:cubicBezTo>
                <a:cubicBezTo>
                  <a:pt x="1925374" y="682019"/>
                  <a:pt x="1937708" y="675734"/>
                  <a:pt x="1947577" y="663164"/>
                </a:cubicBezTo>
                <a:cubicBezTo>
                  <a:pt x="1957445" y="650594"/>
                  <a:pt x="1962378" y="634794"/>
                  <a:pt x="1962378" y="615763"/>
                </a:cubicBezTo>
                <a:cubicBezTo>
                  <a:pt x="1962378" y="599081"/>
                  <a:pt x="1958091" y="584045"/>
                  <a:pt x="1949515" y="570652"/>
                </a:cubicBezTo>
                <a:cubicBezTo>
                  <a:pt x="1940939" y="557260"/>
                  <a:pt x="1928193" y="550564"/>
                  <a:pt x="1911277" y="550564"/>
                </a:cubicBezTo>
                <a:close/>
                <a:moveTo>
                  <a:pt x="2886008" y="549507"/>
                </a:moveTo>
                <a:cubicBezTo>
                  <a:pt x="2871676" y="549507"/>
                  <a:pt x="2860516" y="554617"/>
                  <a:pt x="2852528" y="564837"/>
                </a:cubicBezTo>
                <a:cubicBezTo>
                  <a:pt x="2844539" y="575058"/>
                  <a:pt x="2839840" y="586629"/>
                  <a:pt x="2838430" y="599551"/>
                </a:cubicBezTo>
                <a:lnTo>
                  <a:pt x="2929004" y="599551"/>
                </a:lnTo>
                <a:cubicBezTo>
                  <a:pt x="2929239" y="587099"/>
                  <a:pt x="2926008" y="575645"/>
                  <a:pt x="2919312" y="565190"/>
                </a:cubicBezTo>
                <a:cubicBezTo>
                  <a:pt x="2912616" y="554735"/>
                  <a:pt x="2901515" y="549507"/>
                  <a:pt x="2886008" y="549507"/>
                </a:cubicBezTo>
                <a:close/>
                <a:moveTo>
                  <a:pt x="2343083" y="549507"/>
                </a:moveTo>
                <a:cubicBezTo>
                  <a:pt x="2328751" y="549507"/>
                  <a:pt x="2317591" y="554617"/>
                  <a:pt x="2309603" y="564837"/>
                </a:cubicBezTo>
                <a:cubicBezTo>
                  <a:pt x="2301615" y="575058"/>
                  <a:pt x="2296915" y="586629"/>
                  <a:pt x="2295506" y="599551"/>
                </a:cubicBezTo>
                <a:lnTo>
                  <a:pt x="2386079" y="599551"/>
                </a:lnTo>
                <a:cubicBezTo>
                  <a:pt x="2386314" y="587099"/>
                  <a:pt x="2383083" y="575645"/>
                  <a:pt x="2376388" y="565190"/>
                </a:cubicBezTo>
                <a:cubicBezTo>
                  <a:pt x="2369691" y="554735"/>
                  <a:pt x="2358590" y="549507"/>
                  <a:pt x="2343083" y="549507"/>
                </a:cubicBezTo>
                <a:close/>
                <a:moveTo>
                  <a:pt x="552383" y="549507"/>
                </a:moveTo>
                <a:cubicBezTo>
                  <a:pt x="538051" y="549507"/>
                  <a:pt x="526891" y="554617"/>
                  <a:pt x="518903" y="564837"/>
                </a:cubicBezTo>
                <a:cubicBezTo>
                  <a:pt x="510914" y="575058"/>
                  <a:pt x="506215" y="586629"/>
                  <a:pt x="504806" y="599551"/>
                </a:cubicBezTo>
                <a:lnTo>
                  <a:pt x="595379" y="599551"/>
                </a:lnTo>
                <a:cubicBezTo>
                  <a:pt x="595614" y="587099"/>
                  <a:pt x="592383" y="575645"/>
                  <a:pt x="585687" y="565190"/>
                </a:cubicBezTo>
                <a:cubicBezTo>
                  <a:pt x="578991" y="554735"/>
                  <a:pt x="567890" y="549507"/>
                  <a:pt x="552383" y="549507"/>
                </a:cubicBezTo>
                <a:close/>
                <a:moveTo>
                  <a:pt x="5153377" y="530828"/>
                </a:moveTo>
                <a:lnTo>
                  <a:pt x="5184390" y="530828"/>
                </a:lnTo>
                <a:lnTo>
                  <a:pt x="5184390" y="624926"/>
                </a:lnTo>
                <a:cubicBezTo>
                  <a:pt x="5184390" y="661343"/>
                  <a:pt x="5197078" y="679552"/>
                  <a:pt x="5222452" y="679552"/>
                </a:cubicBezTo>
                <a:cubicBezTo>
                  <a:pt x="5232085" y="679552"/>
                  <a:pt x="5240543" y="676732"/>
                  <a:pt x="5247827" y="671094"/>
                </a:cubicBezTo>
                <a:cubicBezTo>
                  <a:pt x="5255110" y="665455"/>
                  <a:pt x="5260279" y="658759"/>
                  <a:pt x="5263334" y="651005"/>
                </a:cubicBezTo>
                <a:cubicBezTo>
                  <a:pt x="5265213" y="646541"/>
                  <a:pt x="5266153" y="641255"/>
                  <a:pt x="5266153" y="635146"/>
                </a:cubicBezTo>
                <a:lnTo>
                  <a:pt x="5266153" y="530828"/>
                </a:lnTo>
                <a:lnTo>
                  <a:pt x="5297167" y="530828"/>
                </a:lnTo>
                <a:lnTo>
                  <a:pt x="5297167" y="654530"/>
                </a:lnTo>
                <a:cubicBezTo>
                  <a:pt x="5297167" y="673796"/>
                  <a:pt x="5297636" y="689420"/>
                  <a:pt x="5298576" y="701402"/>
                </a:cubicBezTo>
                <a:lnTo>
                  <a:pt x="5271087" y="701402"/>
                </a:lnTo>
                <a:lnTo>
                  <a:pt x="5269325" y="673561"/>
                </a:lnTo>
                <a:lnTo>
                  <a:pt x="5268620" y="673561"/>
                </a:lnTo>
                <a:cubicBezTo>
                  <a:pt x="5263921" y="682019"/>
                  <a:pt x="5256755" y="689420"/>
                  <a:pt x="5247122" y="695763"/>
                </a:cubicBezTo>
                <a:cubicBezTo>
                  <a:pt x="5237489" y="702107"/>
                  <a:pt x="5225859" y="705279"/>
                  <a:pt x="5212232" y="705279"/>
                </a:cubicBezTo>
                <a:cubicBezTo>
                  <a:pt x="5204948" y="705279"/>
                  <a:pt x="5198076" y="704104"/>
                  <a:pt x="5191615" y="701755"/>
                </a:cubicBezTo>
                <a:cubicBezTo>
                  <a:pt x="5185154" y="699405"/>
                  <a:pt x="5178928" y="695587"/>
                  <a:pt x="5172936" y="690301"/>
                </a:cubicBezTo>
                <a:cubicBezTo>
                  <a:pt x="5166945" y="685014"/>
                  <a:pt x="5162188" y="677261"/>
                  <a:pt x="5158663" y="667041"/>
                </a:cubicBezTo>
                <a:cubicBezTo>
                  <a:pt x="5155139" y="656820"/>
                  <a:pt x="5153377" y="644662"/>
                  <a:pt x="5153377" y="630565"/>
                </a:cubicBezTo>
                <a:close/>
                <a:moveTo>
                  <a:pt x="4067527" y="530828"/>
                </a:moveTo>
                <a:lnTo>
                  <a:pt x="4098541" y="530828"/>
                </a:lnTo>
                <a:lnTo>
                  <a:pt x="4098541" y="624926"/>
                </a:lnTo>
                <a:cubicBezTo>
                  <a:pt x="4098541" y="661343"/>
                  <a:pt x="4111228" y="679552"/>
                  <a:pt x="4136602" y="679552"/>
                </a:cubicBezTo>
                <a:cubicBezTo>
                  <a:pt x="4146235" y="679552"/>
                  <a:pt x="4154694" y="676732"/>
                  <a:pt x="4161977" y="671094"/>
                </a:cubicBezTo>
                <a:cubicBezTo>
                  <a:pt x="4169260" y="665455"/>
                  <a:pt x="4174429" y="658759"/>
                  <a:pt x="4177484" y="651005"/>
                </a:cubicBezTo>
                <a:cubicBezTo>
                  <a:pt x="4179363" y="646541"/>
                  <a:pt x="4180303" y="641255"/>
                  <a:pt x="4180303" y="635146"/>
                </a:cubicBezTo>
                <a:lnTo>
                  <a:pt x="4180303" y="530828"/>
                </a:lnTo>
                <a:lnTo>
                  <a:pt x="4211317" y="530828"/>
                </a:lnTo>
                <a:lnTo>
                  <a:pt x="4211317" y="654530"/>
                </a:lnTo>
                <a:cubicBezTo>
                  <a:pt x="4211317" y="673796"/>
                  <a:pt x="4211787" y="689420"/>
                  <a:pt x="4212726" y="701402"/>
                </a:cubicBezTo>
                <a:lnTo>
                  <a:pt x="4185237" y="701402"/>
                </a:lnTo>
                <a:lnTo>
                  <a:pt x="4183475" y="673561"/>
                </a:lnTo>
                <a:lnTo>
                  <a:pt x="4182770" y="673561"/>
                </a:lnTo>
                <a:cubicBezTo>
                  <a:pt x="4178071" y="682019"/>
                  <a:pt x="4170905" y="689420"/>
                  <a:pt x="4161272" y="695763"/>
                </a:cubicBezTo>
                <a:cubicBezTo>
                  <a:pt x="4151639" y="702107"/>
                  <a:pt x="4140009" y="705279"/>
                  <a:pt x="4126382" y="705279"/>
                </a:cubicBezTo>
                <a:cubicBezTo>
                  <a:pt x="4119099" y="705279"/>
                  <a:pt x="4112226" y="704104"/>
                  <a:pt x="4105765" y="701755"/>
                </a:cubicBezTo>
                <a:cubicBezTo>
                  <a:pt x="4099304" y="699405"/>
                  <a:pt x="4093078" y="695587"/>
                  <a:pt x="4087087" y="690301"/>
                </a:cubicBezTo>
                <a:cubicBezTo>
                  <a:pt x="4081096" y="685014"/>
                  <a:pt x="4076338" y="677261"/>
                  <a:pt x="4072813" y="667041"/>
                </a:cubicBezTo>
                <a:cubicBezTo>
                  <a:pt x="4069289" y="656820"/>
                  <a:pt x="4067527" y="644662"/>
                  <a:pt x="4067527" y="630565"/>
                </a:cubicBezTo>
                <a:close/>
                <a:moveTo>
                  <a:pt x="2735084" y="530828"/>
                </a:moveTo>
                <a:lnTo>
                  <a:pt x="2766098" y="530828"/>
                </a:lnTo>
                <a:lnTo>
                  <a:pt x="2766098" y="701402"/>
                </a:lnTo>
                <a:lnTo>
                  <a:pt x="2735084" y="701402"/>
                </a:lnTo>
                <a:close/>
                <a:moveTo>
                  <a:pt x="2085289" y="530828"/>
                </a:moveTo>
                <a:lnTo>
                  <a:pt x="2118417" y="530828"/>
                </a:lnTo>
                <a:lnTo>
                  <a:pt x="2151897" y="626336"/>
                </a:lnTo>
                <a:cubicBezTo>
                  <a:pt x="2158006" y="643487"/>
                  <a:pt x="2162587" y="658171"/>
                  <a:pt x="2165642" y="670389"/>
                </a:cubicBezTo>
                <a:lnTo>
                  <a:pt x="2166699" y="670389"/>
                </a:lnTo>
                <a:cubicBezTo>
                  <a:pt x="2169519" y="660286"/>
                  <a:pt x="2174335" y="645602"/>
                  <a:pt x="2181149" y="626336"/>
                </a:cubicBezTo>
                <a:lnTo>
                  <a:pt x="2214276" y="530828"/>
                </a:lnTo>
                <a:lnTo>
                  <a:pt x="2246700" y="530828"/>
                </a:lnTo>
                <a:lnTo>
                  <a:pt x="2179739" y="701402"/>
                </a:lnTo>
                <a:lnTo>
                  <a:pt x="2150135" y="701402"/>
                </a:lnTo>
                <a:close/>
                <a:moveTo>
                  <a:pt x="1200503" y="530828"/>
                </a:moveTo>
                <a:lnTo>
                  <a:pt x="1231516" y="530828"/>
                </a:lnTo>
                <a:lnTo>
                  <a:pt x="1231516" y="624926"/>
                </a:lnTo>
                <a:cubicBezTo>
                  <a:pt x="1231516" y="661343"/>
                  <a:pt x="1244203" y="679552"/>
                  <a:pt x="1269578" y="679552"/>
                </a:cubicBezTo>
                <a:cubicBezTo>
                  <a:pt x="1279211" y="679552"/>
                  <a:pt x="1287668" y="676732"/>
                  <a:pt x="1294952" y="671094"/>
                </a:cubicBezTo>
                <a:cubicBezTo>
                  <a:pt x="1302235" y="665455"/>
                  <a:pt x="1307405" y="658759"/>
                  <a:pt x="1310459" y="651005"/>
                </a:cubicBezTo>
                <a:cubicBezTo>
                  <a:pt x="1312338" y="646541"/>
                  <a:pt x="1313278" y="641255"/>
                  <a:pt x="1313278" y="635146"/>
                </a:cubicBezTo>
                <a:lnTo>
                  <a:pt x="1313278" y="530828"/>
                </a:lnTo>
                <a:lnTo>
                  <a:pt x="1344291" y="530828"/>
                </a:lnTo>
                <a:lnTo>
                  <a:pt x="1344291" y="654530"/>
                </a:lnTo>
                <a:cubicBezTo>
                  <a:pt x="1344291" y="673796"/>
                  <a:pt x="1344762" y="689420"/>
                  <a:pt x="1345701" y="701402"/>
                </a:cubicBezTo>
                <a:lnTo>
                  <a:pt x="1318212" y="701402"/>
                </a:lnTo>
                <a:lnTo>
                  <a:pt x="1316450" y="673561"/>
                </a:lnTo>
                <a:lnTo>
                  <a:pt x="1315745" y="673561"/>
                </a:lnTo>
                <a:cubicBezTo>
                  <a:pt x="1311046" y="682019"/>
                  <a:pt x="1303880" y="689420"/>
                  <a:pt x="1294247" y="695763"/>
                </a:cubicBezTo>
                <a:cubicBezTo>
                  <a:pt x="1284614" y="702107"/>
                  <a:pt x="1272984" y="705279"/>
                  <a:pt x="1259357" y="705279"/>
                </a:cubicBezTo>
                <a:cubicBezTo>
                  <a:pt x="1252074" y="705279"/>
                  <a:pt x="1245202" y="704104"/>
                  <a:pt x="1238740" y="701755"/>
                </a:cubicBezTo>
                <a:cubicBezTo>
                  <a:pt x="1232279" y="699405"/>
                  <a:pt x="1226053" y="695587"/>
                  <a:pt x="1220062" y="690301"/>
                </a:cubicBezTo>
                <a:cubicBezTo>
                  <a:pt x="1214071" y="685014"/>
                  <a:pt x="1209313" y="677261"/>
                  <a:pt x="1205789" y="667041"/>
                </a:cubicBezTo>
                <a:cubicBezTo>
                  <a:pt x="1202265" y="656820"/>
                  <a:pt x="1200503" y="644662"/>
                  <a:pt x="1200503" y="630565"/>
                </a:cubicBezTo>
                <a:close/>
                <a:moveTo>
                  <a:pt x="1008964" y="530828"/>
                </a:moveTo>
                <a:lnTo>
                  <a:pt x="1042092" y="530828"/>
                </a:lnTo>
                <a:lnTo>
                  <a:pt x="1075572" y="626336"/>
                </a:lnTo>
                <a:cubicBezTo>
                  <a:pt x="1081681" y="643487"/>
                  <a:pt x="1086263" y="658171"/>
                  <a:pt x="1089317" y="670389"/>
                </a:cubicBezTo>
                <a:lnTo>
                  <a:pt x="1090374" y="670389"/>
                </a:lnTo>
                <a:cubicBezTo>
                  <a:pt x="1093193" y="660286"/>
                  <a:pt x="1098010" y="645602"/>
                  <a:pt x="1104824" y="626336"/>
                </a:cubicBezTo>
                <a:lnTo>
                  <a:pt x="1137951" y="530828"/>
                </a:lnTo>
                <a:lnTo>
                  <a:pt x="1170375" y="530828"/>
                </a:lnTo>
                <a:lnTo>
                  <a:pt x="1103414" y="701402"/>
                </a:lnTo>
                <a:lnTo>
                  <a:pt x="1073810" y="701402"/>
                </a:lnTo>
                <a:close/>
                <a:moveTo>
                  <a:pt x="401459" y="530828"/>
                </a:moveTo>
                <a:lnTo>
                  <a:pt x="432473" y="530828"/>
                </a:lnTo>
                <a:lnTo>
                  <a:pt x="432473" y="701402"/>
                </a:lnTo>
                <a:lnTo>
                  <a:pt x="401459" y="701402"/>
                </a:lnTo>
                <a:close/>
                <a:moveTo>
                  <a:pt x="5614730" y="527304"/>
                </a:moveTo>
                <a:cubicBezTo>
                  <a:pt x="5632116" y="527304"/>
                  <a:pt x="5646448" y="530359"/>
                  <a:pt x="5657726" y="536467"/>
                </a:cubicBezTo>
                <a:lnTo>
                  <a:pt x="5650677" y="560080"/>
                </a:lnTo>
                <a:cubicBezTo>
                  <a:pt x="5640339" y="554676"/>
                  <a:pt x="5628357" y="551974"/>
                  <a:pt x="5614730" y="551974"/>
                </a:cubicBezTo>
                <a:cubicBezTo>
                  <a:pt x="5595934" y="551974"/>
                  <a:pt x="5581190" y="558141"/>
                  <a:pt x="5570500" y="570476"/>
                </a:cubicBezTo>
                <a:cubicBezTo>
                  <a:pt x="5559810" y="582811"/>
                  <a:pt x="5554465" y="598142"/>
                  <a:pt x="5554465" y="616468"/>
                </a:cubicBezTo>
                <a:cubicBezTo>
                  <a:pt x="5554465" y="635969"/>
                  <a:pt x="5560045" y="651475"/>
                  <a:pt x="5571206" y="662988"/>
                </a:cubicBezTo>
                <a:cubicBezTo>
                  <a:pt x="5582365" y="674500"/>
                  <a:pt x="5596521" y="680257"/>
                  <a:pt x="5613673" y="680257"/>
                </a:cubicBezTo>
                <a:cubicBezTo>
                  <a:pt x="5626830" y="680257"/>
                  <a:pt x="5639517" y="677555"/>
                  <a:pt x="5651734" y="672151"/>
                </a:cubicBezTo>
                <a:lnTo>
                  <a:pt x="5657021" y="695411"/>
                </a:lnTo>
                <a:cubicBezTo>
                  <a:pt x="5643159" y="701990"/>
                  <a:pt x="5626830" y="705279"/>
                  <a:pt x="5608034" y="705279"/>
                </a:cubicBezTo>
                <a:cubicBezTo>
                  <a:pt x="5582424" y="705279"/>
                  <a:pt x="5561866" y="697291"/>
                  <a:pt x="5546359" y="681314"/>
                </a:cubicBezTo>
                <a:cubicBezTo>
                  <a:pt x="5530853" y="665337"/>
                  <a:pt x="5523099" y="644309"/>
                  <a:pt x="5523099" y="618230"/>
                </a:cubicBezTo>
                <a:cubicBezTo>
                  <a:pt x="5523099" y="591681"/>
                  <a:pt x="5531499" y="569889"/>
                  <a:pt x="5548298" y="552855"/>
                </a:cubicBezTo>
                <a:cubicBezTo>
                  <a:pt x="5565097" y="535821"/>
                  <a:pt x="5587241" y="527304"/>
                  <a:pt x="5614730" y="527304"/>
                </a:cubicBezTo>
                <a:close/>
                <a:moveTo>
                  <a:pt x="5417181" y="527304"/>
                </a:moveTo>
                <a:cubicBezTo>
                  <a:pt x="5441616" y="527304"/>
                  <a:pt x="5461411" y="535410"/>
                  <a:pt x="5476565" y="551622"/>
                </a:cubicBezTo>
                <a:cubicBezTo>
                  <a:pt x="5491719" y="567833"/>
                  <a:pt x="5499296" y="588861"/>
                  <a:pt x="5499296" y="614706"/>
                </a:cubicBezTo>
                <a:cubicBezTo>
                  <a:pt x="5499296" y="644074"/>
                  <a:pt x="5490838" y="666512"/>
                  <a:pt x="5473921" y="682019"/>
                </a:cubicBezTo>
                <a:cubicBezTo>
                  <a:pt x="5457005" y="697525"/>
                  <a:pt x="5437152" y="705279"/>
                  <a:pt x="5414362" y="705279"/>
                </a:cubicBezTo>
                <a:cubicBezTo>
                  <a:pt x="5390867" y="705279"/>
                  <a:pt x="5371366" y="697232"/>
                  <a:pt x="5355859" y="681138"/>
                </a:cubicBezTo>
                <a:cubicBezTo>
                  <a:pt x="5340352" y="665044"/>
                  <a:pt x="5332599" y="643839"/>
                  <a:pt x="5332599" y="617525"/>
                </a:cubicBezTo>
                <a:cubicBezTo>
                  <a:pt x="5332599" y="590036"/>
                  <a:pt x="5340646" y="568127"/>
                  <a:pt x="5356740" y="551798"/>
                </a:cubicBezTo>
                <a:cubicBezTo>
                  <a:pt x="5372835" y="535469"/>
                  <a:pt x="5392981" y="527304"/>
                  <a:pt x="5417181" y="527304"/>
                </a:cubicBezTo>
                <a:close/>
                <a:moveTo>
                  <a:pt x="5019255" y="527304"/>
                </a:moveTo>
                <a:cubicBezTo>
                  <a:pt x="5031708" y="527304"/>
                  <a:pt x="5042456" y="530006"/>
                  <a:pt x="5051502" y="535410"/>
                </a:cubicBezTo>
                <a:cubicBezTo>
                  <a:pt x="5060548" y="540814"/>
                  <a:pt x="5067303" y="547862"/>
                  <a:pt x="5071766" y="556556"/>
                </a:cubicBezTo>
                <a:lnTo>
                  <a:pt x="5072471" y="556556"/>
                </a:lnTo>
                <a:lnTo>
                  <a:pt x="5073528" y="530828"/>
                </a:lnTo>
                <a:lnTo>
                  <a:pt x="5102780" y="530828"/>
                </a:lnTo>
                <a:cubicBezTo>
                  <a:pt x="5101840" y="549624"/>
                  <a:pt x="5101370" y="565249"/>
                  <a:pt x="5101370" y="577701"/>
                </a:cubicBezTo>
                <a:lnTo>
                  <a:pt x="5101370" y="771182"/>
                </a:lnTo>
                <a:lnTo>
                  <a:pt x="5070709" y="771182"/>
                </a:lnTo>
                <a:lnTo>
                  <a:pt x="5070709" y="675323"/>
                </a:lnTo>
                <a:lnTo>
                  <a:pt x="5070004" y="675323"/>
                </a:lnTo>
                <a:cubicBezTo>
                  <a:pt x="5058492" y="695293"/>
                  <a:pt x="5039931" y="705279"/>
                  <a:pt x="5014321" y="705279"/>
                </a:cubicBezTo>
                <a:cubicBezTo>
                  <a:pt x="4993880" y="705279"/>
                  <a:pt x="4976730" y="697291"/>
                  <a:pt x="4962867" y="681314"/>
                </a:cubicBezTo>
                <a:cubicBezTo>
                  <a:pt x="4949005" y="665337"/>
                  <a:pt x="4942074" y="644662"/>
                  <a:pt x="4942074" y="619287"/>
                </a:cubicBezTo>
                <a:cubicBezTo>
                  <a:pt x="4942074" y="589448"/>
                  <a:pt x="4949887" y="566658"/>
                  <a:pt x="4965511" y="550917"/>
                </a:cubicBezTo>
                <a:cubicBezTo>
                  <a:pt x="4981135" y="535175"/>
                  <a:pt x="4999050" y="527304"/>
                  <a:pt x="5019255" y="527304"/>
                </a:cubicBezTo>
                <a:close/>
                <a:moveTo>
                  <a:pt x="4750432" y="527304"/>
                </a:moveTo>
                <a:cubicBezTo>
                  <a:pt x="4774866" y="527304"/>
                  <a:pt x="4794661" y="535410"/>
                  <a:pt x="4809815" y="551622"/>
                </a:cubicBezTo>
                <a:cubicBezTo>
                  <a:pt x="4824969" y="567833"/>
                  <a:pt x="4832547" y="588861"/>
                  <a:pt x="4832547" y="614706"/>
                </a:cubicBezTo>
                <a:cubicBezTo>
                  <a:pt x="4832547" y="644074"/>
                  <a:pt x="4824088" y="666512"/>
                  <a:pt x="4807172" y="682019"/>
                </a:cubicBezTo>
                <a:cubicBezTo>
                  <a:pt x="4790256" y="697525"/>
                  <a:pt x="4770402" y="705279"/>
                  <a:pt x="4747612" y="705279"/>
                </a:cubicBezTo>
                <a:cubicBezTo>
                  <a:pt x="4724117" y="705279"/>
                  <a:pt x="4704616" y="697232"/>
                  <a:pt x="4689110" y="681138"/>
                </a:cubicBezTo>
                <a:cubicBezTo>
                  <a:pt x="4673603" y="665044"/>
                  <a:pt x="4665850" y="643839"/>
                  <a:pt x="4665850" y="617525"/>
                </a:cubicBezTo>
                <a:cubicBezTo>
                  <a:pt x="4665850" y="590036"/>
                  <a:pt x="4673896" y="568127"/>
                  <a:pt x="4689991" y="551798"/>
                </a:cubicBezTo>
                <a:cubicBezTo>
                  <a:pt x="4706085" y="535469"/>
                  <a:pt x="4726232" y="527304"/>
                  <a:pt x="4750432" y="527304"/>
                </a:cubicBezTo>
                <a:close/>
                <a:moveTo>
                  <a:pt x="4314063" y="527304"/>
                </a:moveTo>
                <a:cubicBezTo>
                  <a:pt x="4337793" y="527304"/>
                  <a:pt x="4354533" y="533883"/>
                  <a:pt x="4364283" y="547040"/>
                </a:cubicBezTo>
                <a:cubicBezTo>
                  <a:pt x="4374034" y="560197"/>
                  <a:pt x="4378909" y="576761"/>
                  <a:pt x="4378909" y="596732"/>
                </a:cubicBezTo>
                <a:lnTo>
                  <a:pt x="4378909" y="660521"/>
                </a:lnTo>
                <a:cubicBezTo>
                  <a:pt x="4378909" y="676967"/>
                  <a:pt x="4379731" y="690594"/>
                  <a:pt x="4381376" y="701402"/>
                </a:cubicBezTo>
                <a:lnTo>
                  <a:pt x="4353534" y="701402"/>
                </a:lnTo>
                <a:lnTo>
                  <a:pt x="4351067" y="679904"/>
                </a:lnTo>
                <a:lnTo>
                  <a:pt x="4350010" y="679904"/>
                </a:lnTo>
                <a:cubicBezTo>
                  <a:pt x="4344841" y="687188"/>
                  <a:pt x="4337734" y="693238"/>
                  <a:pt x="4328688" y="698054"/>
                </a:cubicBezTo>
                <a:cubicBezTo>
                  <a:pt x="4319642" y="702871"/>
                  <a:pt x="4309364" y="705279"/>
                  <a:pt x="4297851" y="705279"/>
                </a:cubicBezTo>
                <a:cubicBezTo>
                  <a:pt x="4281404" y="705279"/>
                  <a:pt x="4268600" y="700462"/>
                  <a:pt x="4259437" y="690829"/>
                </a:cubicBezTo>
                <a:cubicBezTo>
                  <a:pt x="4250274" y="681196"/>
                  <a:pt x="4245692" y="669684"/>
                  <a:pt x="4245692" y="656292"/>
                </a:cubicBezTo>
                <a:cubicBezTo>
                  <a:pt x="4245692" y="635616"/>
                  <a:pt x="4254562" y="619816"/>
                  <a:pt x="4272300" y="608891"/>
                </a:cubicBezTo>
                <a:cubicBezTo>
                  <a:pt x="4290039" y="597965"/>
                  <a:pt x="4315355" y="592620"/>
                  <a:pt x="4348248" y="592855"/>
                </a:cubicBezTo>
                <a:lnTo>
                  <a:pt x="4348248" y="589331"/>
                </a:lnTo>
                <a:cubicBezTo>
                  <a:pt x="4348248" y="585102"/>
                  <a:pt x="4347837" y="581049"/>
                  <a:pt x="4347014" y="577172"/>
                </a:cubicBezTo>
                <a:cubicBezTo>
                  <a:pt x="4346192" y="573296"/>
                  <a:pt x="4344547" y="569125"/>
                  <a:pt x="4342080" y="564661"/>
                </a:cubicBezTo>
                <a:cubicBezTo>
                  <a:pt x="4339613" y="560197"/>
                  <a:pt x="4335619" y="556673"/>
                  <a:pt x="4330098" y="554089"/>
                </a:cubicBezTo>
                <a:cubicBezTo>
                  <a:pt x="4324576" y="551504"/>
                  <a:pt x="4317704" y="550212"/>
                  <a:pt x="4309481" y="550212"/>
                </a:cubicBezTo>
                <a:cubicBezTo>
                  <a:pt x="4292095" y="550212"/>
                  <a:pt x="4277175" y="554441"/>
                  <a:pt x="4264723" y="562899"/>
                </a:cubicBezTo>
                <a:lnTo>
                  <a:pt x="4257675" y="542106"/>
                </a:lnTo>
                <a:cubicBezTo>
                  <a:pt x="4273416" y="532238"/>
                  <a:pt x="4292212" y="527304"/>
                  <a:pt x="4314063" y="527304"/>
                </a:cubicBezTo>
                <a:close/>
                <a:moveTo>
                  <a:pt x="3985955" y="527304"/>
                </a:moveTo>
                <a:cubicBezTo>
                  <a:pt x="4003341" y="527304"/>
                  <a:pt x="4017673" y="530359"/>
                  <a:pt x="4028951" y="536467"/>
                </a:cubicBezTo>
                <a:lnTo>
                  <a:pt x="4021902" y="560080"/>
                </a:lnTo>
                <a:cubicBezTo>
                  <a:pt x="4011565" y="554676"/>
                  <a:pt x="3999582" y="551974"/>
                  <a:pt x="3985955" y="551974"/>
                </a:cubicBezTo>
                <a:cubicBezTo>
                  <a:pt x="3967159" y="551974"/>
                  <a:pt x="3952416" y="558141"/>
                  <a:pt x="3941726" y="570476"/>
                </a:cubicBezTo>
                <a:cubicBezTo>
                  <a:pt x="3931036" y="582811"/>
                  <a:pt x="3925690" y="598142"/>
                  <a:pt x="3925690" y="616468"/>
                </a:cubicBezTo>
                <a:cubicBezTo>
                  <a:pt x="3925690" y="635969"/>
                  <a:pt x="3931270" y="651475"/>
                  <a:pt x="3942430" y="662988"/>
                </a:cubicBezTo>
                <a:cubicBezTo>
                  <a:pt x="3953591" y="674500"/>
                  <a:pt x="3967746" y="680257"/>
                  <a:pt x="3984898" y="680257"/>
                </a:cubicBezTo>
                <a:cubicBezTo>
                  <a:pt x="3998055" y="680257"/>
                  <a:pt x="4010742" y="677555"/>
                  <a:pt x="4022960" y="672151"/>
                </a:cubicBezTo>
                <a:lnTo>
                  <a:pt x="4028246" y="695411"/>
                </a:lnTo>
                <a:cubicBezTo>
                  <a:pt x="4014384" y="701990"/>
                  <a:pt x="3998055" y="705279"/>
                  <a:pt x="3979259" y="705279"/>
                </a:cubicBezTo>
                <a:cubicBezTo>
                  <a:pt x="3953649" y="705279"/>
                  <a:pt x="3933091" y="697291"/>
                  <a:pt x="3917584" y="681314"/>
                </a:cubicBezTo>
                <a:cubicBezTo>
                  <a:pt x="3902078" y="665337"/>
                  <a:pt x="3894324" y="644309"/>
                  <a:pt x="3894324" y="618230"/>
                </a:cubicBezTo>
                <a:cubicBezTo>
                  <a:pt x="3894324" y="591681"/>
                  <a:pt x="3902724" y="569889"/>
                  <a:pt x="3919523" y="552855"/>
                </a:cubicBezTo>
                <a:cubicBezTo>
                  <a:pt x="3936322" y="535821"/>
                  <a:pt x="3958466" y="527304"/>
                  <a:pt x="3985955" y="527304"/>
                </a:cubicBezTo>
                <a:close/>
                <a:moveTo>
                  <a:pt x="3712206" y="527304"/>
                </a:moveTo>
                <a:cubicBezTo>
                  <a:pt x="3736641" y="527304"/>
                  <a:pt x="3756436" y="535410"/>
                  <a:pt x="3771590" y="551622"/>
                </a:cubicBezTo>
                <a:cubicBezTo>
                  <a:pt x="3786744" y="567833"/>
                  <a:pt x="3794321" y="588861"/>
                  <a:pt x="3794321" y="614706"/>
                </a:cubicBezTo>
                <a:cubicBezTo>
                  <a:pt x="3794321" y="644074"/>
                  <a:pt x="3785863" y="666512"/>
                  <a:pt x="3768947" y="682019"/>
                </a:cubicBezTo>
                <a:cubicBezTo>
                  <a:pt x="3752030" y="697525"/>
                  <a:pt x="3732177" y="705279"/>
                  <a:pt x="3709387" y="705279"/>
                </a:cubicBezTo>
                <a:cubicBezTo>
                  <a:pt x="3685892" y="705279"/>
                  <a:pt x="3666391" y="697232"/>
                  <a:pt x="3650884" y="681138"/>
                </a:cubicBezTo>
                <a:cubicBezTo>
                  <a:pt x="3635378" y="665044"/>
                  <a:pt x="3627624" y="643839"/>
                  <a:pt x="3627624" y="617525"/>
                </a:cubicBezTo>
                <a:cubicBezTo>
                  <a:pt x="3627624" y="590036"/>
                  <a:pt x="3635671" y="568127"/>
                  <a:pt x="3651765" y="551798"/>
                </a:cubicBezTo>
                <a:cubicBezTo>
                  <a:pt x="3667860" y="535469"/>
                  <a:pt x="3688006" y="527304"/>
                  <a:pt x="3712206" y="527304"/>
                </a:cubicBezTo>
                <a:close/>
                <a:moveTo>
                  <a:pt x="3523487" y="527304"/>
                </a:moveTo>
                <a:cubicBezTo>
                  <a:pt x="3547217" y="527304"/>
                  <a:pt x="3563958" y="533883"/>
                  <a:pt x="3573708" y="547040"/>
                </a:cubicBezTo>
                <a:cubicBezTo>
                  <a:pt x="3583459" y="560197"/>
                  <a:pt x="3588334" y="576761"/>
                  <a:pt x="3588334" y="596732"/>
                </a:cubicBezTo>
                <a:lnTo>
                  <a:pt x="3588334" y="660521"/>
                </a:lnTo>
                <a:cubicBezTo>
                  <a:pt x="3588334" y="676967"/>
                  <a:pt x="3589156" y="690594"/>
                  <a:pt x="3590801" y="701402"/>
                </a:cubicBezTo>
                <a:lnTo>
                  <a:pt x="3562959" y="701402"/>
                </a:lnTo>
                <a:lnTo>
                  <a:pt x="3560492" y="679904"/>
                </a:lnTo>
                <a:lnTo>
                  <a:pt x="3559435" y="679904"/>
                </a:lnTo>
                <a:cubicBezTo>
                  <a:pt x="3554266" y="687188"/>
                  <a:pt x="3547159" y="693238"/>
                  <a:pt x="3538113" y="698054"/>
                </a:cubicBezTo>
                <a:cubicBezTo>
                  <a:pt x="3529068" y="702871"/>
                  <a:pt x="3518789" y="705279"/>
                  <a:pt x="3507276" y="705279"/>
                </a:cubicBezTo>
                <a:cubicBezTo>
                  <a:pt x="3490829" y="705279"/>
                  <a:pt x="3478025" y="700462"/>
                  <a:pt x="3468862" y="690829"/>
                </a:cubicBezTo>
                <a:cubicBezTo>
                  <a:pt x="3459699" y="681196"/>
                  <a:pt x="3455117" y="669684"/>
                  <a:pt x="3455117" y="656292"/>
                </a:cubicBezTo>
                <a:cubicBezTo>
                  <a:pt x="3455117" y="635616"/>
                  <a:pt x="3463986" y="619816"/>
                  <a:pt x="3481725" y="608891"/>
                </a:cubicBezTo>
                <a:cubicBezTo>
                  <a:pt x="3499464" y="597965"/>
                  <a:pt x="3524780" y="592620"/>
                  <a:pt x="3557673" y="592855"/>
                </a:cubicBezTo>
                <a:lnTo>
                  <a:pt x="3557673" y="589331"/>
                </a:lnTo>
                <a:cubicBezTo>
                  <a:pt x="3557673" y="585102"/>
                  <a:pt x="3557262" y="581049"/>
                  <a:pt x="3556439" y="577172"/>
                </a:cubicBezTo>
                <a:cubicBezTo>
                  <a:pt x="3555617" y="573296"/>
                  <a:pt x="3553972" y="569125"/>
                  <a:pt x="3551505" y="564661"/>
                </a:cubicBezTo>
                <a:cubicBezTo>
                  <a:pt x="3549038" y="560197"/>
                  <a:pt x="3545044" y="556673"/>
                  <a:pt x="3539523" y="554089"/>
                </a:cubicBezTo>
                <a:cubicBezTo>
                  <a:pt x="3534001" y="551504"/>
                  <a:pt x="3527129" y="550212"/>
                  <a:pt x="3518906" y="550212"/>
                </a:cubicBezTo>
                <a:cubicBezTo>
                  <a:pt x="3501520" y="550212"/>
                  <a:pt x="3486600" y="554441"/>
                  <a:pt x="3474148" y="562899"/>
                </a:cubicBezTo>
                <a:lnTo>
                  <a:pt x="3467100" y="542106"/>
                </a:lnTo>
                <a:cubicBezTo>
                  <a:pt x="3482841" y="532238"/>
                  <a:pt x="3501637" y="527304"/>
                  <a:pt x="3523487" y="527304"/>
                </a:cubicBezTo>
                <a:close/>
                <a:moveTo>
                  <a:pt x="3086719" y="527304"/>
                </a:moveTo>
                <a:cubicBezTo>
                  <a:pt x="3093297" y="527304"/>
                  <a:pt x="3099817" y="528420"/>
                  <a:pt x="3106278" y="530652"/>
                </a:cubicBezTo>
                <a:cubicBezTo>
                  <a:pt x="3112739" y="532884"/>
                  <a:pt x="3119142" y="536526"/>
                  <a:pt x="3125486" y="541577"/>
                </a:cubicBezTo>
                <a:cubicBezTo>
                  <a:pt x="3131829" y="546629"/>
                  <a:pt x="3136998" y="554147"/>
                  <a:pt x="3140992" y="564133"/>
                </a:cubicBezTo>
                <a:cubicBezTo>
                  <a:pt x="3144986" y="574118"/>
                  <a:pt x="3146983" y="586042"/>
                  <a:pt x="3146983" y="599904"/>
                </a:cubicBezTo>
                <a:lnTo>
                  <a:pt x="3146983" y="701402"/>
                </a:lnTo>
                <a:lnTo>
                  <a:pt x="3115970" y="701402"/>
                </a:lnTo>
                <a:lnTo>
                  <a:pt x="3115970" y="603076"/>
                </a:lnTo>
                <a:cubicBezTo>
                  <a:pt x="3115970" y="588039"/>
                  <a:pt x="3112798" y="575880"/>
                  <a:pt x="3106454" y="566600"/>
                </a:cubicBezTo>
                <a:cubicBezTo>
                  <a:pt x="3100111" y="557319"/>
                  <a:pt x="3090125" y="552679"/>
                  <a:pt x="3076498" y="552679"/>
                </a:cubicBezTo>
                <a:cubicBezTo>
                  <a:pt x="3066865" y="552679"/>
                  <a:pt x="3058290" y="555733"/>
                  <a:pt x="3050771" y="561842"/>
                </a:cubicBezTo>
                <a:cubicBezTo>
                  <a:pt x="3043253" y="567951"/>
                  <a:pt x="3037967" y="575469"/>
                  <a:pt x="3034912" y="584397"/>
                </a:cubicBezTo>
                <a:cubicBezTo>
                  <a:pt x="3033503" y="588156"/>
                  <a:pt x="3032798" y="592973"/>
                  <a:pt x="3032798" y="598846"/>
                </a:cubicBezTo>
                <a:lnTo>
                  <a:pt x="3032798" y="701402"/>
                </a:lnTo>
                <a:lnTo>
                  <a:pt x="3001784" y="701402"/>
                </a:lnTo>
                <a:lnTo>
                  <a:pt x="3001784" y="576996"/>
                </a:lnTo>
                <a:cubicBezTo>
                  <a:pt x="3001784" y="558670"/>
                  <a:pt x="3001314" y="543281"/>
                  <a:pt x="3000375" y="530828"/>
                </a:cubicBezTo>
                <a:lnTo>
                  <a:pt x="3027864" y="530828"/>
                </a:lnTo>
                <a:lnTo>
                  <a:pt x="3029626" y="559022"/>
                </a:lnTo>
                <a:lnTo>
                  <a:pt x="3030331" y="559022"/>
                </a:lnTo>
                <a:cubicBezTo>
                  <a:pt x="3035029" y="550094"/>
                  <a:pt x="3042313" y="542576"/>
                  <a:pt x="3052181" y="536467"/>
                </a:cubicBezTo>
                <a:cubicBezTo>
                  <a:pt x="3062049" y="530359"/>
                  <a:pt x="3073561" y="527304"/>
                  <a:pt x="3086719" y="527304"/>
                </a:cubicBezTo>
                <a:close/>
                <a:moveTo>
                  <a:pt x="2888475" y="527304"/>
                </a:moveTo>
                <a:cubicBezTo>
                  <a:pt x="2901632" y="527304"/>
                  <a:pt x="2913086" y="529947"/>
                  <a:pt x="2922836" y="535234"/>
                </a:cubicBezTo>
                <a:cubicBezTo>
                  <a:pt x="2932587" y="540520"/>
                  <a:pt x="2939929" y="547392"/>
                  <a:pt x="2944863" y="555851"/>
                </a:cubicBezTo>
                <a:cubicBezTo>
                  <a:pt x="2949797" y="564309"/>
                  <a:pt x="2953380" y="572826"/>
                  <a:pt x="2955612" y="581401"/>
                </a:cubicBezTo>
                <a:cubicBezTo>
                  <a:pt x="2957844" y="589977"/>
                  <a:pt x="2958960" y="598612"/>
                  <a:pt x="2958960" y="607305"/>
                </a:cubicBezTo>
                <a:cubicBezTo>
                  <a:pt x="2958960" y="613883"/>
                  <a:pt x="2958490" y="618700"/>
                  <a:pt x="2957550" y="621754"/>
                </a:cubicBezTo>
                <a:lnTo>
                  <a:pt x="2838078" y="621754"/>
                </a:lnTo>
                <a:cubicBezTo>
                  <a:pt x="2838313" y="641725"/>
                  <a:pt x="2843893" y="656585"/>
                  <a:pt x="2854818" y="666336"/>
                </a:cubicBezTo>
                <a:cubicBezTo>
                  <a:pt x="2865743" y="676086"/>
                  <a:pt x="2879664" y="680961"/>
                  <a:pt x="2896581" y="680961"/>
                </a:cubicBezTo>
                <a:cubicBezTo>
                  <a:pt x="2914672" y="680961"/>
                  <a:pt x="2930413" y="678025"/>
                  <a:pt x="2943806" y="672151"/>
                </a:cubicBezTo>
                <a:lnTo>
                  <a:pt x="2949444" y="694354"/>
                </a:lnTo>
                <a:cubicBezTo>
                  <a:pt x="2933233" y="701637"/>
                  <a:pt x="2914202" y="705279"/>
                  <a:pt x="2892352" y="705279"/>
                </a:cubicBezTo>
                <a:cubicBezTo>
                  <a:pt x="2866507" y="705279"/>
                  <a:pt x="2846066" y="697408"/>
                  <a:pt x="2831029" y="681666"/>
                </a:cubicBezTo>
                <a:cubicBezTo>
                  <a:pt x="2815993" y="665925"/>
                  <a:pt x="2808474" y="645014"/>
                  <a:pt x="2808474" y="618935"/>
                </a:cubicBezTo>
                <a:cubicBezTo>
                  <a:pt x="2808474" y="592620"/>
                  <a:pt x="2815758" y="570770"/>
                  <a:pt x="2830325" y="553384"/>
                </a:cubicBezTo>
                <a:cubicBezTo>
                  <a:pt x="2844892" y="535997"/>
                  <a:pt x="2864275" y="527304"/>
                  <a:pt x="2888475" y="527304"/>
                </a:cubicBezTo>
                <a:close/>
                <a:moveTo>
                  <a:pt x="2345550" y="527304"/>
                </a:moveTo>
                <a:cubicBezTo>
                  <a:pt x="2358707" y="527304"/>
                  <a:pt x="2370161" y="529947"/>
                  <a:pt x="2379912" y="535234"/>
                </a:cubicBezTo>
                <a:cubicBezTo>
                  <a:pt x="2389662" y="540520"/>
                  <a:pt x="2397004" y="547392"/>
                  <a:pt x="2401938" y="555851"/>
                </a:cubicBezTo>
                <a:cubicBezTo>
                  <a:pt x="2406872" y="564309"/>
                  <a:pt x="2410455" y="572826"/>
                  <a:pt x="2412687" y="581401"/>
                </a:cubicBezTo>
                <a:cubicBezTo>
                  <a:pt x="2414919" y="589977"/>
                  <a:pt x="2416035" y="598612"/>
                  <a:pt x="2416035" y="607305"/>
                </a:cubicBezTo>
                <a:cubicBezTo>
                  <a:pt x="2416035" y="613413"/>
                  <a:pt x="2415682" y="618230"/>
                  <a:pt x="2414978" y="621754"/>
                </a:cubicBezTo>
                <a:lnTo>
                  <a:pt x="2295154" y="621754"/>
                </a:lnTo>
                <a:cubicBezTo>
                  <a:pt x="2295388" y="641725"/>
                  <a:pt x="2300969" y="656585"/>
                  <a:pt x="2311894" y="666336"/>
                </a:cubicBezTo>
                <a:cubicBezTo>
                  <a:pt x="2322819" y="676086"/>
                  <a:pt x="2336739" y="680961"/>
                  <a:pt x="2353656" y="680961"/>
                </a:cubicBezTo>
                <a:cubicBezTo>
                  <a:pt x="2371747" y="680961"/>
                  <a:pt x="2387489" y="678025"/>
                  <a:pt x="2400880" y="672151"/>
                </a:cubicBezTo>
                <a:lnTo>
                  <a:pt x="2406519" y="694354"/>
                </a:lnTo>
                <a:cubicBezTo>
                  <a:pt x="2390308" y="701637"/>
                  <a:pt x="2371277" y="705279"/>
                  <a:pt x="2349427" y="705279"/>
                </a:cubicBezTo>
                <a:cubicBezTo>
                  <a:pt x="2323582" y="705279"/>
                  <a:pt x="2303141" y="697408"/>
                  <a:pt x="2288105" y="681666"/>
                </a:cubicBezTo>
                <a:cubicBezTo>
                  <a:pt x="2273068" y="665925"/>
                  <a:pt x="2265550" y="645014"/>
                  <a:pt x="2265550" y="618935"/>
                </a:cubicBezTo>
                <a:cubicBezTo>
                  <a:pt x="2265550" y="592620"/>
                  <a:pt x="2272833" y="570770"/>
                  <a:pt x="2287400" y="553384"/>
                </a:cubicBezTo>
                <a:cubicBezTo>
                  <a:pt x="2301967" y="535997"/>
                  <a:pt x="2321350" y="527304"/>
                  <a:pt x="2345550" y="527304"/>
                </a:cubicBezTo>
                <a:close/>
                <a:moveTo>
                  <a:pt x="1911981" y="527304"/>
                </a:moveTo>
                <a:cubicBezTo>
                  <a:pt x="1936416" y="527304"/>
                  <a:pt x="1956211" y="535410"/>
                  <a:pt x="1971365" y="551622"/>
                </a:cubicBezTo>
                <a:cubicBezTo>
                  <a:pt x="1986519" y="567833"/>
                  <a:pt x="1994096" y="588861"/>
                  <a:pt x="1994096" y="614706"/>
                </a:cubicBezTo>
                <a:cubicBezTo>
                  <a:pt x="1994096" y="644074"/>
                  <a:pt x="1985638" y="666512"/>
                  <a:pt x="1968722" y="682019"/>
                </a:cubicBezTo>
                <a:cubicBezTo>
                  <a:pt x="1951806" y="697525"/>
                  <a:pt x="1931952" y="705279"/>
                  <a:pt x="1909162" y="705279"/>
                </a:cubicBezTo>
                <a:cubicBezTo>
                  <a:pt x="1885668" y="705279"/>
                  <a:pt x="1866166" y="697232"/>
                  <a:pt x="1850660" y="681138"/>
                </a:cubicBezTo>
                <a:cubicBezTo>
                  <a:pt x="1835153" y="665044"/>
                  <a:pt x="1827400" y="643839"/>
                  <a:pt x="1827400" y="617525"/>
                </a:cubicBezTo>
                <a:cubicBezTo>
                  <a:pt x="1827400" y="590036"/>
                  <a:pt x="1835446" y="568127"/>
                  <a:pt x="1851541" y="551798"/>
                </a:cubicBezTo>
                <a:cubicBezTo>
                  <a:pt x="1867634" y="535469"/>
                  <a:pt x="1887782" y="527304"/>
                  <a:pt x="1911981" y="527304"/>
                </a:cubicBezTo>
                <a:close/>
                <a:moveTo>
                  <a:pt x="1723263" y="527304"/>
                </a:moveTo>
                <a:cubicBezTo>
                  <a:pt x="1746993" y="527304"/>
                  <a:pt x="1763733" y="533883"/>
                  <a:pt x="1773484" y="547040"/>
                </a:cubicBezTo>
                <a:cubicBezTo>
                  <a:pt x="1783234" y="560197"/>
                  <a:pt x="1788109" y="576761"/>
                  <a:pt x="1788109" y="596732"/>
                </a:cubicBezTo>
                <a:lnTo>
                  <a:pt x="1788109" y="660521"/>
                </a:lnTo>
                <a:cubicBezTo>
                  <a:pt x="1788109" y="676967"/>
                  <a:pt x="1788932" y="690594"/>
                  <a:pt x="1790576" y="701402"/>
                </a:cubicBezTo>
                <a:lnTo>
                  <a:pt x="1762734" y="701402"/>
                </a:lnTo>
                <a:lnTo>
                  <a:pt x="1760267" y="679904"/>
                </a:lnTo>
                <a:lnTo>
                  <a:pt x="1759210" y="679904"/>
                </a:lnTo>
                <a:cubicBezTo>
                  <a:pt x="1754041" y="687188"/>
                  <a:pt x="1746934" y="693238"/>
                  <a:pt x="1737888" y="698054"/>
                </a:cubicBezTo>
                <a:cubicBezTo>
                  <a:pt x="1728843" y="702871"/>
                  <a:pt x="1718564" y="705279"/>
                  <a:pt x="1707051" y="705279"/>
                </a:cubicBezTo>
                <a:cubicBezTo>
                  <a:pt x="1690605" y="705279"/>
                  <a:pt x="1677800" y="700462"/>
                  <a:pt x="1668637" y="690829"/>
                </a:cubicBezTo>
                <a:cubicBezTo>
                  <a:pt x="1659474" y="681196"/>
                  <a:pt x="1654893" y="669684"/>
                  <a:pt x="1654893" y="656292"/>
                </a:cubicBezTo>
                <a:cubicBezTo>
                  <a:pt x="1654893" y="635616"/>
                  <a:pt x="1663762" y="619816"/>
                  <a:pt x="1681500" y="608891"/>
                </a:cubicBezTo>
                <a:cubicBezTo>
                  <a:pt x="1699239" y="597965"/>
                  <a:pt x="1724555" y="592620"/>
                  <a:pt x="1757448" y="592855"/>
                </a:cubicBezTo>
                <a:lnTo>
                  <a:pt x="1757448" y="589331"/>
                </a:lnTo>
                <a:cubicBezTo>
                  <a:pt x="1757448" y="585102"/>
                  <a:pt x="1757037" y="581049"/>
                  <a:pt x="1756215" y="577172"/>
                </a:cubicBezTo>
                <a:cubicBezTo>
                  <a:pt x="1755392" y="573296"/>
                  <a:pt x="1753747" y="569125"/>
                  <a:pt x="1751281" y="564661"/>
                </a:cubicBezTo>
                <a:cubicBezTo>
                  <a:pt x="1748814" y="560197"/>
                  <a:pt x="1744819" y="556673"/>
                  <a:pt x="1739298" y="554089"/>
                </a:cubicBezTo>
                <a:cubicBezTo>
                  <a:pt x="1733777" y="551504"/>
                  <a:pt x="1726905" y="550212"/>
                  <a:pt x="1718681" y="550212"/>
                </a:cubicBezTo>
                <a:cubicBezTo>
                  <a:pt x="1701295" y="550212"/>
                  <a:pt x="1686375" y="554441"/>
                  <a:pt x="1673923" y="562899"/>
                </a:cubicBezTo>
                <a:lnTo>
                  <a:pt x="1666875" y="542106"/>
                </a:lnTo>
                <a:cubicBezTo>
                  <a:pt x="1682616" y="532238"/>
                  <a:pt x="1701412" y="527304"/>
                  <a:pt x="1723263" y="527304"/>
                </a:cubicBezTo>
                <a:close/>
                <a:moveTo>
                  <a:pt x="750274" y="527304"/>
                </a:moveTo>
                <a:cubicBezTo>
                  <a:pt x="761552" y="527304"/>
                  <a:pt x="771420" y="530417"/>
                  <a:pt x="779878" y="536643"/>
                </a:cubicBezTo>
                <a:cubicBezTo>
                  <a:pt x="788336" y="542870"/>
                  <a:pt x="794445" y="551152"/>
                  <a:pt x="798204" y="561489"/>
                </a:cubicBezTo>
                <a:lnTo>
                  <a:pt x="798909" y="561489"/>
                </a:lnTo>
                <a:cubicBezTo>
                  <a:pt x="803374" y="553031"/>
                  <a:pt x="809834" y="545630"/>
                  <a:pt x="818292" y="539287"/>
                </a:cubicBezTo>
                <a:cubicBezTo>
                  <a:pt x="828866" y="531298"/>
                  <a:pt x="841317" y="527304"/>
                  <a:pt x="855649" y="527304"/>
                </a:cubicBezTo>
                <a:cubicBezTo>
                  <a:pt x="861993" y="527304"/>
                  <a:pt x="868219" y="528420"/>
                  <a:pt x="874328" y="530652"/>
                </a:cubicBezTo>
                <a:cubicBezTo>
                  <a:pt x="880437" y="532884"/>
                  <a:pt x="886428" y="536585"/>
                  <a:pt x="892302" y="541754"/>
                </a:cubicBezTo>
                <a:cubicBezTo>
                  <a:pt x="898176" y="546923"/>
                  <a:pt x="902933" y="554617"/>
                  <a:pt x="906575" y="564837"/>
                </a:cubicBezTo>
                <a:cubicBezTo>
                  <a:pt x="910217" y="575058"/>
                  <a:pt x="912038" y="587216"/>
                  <a:pt x="912038" y="601313"/>
                </a:cubicBezTo>
                <a:lnTo>
                  <a:pt x="912038" y="701402"/>
                </a:lnTo>
                <a:lnTo>
                  <a:pt x="881729" y="701402"/>
                </a:lnTo>
                <a:lnTo>
                  <a:pt x="881729" y="605190"/>
                </a:lnTo>
                <a:cubicBezTo>
                  <a:pt x="881729" y="588509"/>
                  <a:pt x="878616" y="575586"/>
                  <a:pt x="872390" y="566423"/>
                </a:cubicBezTo>
                <a:cubicBezTo>
                  <a:pt x="866163" y="557260"/>
                  <a:pt x="856942" y="552679"/>
                  <a:pt x="844724" y="552679"/>
                </a:cubicBezTo>
                <a:cubicBezTo>
                  <a:pt x="836266" y="552679"/>
                  <a:pt x="828748" y="555322"/>
                  <a:pt x="822169" y="560608"/>
                </a:cubicBezTo>
                <a:cubicBezTo>
                  <a:pt x="815591" y="565895"/>
                  <a:pt x="810774" y="572532"/>
                  <a:pt x="807720" y="580520"/>
                </a:cubicBezTo>
                <a:cubicBezTo>
                  <a:pt x="806075" y="585924"/>
                  <a:pt x="805253" y="591093"/>
                  <a:pt x="805253" y="596027"/>
                </a:cubicBezTo>
                <a:lnTo>
                  <a:pt x="805253" y="701402"/>
                </a:lnTo>
                <a:lnTo>
                  <a:pt x="774945" y="701402"/>
                </a:lnTo>
                <a:lnTo>
                  <a:pt x="774945" y="599199"/>
                </a:lnTo>
                <a:cubicBezTo>
                  <a:pt x="774945" y="585102"/>
                  <a:pt x="771890" y="573824"/>
                  <a:pt x="765781" y="565366"/>
                </a:cubicBezTo>
                <a:cubicBezTo>
                  <a:pt x="759672" y="556908"/>
                  <a:pt x="750862" y="552679"/>
                  <a:pt x="739349" y="552679"/>
                </a:cubicBezTo>
                <a:cubicBezTo>
                  <a:pt x="730421" y="552679"/>
                  <a:pt x="722433" y="555733"/>
                  <a:pt x="715384" y="561842"/>
                </a:cubicBezTo>
                <a:cubicBezTo>
                  <a:pt x="708336" y="567951"/>
                  <a:pt x="703519" y="575234"/>
                  <a:pt x="700935" y="583692"/>
                </a:cubicBezTo>
                <a:cubicBezTo>
                  <a:pt x="699290" y="587686"/>
                  <a:pt x="698468" y="592738"/>
                  <a:pt x="698468" y="598846"/>
                </a:cubicBezTo>
                <a:lnTo>
                  <a:pt x="698468" y="701402"/>
                </a:lnTo>
                <a:lnTo>
                  <a:pt x="668159" y="701402"/>
                </a:lnTo>
                <a:lnTo>
                  <a:pt x="668159" y="576996"/>
                </a:lnTo>
                <a:cubicBezTo>
                  <a:pt x="668159" y="565014"/>
                  <a:pt x="667690" y="549624"/>
                  <a:pt x="666750" y="530828"/>
                </a:cubicBezTo>
                <a:lnTo>
                  <a:pt x="693886" y="530828"/>
                </a:lnTo>
                <a:lnTo>
                  <a:pt x="695296" y="558670"/>
                </a:lnTo>
                <a:lnTo>
                  <a:pt x="696353" y="558670"/>
                </a:lnTo>
                <a:cubicBezTo>
                  <a:pt x="708571" y="537759"/>
                  <a:pt x="726544" y="527304"/>
                  <a:pt x="750274" y="527304"/>
                </a:cubicBezTo>
                <a:close/>
                <a:moveTo>
                  <a:pt x="554850" y="527304"/>
                </a:moveTo>
                <a:cubicBezTo>
                  <a:pt x="568007" y="527304"/>
                  <a:pt x="579461" y="529947"/>
                  <a:pt x="589211" y="535234"/>
                </a:cubicBezTo>
                <a:cubicBezTo>
                  <a:pt x="598962" y="540520"/>
                  <a:pt x="606304" y="547392"/>
                  <a:pt x="611238" y="555851"/>
                </a:cubicBezTo>
                <a:cubicBezTo>
                  <a:pt x="616172" y="564309"/>
                  <a:pt x="619755" y="572826"/>
                  <a:pt x="621987" y="581401"/>
                </a:cubicBezTo>
                <a:cubicBezTo>
                  <a:pt x="624219" y="589977"/>
                  <a:pt x="625335" y="598612"/>
                  <a:pt x="625335" y="607305"/>
                </a:cubicBezTo>
                <a:cubicBezTo>
                  <a:pt x="625335" y="613413"/>
                  <a:pt x="624983" y="618230"/>
                  <a:pt x="624278" y="621754"/>
                </a:cubicBezTo>
                <a:lnTo>
                  <a:pt x="504453" y="621754"/>
                </a:lnTo>
                <a:cubicBezTo>
                  <a:pt x="504688" y="641725"/>
                  <a:pt x="510268" y="656585"/>
                  <a:pt x="521194" y="666336"/>
                </a:cubicBezTo>
                <a:cubicBezTo>
                  <a:pt x="532119" y="676086"/>
                  <a:pt x="546039" y="680961"/>
                  <a:pt x="562956" y="680961"/>
                </a:cubicBezTo>
                <a:cubicBezTo>
                  <a:pt x="581047" y="680961"/>
                  <a:pt x="596789" y="678025"/>
                  <a:pt x="610181" y="672151"/>
                </a:cubicBezTo>
                <a:lnTo>
                  <a:pt x="615820" y="694354"/>
                </a:lnTo>
                <a:cubicBezTo>
                  <a:pt x="599608" y="701637"/>
                  <a:pt x="580577" y="705279"/>
                  <a:pt x="558727" y="705279"/>
                </a:cubicBezTo>
                <a:cubicBezTo>
                  <a:pt x="532882" y="705279"/>
                  <a:pt x="512442" y="697408"/>
                  <a:pt x="497405" y="681666"/>
                </a:cubicBezTo>
                <a:cubicBezTo>
                  <a:pt x="482368" y="665925"/>
                  <a:pt x="474850" y="645014"/>
                  <a:pt x="474850" y="618935"/>
                </a:cubicBezTo>
                <a:cubicBezTo>
                  <a:pt x="474850" y="592620"/>
                  <a:pt x="482133" y="570770"/>
                  <a:pt x="496700" y="553384"/>
                </a:cubicBezTo>
                <a:cubicBezTo>
                  <a:pt x="511267" y="535997"/>
                  <a:pt x="530650" y="527304"/>
                  <a:pt x="554850" y="527304"/>
                </a:cubicBezTo>
                <a:close/>
                <a:moveTo>
                  <a:pt x="86344" y="527304"/>
                </a:moveTo>
                <a:cubicBezTo>
                  <a:pt x="92922" y="527304"/>
                  <a:pt x="99442" y="528420"/>
                  <a:pt x="105903" y="530652"/>
                </a:cubicBezTo>
                <a:cubicBezTo>
                  <a:pt x="112364" y="532884"/>
                  <a:pt x="118767" y="536526"/>
                  <a:pt x="125111" y="541577"/>
                </a:cubicBezTo>
                <a:cubicBezTo>
                  <a:pt x="131454" y="546629"/>
                  <a:pt x="136623" y="554147"/>
                  <a:pt x="140617" y="564133"/>
                </a:cubicBezTo>
                <a:cubicBezTo>
                  <a:pt x="144611" y="574118"/>
                  <a:pt x="146609" y="586042"/>
                  <a:pt x="146609" y="599904"/>
                </a:cubicBezTo>
                <a:lnTo>
                  <a:pt x="146609" y="701402"/>
                </a:lnTo>
                <a:lnTo>
                  <a:pt x="115595" y="701402"/>
                </a:lnTo>
                <a:lnTo>
                  <a:pt x="115595" y="603076"/>
                </a:lnTo>
                <a:cubicBezTo>
                  <a:pt x="115595" y="588039"/>
                  <a:pt x="112423" y="575880"/>
                  <a:pt x="106080" y="566600"/>
                </a:cubicBezTo>
                <a:cubicBezTo>
                  <a:pt x="99736" y="557319"/>
                  <a:pt x="89751" y="552679"/>
                  <a:pt x="76124" y="552679"/>
                </a:cubicBezTo>
                <a:cubicBezTo>
                  <a:pt x="66491" y="552679"/>
                  <a:pt x="57915" y="555733"/>
                  <a:pt x="50396" y="561842"/>
                </a:cubicBezTo>
                <a:cubicBezTo>
                  <a:pt x="42878" y="567951"/>
                  <a:pt x="37592" y="575469"/>
                  <a:pt x="34537" y="584397"/>
                </a:cubicBezTo>
                <a:cubicBezTo>
                  <a:pt x="33127" y="588156"/>
                  <a:pt x="32423" y="592973"/>
                  <a:pt x="32423" y="598846"/>
                </a:cubicBezTo>
                <a:lnTo>
                  <a:pt x="32423" y="701402"/>
                </a:lnTo>
                <a:lnTo>
                  <a:pt x="1409" y="701402"/>
                </a:lnTo>
                <a:lnTo>
                  <a:pt x="1409" y="576996"/>
                </a:lnTo>
                <a:cubicBezTo>
                  <a:pt x="1409" y="558670"/>
                  <a:pt x="940" y="543281"/>
                  <a:pt x="0" y="530828"/>
                </a:cubicBezTo>
                <a:lnTo>
                  <a:pt x="27489" y="530828"/>
                </a:lnTo>
                <a:lnTo>
                  <a:pt x="29251" y="559022"/>
                </a:lnTo>
                <a:lnTo>
                  <a:pt x="29956" y="559022"/>
                </a:lnTo>
                <a:cubicBezTo>
                  <a:pt x="34655" y="550094"/>
                  <a:pt x="41938" y="542576"/>
                  <a:pt x="51806" y="536467"/>
                </a:cubicBezTo>
                <a:cubicBezTo>
                  <a:pt x="61674" y="530359"/>
                  <a:pt x="73187" y="527304"/>
                  <a:pt x="86344" y="527304"/>
                </a:cubicBezTo>
                <a:close/>
                <a:moveTo>
                  <a:pt x="4480655" y="463868"/>
                </a:moveTo>
                <a:lnTo>
                  <a:pt x="4656515" y="463868"/>
                </a:lnTo>
                <a:lnTo>
                  <a:pt x="4656515" y="489947"/>
                </a:lnTo>
                <a:lnTo>
                  <a:pt x="4583916" y="489947"/>
                </a:lnTo>
                <a:lnTo>
                  <a:pt x="4583916" y="701402"/>
                </a:lnTo>
                <a:lnTo>
                  <a:pt x="4552902" y="701402"/>
                </a:lnTo>
                <a:lnTo>
                  <a:pt x="4552902" y="489947"/>
                </a:lnTo>
                <a:lnTo>
                  <a:pt x="4480655" y="489947"/>
                </a:lnTo>
                <a:close/>
                <a:moveTo>
                  <a:pt x="2750591" y="463515"/>
                </a:moveTo>
                <a:cubicBezTo>
                  <a:pt x="2756230" y="463515"/>
                  <a:pt x="2760811" y="465336"/>
                  <a:pt x="2764336" y="468978"/>
                </a:cubicBezTo>
                <a:cubicBezTo>
                  <a:pt x="2767860" y="472620"/>
                  <a:pt x="2769622" y="477260"/>
                  <a:pt x="2769622" y="482899"/>
                </a:cubicBezTo>
                <a:cubicBezTo>
                  <a:pt x="2769622" y="488303"/>
                  <a:pt x="2767860" y="492825"/>
                  <a:pt x="2764336" y="496467"/>
                </a:cubicBezTo>
                <a:cubicBezTo>
                  <a:pt x="2760811" y="500109"/>
                  <a:pt x="2755995" y="501930"/>
                  <a:pt x="2749886" y="501930"/>
                </a:cubicBezTo>
                <a:cubicBezTo>
                  <a:pt x="2744247" y="501930"/>
                  <a:pt x="2739725" y="500109"/>
                  <a:pt x="2736318" y="496467"/>
                </a:cubicBezTo>
                <a:cubicBezTo>
                  <a:pt x="2732911" y="492825"/>
                  <a:pt x="2731208" y="488303"/>
                  <a:pt x="2731208" y="482899"/>
                </a:cubicBezTo>
                <a:cubicBezTo>
                  <a:pt x="2731208" y="477495"/>
                  <a:pt x="2733029" y="472913"/>
                  <a:pt x="2736670" y="469154"/>
                </a:cubicBezTo>
                <a:cubicBezTo>
                  <a:pt x="2740312" y="465395"/>
                  <a:pt x="2744953" y="463515"/>
                  <a:pt x="2750591" y="463515"/>
                </a:cubicBezTo>
                <a:close/>
                <a:moveTo>
                  <a:pt x="416966" y="463515"/>
                </a:moveTo>
                <a:cubicBezTo>
                  <a:pt x="422605" y="463515"/>
                  <a:pt x="427186" y="465336"/>
                  <a:pt x="430711" y="468978"/>
                </a:cubicBezTo>
                <a:cubicBezTo>
                  <a:pt x="434235" y="472620"/>
                  <a:pt x="435997" y="477260"/>
                  <a:pt x="435997" y="482899"/>
                </a:cubicBezTo>
                <a:cubicBezTo>
                  <a:pt x="435997" y="488303"/>
                  <a:pt x="434235" y="492825"/>
                  <a:pt x="430711" y="496467"/>
                </a:cubicBezTo>
                <a:cubicBezTo>
                  <a:pt x="427186" y="500109"/>
                  <a:pt x="422370" y="501930"/>
                  <a:pt x="416261" y="501930"/>
                </a:cubicBezTo>
                <a:cubicBezTo>
                  <a:pt x="410622" y="501930"/>
                  <a:pt x="406100" y="500109"/>
                  <a:pt x="402693" y="496467"/>
                </a:cubicBezTo>
                <a:cubicBezTo>
                  <a:pt x="399286" y="492825"/>
                  <a:pt x="397583" y="488303"/>
                  <a:pt x="397583" y="482899"/>
                </a:cubicBezTo>
                <a:cubicBezTo>
                  <a:pt x="397583" y="477495"/>
                  <a:pt x="399403" y="472913"/>
                  <a:pt x="403045" y="469154"/>
                </a:cubicBezTo>
                <a:cubicBezTo>
                  <a:pt x="406687" y="465395"/>
                  <a:pt x="411327" y="463515"/>
                  <a:pt x="416966" y="463515"/>
                </a:cubicBezTo>
                <a:close/>
                <a:moveTo>
                  <a:pt x="5405903" y="457172"/>
                </a:moveTo>
                <a:lnTo>
                  <a:pt x="5428811" y="457172"/>
                </a:lnTo>
                <a:lnTo>
                  <a:pt x="5459120" y="507568"/>
                </a:lnTo>
                <a:lnTo>
                  <a:pt x="5435507" y="507568"/>
                </a:lnTo>
                <a:lnTo>
                  <a:pt x="5417534" y="474440"/>
                </a:lnTo>
                <a:lnTo>
                  <a:pt x="5416829" y="474440"/>
                </a:lnTo>
                <a:lnTo>
                  <a:pt x="5398855" y="507568"/>
                </a:lnTo>
                <a:lnTo>
                  <a:pt x="5376300" y="507568"/>
                </a:lnTo>
                <a:close/>
                <a:moveTo>
                  <a:pt x="4737392" y="457172"/>
                </a:moveTo>
                <a:lnTo>
                  <a:pt x="4760300" y="457172"/>
                </a:lnTo>
                <a:lnTo>
                  <a:pt x="4790256" y="507568"/>
                </a:lnTo>
                <a:lnTo>
                  <a:pt x="4766995" y="507568"/>
                </a:lnTo>
                <a:lnTo>
                  <a:pt x="4749022" y="474440"/>
                </a:lnTo>
                <a:lnTo>
                  <a:pt x="4748317" y="474440"/>
                </a:lnTo>
                <a:lnTo>
                  <a:pt x="4730343" y="507568"/>
                </a:lnTo>
                <a:lnTo>
                  <a:pt x="4707788" y="507568"/>
                </a:lnTo>
                <a:close/>
                <a:moveTo>
                  <a:pt x="2874730" y="457172"/>
                </a:moveTo>
                <a:lnTo>
                  <a:pt x="2897286" y="457172"/>
                </a:lnTo>
                <a:lnTo>
                  <a:pt x="2927946" y="507568"/>
                </a:lnTo>
                <a:lnTo>
                  <a:pt x="2904334" y="507568"/>
                </a:lnTo>
                <a:lnTo>
                  <a:pt x="2886360" y="474440"/>
                </a:lnTo>
                <a:lnTo>
                  <a:pt x="2885655" y="474440"/>
                </a:lnTo>
                <a:lnTo>
                  <a:pt x="2867682" y="507568"/>
                </a:lnTo>
                <a:lnTo>
                  <a:pt x="2844774" y="507568"/>
                </a:lnTo>
                <a:close/>
                <a:moveTo>
                  <a:pt x="2329339" y="457172"/>
                </a:moveTo>
                <a:lnTo>
                  <a:pt x="2350836" y="457172"/>
                </a:lnTo>
                <a:lnTo>
                  <a:pt x="2384669" y="507568"/>
                </a:lnTo>
                <a:lnTo>
                  <a:pt x="2361057" y="507568"/>
                </a:lnTo>
                <a:lnTo>
                  <a:pt x="2340616" y="474440"/>
                </a:lnTo>
                <a:lnTo>
                  <a:pt x="2339911" y="474440"/>
                </a:lnTo>
                <a:lnTo>
                  <a:pt x="2319471" y="507568"/>
                </a:lnTo>
                <a:lnTo>
                  <a:pt x="2296210" y="507568"/>
                </a:lnTo>
                <a:close/>
                <a:moveTo>
                  <a:pt x="538638" y="457172"/>
                </a:moveTo>
                <a:lnTo>
                  <a:pt x="560136" y="457172"/>
                </a:lnTo>
                <a:lnTo>
                  <a:pt x="593969" y="507568"/>
                </a:lnTo>
                <a:lnTo>
                  <a:pt x="570357" y="507568"/>
                </a:lnTo>
                <a:lnTo>
                  <a:pt x="549916" y="474440"/>
                </a:lnTo>
                <a:lnTo>
                  <a:pt x="549211" y="474440"/>
                </a:lnTo>
                <a:lnTo>
                  <a:pt x="528771" y="507568"/>
                </a:lnTo>
                <a:lnTo>
                  <a:pt x="505511" y="507568"/>
                </a:lnTo>
                <a:close/>
                <a:moveTo>
                  <a:pt x="3384785" y="451180"/>
                </a:moveTo>
                <a:lnTo>
                  <a:pt x="3415445" y="451180"/>
                </a:lnTo>
                <a:lnTo>
                  <a:pt x="3415445" y="487480"/>
                </a:lnTo>
                <a:lnTo>
                  <a:pt x="3442935" y="487480"/>
                </a:lnTo>
                <a:lnTo>
                  <a:pt x="3442935" y="506864"/>
                </a:lnTo>
                <a:lnTo>
                  <a:pt x="3415445" y="506864"/>
                </a:lnTo>
                <a:lnTo>
                  <a:pt x="3415445" y="657349"/>
                </a:lnTo>
                <a:cubicBezTo>
                  <a:pt x="3415445" y="671211"/>
                  <a:pt x="3415915" y="685895"/>
                  <a:pt x="3416855" y="701402"/>
                </a:cubicBezTo>
                <a:lnTo>
                  <a:pt x="3389366" y="701402"/>
                </a:lnTo>
                <a:lnTo>
                  <a:pt x="3387956" y="671798"/>
                </a:lnTo>
                <a:lnTo>
                  <a:pt x="3386899" y="671798"/>
                </a:lnTo>
                <a:cubicBezTo>
                  <a:pt x="3382200" y="681666"/>
                  <a:pt x="3374799" y="689713"/>
                  <a:pt x="3364696" y="695940"/>
                </a:cubicBezTo>
                <a:cubicBezTo>
                  <a:pt x="3354593" y="702166"/>
                  <a:pt x="3342846" y="705279"/>
                  <a:pt x="3329454" y="705279"/>
                </a:cubicBezTo>
                <a:cubicBezTo>
                  <a:pt x="3308543" y="705279"/>
                  <a:pt x="3291098" y="697232"/>
                  <a:pt x="3277119" y="681138"/>
                </a:cubicBezTo>
                <a:cubicBezTo>
                  <a:pt x="3263139" y="665044"/>
                  <a:pt x="3256149" y="644192"/>
                  <a:pt x="3256149" y="618582"/>
                </a:cubicBezTo>
                <a:cubicBezTo>
                  <a:pt x="3255914" y="591093"/>
                  <a:pt x="3263257" y="569008"/>
                  <a:pt x="3278176" y="552326"/>
                </a:cubicBezTo>
                <a:cubicBezTo>
                  <a:pt x="3293095" y="535645"/>
                  <a:pt x="3311245" y="527304"/>
                  <a:pt x="3332626" y="527304"/>
                </a:cubicBezTo>
                <a:cubicBezTo>
                  <a:pt x="3345078" y="527304"/>
                  <a:pt x="3355710" y="529771"/>
                  <a:pt x="3364520" y="534705"/>
                </a:cubicBezTo>
                <a:cubicBezTo>
                  <a:pt x="3373331" y="539639"/>
                  <a:pt x="3379851" y="545748"/>
                  <a:pt x="3384080" y="553031"/>
                </a:cubicBezTo>
                <a:lnTo>
                  <a:pt x="3384785" y="553031"/>
                </a:lnTo>
                <a:lnTo>
                  <a:pt x="3384785" y="506864"/>
                </a:lnTo>
                <a:lnTo>
                  <a:pt x="3315357" y="506864"/>
                </a:lnTo>
                <a:lnTo>
                  <a:pt x="3315357" y="487480"/>
                </a:lnTo>
                <a:lnTo>
                  <a:pt x="3384785" y="487480"/>
                </a:lnTo>
                <a:close/>
                <a:moveTo>
                  <a:pt x="2535059" y="451180"/>
                </a:moveTo>
                <a:lnTo>
                  <a:pt x="2565720" y="451180"/>
                </a:lnTo>
                <a:lnTo>
                  <a:pt x="2565720" y="558318"/>
                </a:lnTo>
                <a:lnTo>
                  <a:pt x="2566425" y="558318"/>
                </a:lnTo>
                <a:cubicBezTo>
                  <a:pt x="2578408" y="537642"/>
                  <a:pt x="2597791" y="527304"/>
                  <a:pt x="2624575" y="527304"/>
                </a:cubicBezTo>
                <a:cubicBezTo>
                  <a:pt x="2645956" y="527304"/>
                  <a:pt x="2663342" y="535351"/>
                  <a:pt x="2676734" y="551445"/>
                </a:cubicBezTo>
                <a:cubicBezTo>
                  <a:pt x="2690126" y="567539"/>
                  <a:pt x="2696822" y="588391"/>
                  <a:pt x="2696822" y="614001"/>
                </a:cubicBezTo>
                <a:cubicBezTo>
                  <a:pt x="2696822" y="642665"/>
                  <a:pt x="2689187" y="665044"/>
                  <a:pt x="2673915" y="681138"/>
                </a:cubicBezTo>
                <a:cubicBezTo>
                  <a:pt x="2658643" y="697232"/>
                  <a:pt x="2640670" y="705279"/>
                  <a:pt x="2619994" y="705279"/>
                </a:cubicBezTo>
                <a:cubicBezTo>
                  <a:pt x="2594149" y="705279"/>
                  <a:pt x="2575001" y="694706"/>
                  <a:pt x="2562548" y="673561"/>
                </a:cubicBezTo>
                <a:lnTo>
                  <a:pt x="2561844" y="673561"/>
                </a:lnTo>
                <a:lnTo>
                  <a:pt x="2560081" y="701402"/>
                </a:lnTo>
                <a:lnTo>
                  <a:pt x="2533649" y="701402"/>
                </a:lnTo>
                <a:cubicBezTo>
                  <a:pt x="2534590" y="685895"/>
                  <a:pt x="2535059" y="671211"/>
                  <a:pt x="2535059" y="657349"/>
                </a:cubicBezTo>
                <a:close/>
                <a:moveTo>
                  <a:pt x="1468259" y="451180"/>
                </a:moveTo>
                <a:lnTo>
                  <a:pt x="1498920" y="451180"/>
                </a:lnTo>
                <a:lnTo>
                  <a:pt x="1498920" y="558318"/>
                </a:lnTo>
                <a:lnTo>
                  <a:pt x="1499625" y="558318"/>
                </a:lnTo>
                <a:cubicBezTo>
                  <a:pt x="1511608" y="537642"/>
                  <a:pt x="1530991" y="527304"/>
                  <a:pt x="1557775" y="527304"/>
                </a:cubicBezTo>
                <a:cubicBezTo>
                  <a:pt x="1579156" y="527304"/>
                  <a:pt x="1596542" y="535351"/>
                  <a:pt x="1609934" y="551445"/>
                </a:cubicBezTo>
                <a:cubicBezTo>
                  <a:pt x="1623326" y="567539"/>
                  <a:pt x="1630023" y="588391"/>
                  <a:pt x="1630023" y="614001"/>
                </a:cubicBezTo>
                <a:cubicBezTo>
                  <a:pt x="1630023" y="642665"/>
                  <a:pt x="1622387" y="665044"/>
                  <a:pt x="1607115" y="681138"/>
                </a:cubicBezTo>
                <a:cubicBezTo>
                  <a:pt x="1591843" y="697232"/>
                  <a:pt x="1573870" y="705279"/>
                  <a:pt x="1553194" y="705279"/>
                </a:cubicBezTo>
                <a:cubicBezTo>
                  <a:pt x="1527349" y="705279"/>
                  <a:pt x="1508201" y="694706"/>
                  <a:pt x="1495748" y="673561"/>
                </a:cubicBezTo>
                <a:lnTo>
                  <a:pt x="1495044" y="673561"/>
                </a:lnTo>
                <a:lnTo>
                  <a:pt x="1493282" y="701402"/>
                </a:lnTo>
                <a:lnTo>
                  <a:pt x="1466850" y="701402"/>
                </a:lnTo>
                <a:cubicBezTo>
                  <a:pt x="1467790" y="685895"/>
                  <a:pt x="1468259" y="671211"/>
                  <a:pt x="1468259" y="657349"/>
                </a:cubicBezTo>
                <a:close/>
                <a:moveTo>
                  <a:pt x="201434" y="451180"/>
                </a:moveTo>
                <a:lnTo>
                  <a:pt x="232448" y="451180"/>
                </a:lnTo>
                <a:lnTo>
                  <a:pt x="232448" y="557965"/>
                </a:lnTo>
                <a:lnTo>
                  <a:pt x="233152" y="557965"/>
                </a:lnTo>
                <a:cubicBezTo>
                  <a:pt x="238556" y="548332"/>
                  <a:pt x="245957" y="540931"/>
                  <a:pt x="255356" y="535762"/>
                </a:cubicBezTo>
                <a:cubicBezTo>
                  <a:pt x="265223" y="530124"/>
                  <a:pt x="275796" y="527304"/>
                  <a:pt x="287074" y="527304"/>
                </a:cubicBezTo>
                <a:cubicBezTo>
                  <a:pt x="292008" y="527304"/>
                  <a:pt x="297000" y="527950"/>
                  <a:pt x="302052" y="529243"/>
                </a:cubicBezTo>
                <a:cubicBezTo>
                  <a:pt x="307103" y="530535"/>
                  <a:pt x="312390" y="532826"/>
                  <a:pt x="317911" y="536115"/>
                </a:cubicBezTo>
                <a:cubicBezTo>
                  <a:pt x="323432" y="539404"/>
                  <a:pt x="328249" y="543692"/>
                  <a:pt x="332360" y="548978"/>
                </a:cubicBezTo>
                <a:cubicBezTo>
                  <a:pt x="336472" y="554265"/>
                  <a:pt x="339879" y="561254"/>
                  <a:pt x="342581" y="569948"/>
                </a:cubicBezTo>
                <a:cubicBezTo>
                  <a:pt x="345283" y="578641"/>
                  <a:pt x="346634" y="588626"/>
                  <a:pt x="346634" y="599904"/>
                </a:cubicBezTo>
                <a:lnTo>
                  <a:pt x="346634" y="701402"/>
                </a:lnTo>
                <a:lnTo>
                  <a:pt x="315620" y="701402"/>
                </a:lnTo>
                <a:lnTo>
                  <a:pt x="315620" y="603428"/>
                </a:lnTo>
                <a:cubicBezTo>
                  <a:pt x="315620" y="588391"/>
                  <a:pt x="312448" y="576233"/>
                  <a:pt x="306105" y="566952"/>
                </a:cubicBezTo>
                <a:cubicBezTo>
                  <a:pt x="299761" y="557671"/>
                  <a:pt x="289776" y="553031"/>
                  <a:pt x="276148" y="553031"/>
                </a:cubicBezTo>
                <a:cubicBezTo>
                  <a:pt x="266516" y="553031"/>
                  <a:pt x="257940" y="555968"/>
                  <a:pt x="250422" y="561842"/>
                </a:cubicBezTo>
                <a:cubicBezTo>
                  <a:pt x="242903" y="567716"/>
                  <a:pt x="237617" y="574999"/>
                  <a:pt x="234562" y="583692"/>
                </a:cubicBezTo>
                <a:cubicBezTo>
                  <a:pt x="233152" y="587451"/>
                  <a:pt x="232448" y="592385"/>
                  <a:pt x="232448" y="598494"/>
                </a:cubicBezTo>
                <a:lnTo>
                  <a:pt x="232448" y="701402"/>
                </a:lnTo>
                <a:lnTo>
                  <a:pt x="201434" y="701402"/>
                </a:lnTo>
                <a:close/>
                <a:moveTo>
                  <a:pt x="3529479" y="447304"/>
                </a:moveTo>
                <a:cubicBezTo>
                  <a:pt x="3538172" y="447304"/>
                  <a:pt x="3545338" y="449771"/>
                  <a:pt x="3550977" y="454705"/>
                </a:cubicBezTo>
                <a:cubicBezTo>
                  <a:pt x="3556615" y="459639"/>
                  <a:pt x="3559435" y="465982"/>
                  <a:pt x="3559435" y="473736"/>
                </a:cubicBezTo>
                <a:cubicBezTo>
                  <a:pt x="3559435" y="481254"/>
                  <a:pt x="3555382" y="489125"/>
                  <a:pt x="3547276" y="497348"/>
                </a:cubicBezTo>
                <a:cubicBezTo>
                  <a:pt x="3539170" y="505571"/>
                  <a:pt x="3534295" y="511445"/>
                  <a:pt x="3532651" y="514969"/>
                </a:cubicBezTo>
                <a:lnTo>
                  <a:pt x="3516087" y="510740"/>
                </a:lnTo>
                <a:cubicBezTo>
                  <a:pt x="3517496" y="505806"/>
                  <a:pt x="3521197" y="500109"/>
                  <a:pt x="3527188" y="493648"/>
                </a:cubicBezTo>
                <a:cubicBezTo>
                  <a:pt x="3533179" y="487187"/>
                  <a:pt x="3536175" y="481724"/>
                  <a:pt x="3536175" y="477260"/>
                </a:cubicBezTo>
                <a:cubicBezTo>
                  <a:pt x="3536175" y="473736"/>
                  <a:pt x="3535059" y="470916"/>
                  <a:pt x="3532827" y="468802"/>
                </a:cubicBezTo>
                <a:cubicBezTo>
                  <a:pt x="3530595" y="466687"/>
                  <a:pt x="3527717" y="465630"/>
                  <a:pt x="3524192" y="465630"/>
                </a:cubicBezTo>
                <a:cubicBezTo>
                  <a:pt x="3518084" y="465630"/>
                  <a:pt x="3512327" y="469741"/>
                  <a:pt x="3506924" y="477965"/>
                </a:cubicBezTo>
                <a:lnTo>
                  <a:pt x="3494941" y="470564"/>
                </a:lnTo>
                <a:cubicBezTo>
                  <a:pt x="3502695" y="455057"/>
                  <a:pt x="3514207" y="447304"/>
                  <a:pt x="3529479" y="447304"/>
                </a:cubicBezTo>
                <a:close/>
                <a:moveTo>
                  <a:pt x="1729254" y="447304"/>
                </a:moveTo>
                <a:cubicBezTo>
                  <a:pt x="1737947" y="447304"/>
                  <a:pt x="1745114" y="449771"/>
                  <a:pt x="1750752" y="454705"/>
                </a:cubicBezTo>
                <a:cubicBezTo>
                  <a:pt x="1756391" y="459639"/>
                  <a:pt x="1759210" y="465982"/>
                  <a:pt x="1759210" y="473736"/>
                </a:cubicBezTo>
                <a:cubicBezTo>
                  <a:pt x="1759210" y="481254"/>
                  <a:pt x="1755157" y="489125"/>
                  <a:pt x="1747051" y="497348"/>
                </a:cubicBezTo>
                <a:cubicBezTo>
                  <a:pt x="1738946" y="505571"/>
                  <a:pt x="1734071" y="511445"/>
                  <a:pt x="1732426" y="514969"/>
                </a:cubicBezTo>
                <a:lnTo>
                  <a:pt x="1715862" y="510740"/>
                </a:lnTo>
                <a:cubicBezTo>
                  <a:pt x="1717271" y="505806"/>
                  <a:pt x="1720972" y="500109"/>
                  <a:pt x="1726963" y="493648"/>
                </a:cubicBezTo>
                <a:cubicBezTo>
                  <a:pt x="1732954" y="487187"/>
                  <a:pt x="1735950" y="481724"/>
                  <a:pt x="1735950" y="477260"/>
                </a:cubicBezTo>
                <a:cubicBezTo>
                  <a:pt x="1735950" y="473736"/>
                  <a:pt x="1734834" y="470916"/>
                  <a:pt x="1732602" y="468802"/>
                </a:cubicBezTo>
                <a:cubicBezTo>
                  <a:pt x="1730371" y="466687"/>
                  <a:pt x="1727492" y="465630"/>
                  <a:pt x="1723968" y="465630"/>
                </a:cubicBezTo>
                <a:cubicBezTo>
                  <a:pt x="1717859" y="465630"/>
                  <a:pt x="1712103" y="469741"/>
                  <a:pt x="1706699" y="477965"/>
                </a:cubicBezTo>
                <a:lnTo>
                  <a:pt x="1694716" y="470564"/>
                </a:lnTo>
                <a:cubicBezTo>
                  <a:pt x="1702470" y="455057"/>
                  <a:pt x="1713982" y="447304"/>
                  <a:pt x="1729254" y="447304"/>
                </a:cubicBezTo>
                <a:close/>
                <a:moveTo>
                  <a:pt x="4141889" y="446951"/>
                </a:moveTo>
                <a:cubicBezTo>
                  <a:pt x="4150347" y="446951"/>
                  <a:pt x="4157396" y="449418"/>
                  <a:pt x="4163034" y="454352"/>
                </a:cubicBezTo>
                <a:cubicBezTo>
                  <a:pt x="4168673" y="459286"/>
                  <a:pt x="4171492" y="465630"/>
                  <a:pt x="4171492" y="473383"/>
                </a:cubicBezTo>
                <a:cubicBezTo>
                  <a:pt x="4171492" y="480902"/>
                  <a:pt x="4167498" y="488772"/>
                  <a:pt x="4159510" y="496996"/>
                </a:cubicBezTo>
                <a:cubicBezTo>
                  <a:pt x="4151522" y="505219"/>
                  <a:pt x="4146705" y="511093"/>
                  <a:pt x="4145061" y="514617"/>
                </a:cubicBezTo>
                <a:lnTo>
                  <a:pt x="4128144" y="510388"/>
                </a:lnTo>
                <a:cubicBezTo>
                  <a:pt x="4129554" y="505454"/>
                  <a:pt x="4133254" y="499756"/>
                  <a:pt x="4139246" y="493295"/>
                </a:cubicBezTo>
                <a:cubicBezTo>
                  <a:pt x="4145237" y="486834"/>
                  <a:pt x="4148233" y="481372"/>
                  <a:pt x="4148233" y="476907"/>
                </a:cubicBezTo>
                <a:cubicBezTo>
                  <a:pt x="4148233" y="473383"/>
                  <a:pt x="4147116" y="470564"/>
                  <a:pt x="4144885" y="468449"/>
                </a:cubicBezTo>
                <a:cubicBezTo>
                  <a:pt x="4142652" y="466335"/>
                  <a:pt x="4139892" y="465277"/>
                  <a:pt x="4136602" y="465277"/>
                </a:cubicBezTo>
                <a:cubicBezTo>
                  <a:pt x="4130024" y="465277"/>
                  <a:pt x="4124268" y="469389"/>
                  <a:pt x="4119334" y="477612"/>
                </a:cubicBezTo>
                <a:lnTo>
                  <a:pt x="4107351" y="470211"/>
                </a:lnTo>
                <a:cubicBezTo>
                  <a:pt x="4114635" y="454705"/>
                  <a:pt x="4126147" y="446951"/>
                  <a:pt x="4141889" y="446951"/>
                </a:cubicBezTo>
                <a:close/>
                <a:moveTo>
                  <a:pt x="5473569" y="428625"/>
                </a:moveTo>
                <a:lnTo>
                  <a:pt x="5502116" y="428625"/>
                </a:lnTo>
                <a:lnTo>
                  <a:pt x="5467225" y="474793"/>
                </a:lnTo>
                <a:lnTo>
                  <a:pt x="5449252" y="474793"/>
                </a:lnTo>
                <a:close/>
                <a:moveTo>
                  <a:pt x="4796952" y="416643"/>
                </a:moveTo>
                <a:cubicBezTo>
                  <a:pt x="4804705" y="416643"/>
                  <a:pt x="4811283" y="419051"/>
                  <a:pt x="4816687" y="423867"/>
                </a:cubicBezTo>
                <a:cubicBezTo>
                  <a:pt x="4822091" y="428684"/>
                  <a:pt x="4824793" y="434616"/>
                  <a:pt x="4824793" y="441665"/>
                </a:cubicBezTo>
                <a:cubicBezTo>
                  <a:pt x="4824793" y="446834"/>
                  <a:pt x="4823501" y="451180"/>
                  <a:pt x="4820917" y="454705"/>
                </a:cubicBezTo>
                <a:cubicBezTo>
                  <a:pt x="4818332" y="458229"/>
                  <a:pt x="4814925" y="461988"/>
                  <a:pt x="4810696" y="465982"/>
                </a:cubicBezTo>
                <a:cubicBezTo>
                  <a:pt x="4806467" y="469976"/>
                  <a:pt x="4803177" y="473971"/>
                  <a:pt x="4800828" y="477965"/>
                </a:cubicBezTo>
                <a:lnTo>
                  <a:pt x="4785322" y="473736"/>
                </a:lnTo>
                <a:cubicBezTo>
                  <a:pt x="4786966" y="469272"/>
                  <a:pt x="4790373" y="464338"/>
                  <a:pt x="4795542" y="458934"/>
                </a:cubicBezTo>
                <a:cubicBezTo>
                  <a:pt x="4800710" y="453530"/>
                  <a:pt x="4803295" y="448831"/>
                  <a:pt x="4803295" y="444837"/>
                </a:cubicBezTo>
                <a:cubicBezTo>
                  <a:pt x="4803295" y="441782"/>
                  <a:pt x="4802120" y="439139"/>
                  <a:pt x="4799771" y="436907"/>
                </a:cubicBezTo>
                <a:cubicBezTo>
                  <a:pt x="4797421" y="434675"/>
                  <a:pt x="4794602" y="433559"/>
                  <a:pt x="4791312" y="433559"/>
                </a:cubicBezTo>
                <a:cubicBezTo>
                  <a:pt x="4785674" y="433559"/>
                  <a:pt x="4780153" y="437788"/>
                  <a:pt x="4774749" y="446246"/>
                </a:cubicBezTo>
                <a:lnTo>
                  <a:pt x="4763471" y="439198"/>
                </a:lnTo>
                <a:cubicBezTo>
                  <a:pt x="4770989" y="424161"/>
                  <a:pt x="4782150" y="416643"/>
                  <a:pt x="4796952" y="416643"/>
                </a:cubicBezTo>
                <a:close/>
                <a:moveTo>
                  <a:pt x="2934290" y="416643"/>
                </a:moveTo>
                <a:cubicBezTo>
                  <a:pt x="2942278" y="416643"/>
                  <a:pt x="2948975" y="419110"/>
                  <a:pt x="2954378" y="424044"/>
                </a:cubicBezTo>
                <a:cubicBezTo>
                  <a:pt x="2959782" y="428978"/>
                  <a:pt x="2962484" y="434851"/>
                  <a:pt x="2962484" y="441665"/>
                </a:cubicBezTo>
                <a:cubicBezTo>
                  <a:pt x="2962484" y="446834"/>
                  <a:pt x="2961192" y="451180"/>
                  <a:pt x="2958607" y="454705"/>
                </a:cubicBezTo>
                <a:cubicBezTo>
                  <a:pt x="2956023" y="458229"/>
                  <a:pt x="2952557" y="461988"/>
                  <a:pt x="2948211" y="465982"/>
                </a:cubicBezTo>
                <a:cubicBezTo>
                  <a:pt x="2943864" y="469976"/>
                  <a:pt x="2940516" y="473971"/>
                  <a:pt x="2938167" y="477965"/>
                </a:cubicBezTo>
                <a:lnTo>
                  <a:pt x="2922660" y="473736"/>
                </a:lnTo>
                <a:cubicBezTo>
                  <a:pt x="2924305" y="469272"/>
                  <a:pt x="2927711" y="464338"/>
                  <a:pt x="2932880" y="458934"/>
                </a:cubicBezTo>
                <a:cubicBezTo>
                  <a:pt x="2938049" y="453530"/>
                  <a:pt x="2940634" y="448831"/>
                  <a:pt x="2940634" y="444837"/>
                </a:cubicBezTo>
                <a:cubicBezTo>
                  <a:pt x="2940634" y="441547"/>
                  <a:pt x="2939518" y="438846"/>
                  <a:pt x="2937286" y="436731"/>
                </a:cubicBezTo>
                <a:cubicBezTo>
                  <a:pt x="2935054" y="434616"/>
                  <a:pt x="2932293" y="433559"/>
                  <a:pt x="2929004" y="433559"/>
                </a:cubicBezTo>
                <a:cubicBezTo>
                  <a:pt x="2923130" y="433559"/>
                  <a:pt x="2917491" y="437788"/>
                  <a:pt x="2912087" y="446246"/>
                </a:cubicBezTo>
                <a:lnTo>
                  <a:pt x="2900457" y="439198"/>
                </a:lnTo>
                <a:cubicBezTo>
                  <a:pt x="2908446" y="424161"/>
                  <a:pt x="2919723" y="416643"/>
                  <a:pt x="2934290" y="416643"/>
                </a:cubicBezTo>
                <a:close/>
                <a:moveTo>
                  <a:pt x="6596852" y="185728"/>
                </a:moveTo>
                <a:cubicBezTo>
                  <a:pt x="6548688" y="184788"/>
                  <a:pt x="6524605" y="197593"/>
                  <a:pt x="6524605" y="224142"/>
                </a:cubicBezTo>
                <a:cubicBezTo>
                  <a:pt x="6524605" y="233775"/>
                  <a:pt x="6527366" y="241118"/>
                  <a:pt x="6532887" y="246169"/>
                </a:cubicBezTo>
                <a:cubicBezTo>
                  <a:pt x="6538409" y="251220"/>
                  <a:pt x="6545281" y="253746"/>
                  <a:pt x="6553504" y="253746"/>
                </a:cubicBezTo>
                <a:cubicBezTo>
                  <a:pt x="6564077" y="253746"/>
                  <a:pt x="6573005" y="250985"/>
                  <a:pt x="6580288" y="245464"/>
                </a:cubicBezTo>
                <a:cubicBezTo>
                  <a:pt x="6587572" y="239943"/>
                  <a:pt x="6592623" y="233188"/>
                  <a:pt x="6595442" y="225200"/>
                </a:cubicBezTo>
                <a:cubicBezTo>
                  <a:pt x="6596383" y="222145"/>
                  <a:pt x="6596852" y="218856"/>
                  <a:pt x="6596852" y="215332"/>
                </a:cubicBezTo>
                <a:close/>
                <a:moveTo>
                  <a:pt x="5872953" y="185728"/>
                </a:moveTo>
                <a:cubicBezTo>
                  <a:pt x="5824788" y="184788"/>
                  <a:pt x="5800706" y="197593"/>
                  <a:pt x="5800706" y="224142"/>
                </a:cubicBezTo>
                <a:cubicBezTo>
                  <a:pt x="5800706" y="233775"/>
                  <a:pt x="5803466" y="241118"/>
                  <a:pt x="5808988" y="246169"/>
                </a:cubicBezTo>
                <a:cubicBezTo>
                  <a:pt x="5814509" y="251220"/>
                  <a:pt x="5821381" y="253746"/>
                  <a:pt x="5829604" y="253746"/>
                </a:cubicBezTo>
                <a:cubicBezTo>
                  <a:pt x="5840177" y="253746"/>
                  <a:pt x="5849105" y="250985"/>
                  <a:pt x="5856389" y="245464"/>
                </a:cubicBezTo>
                <a:cubicBezTo>
                  <a:pt x="5863672" y="239943"/>
                  <a:pt x="5868723" y="233188"/>
                  <a:pt x="5871543" y="225200"/>
                </a:cubicBezTo>
                <a:cubicBezTo>
                  <a:pt x="5872483" y="222145"/>
                  <a:pt x="5872953" y="218856"/>
                  <a:pt x="5872953" y="215332"/>
                </a:cubicBezTo>
                <a:close/>
                <a:moveTo>
                  <a:pt x="5653192" y="122996"/>
                </a:moveTo>
                <a:cubicBezTo>
                  <a:pt x="5637450" y="122996"/>
                  <a:pt x="5624998" y="129164"/>
                  <a:pt x="5615835" y="141499"/>
                </a:cubicBezTo>
                <a:cubicBezTo>
                  <a:pt x="5606671" y="153834"/>
                  <a:pt x="5602090" y="169517"/>
                  <a:pt x="5602090" y="188547"/>
                </a:cubicBezTo>
                <a:cubicBezTo>
                  <a:pt x="5602090" y="206639"/>
                  <a:pt x="5606495" y="221675"/>
                  <a:pt x="5615306" y="233658"/>
                </a:cubicBezTo>
                <a:cubicBezTo>
                  <a:pt x="5624116" y="245640"/>
                  <a:pt x="5636510" y="251632"/>
                  <a:pt x="5652487" y="251632"/>
                </a:cubicBezTo>
                <a:cubicBezTo>
                  <a:pt x="5663059" y="251632"/>
                  <a:pt x="5672575" y="248284"/>
                  <a:pt x="5681033" y="241587"/>
                </a:cubicBezTo>
                <a:cubicBezTo>
                  <a:pt x="5689491" y="234891"/>
                  <a:pt x="5695130" y="225905"/>
                  <a:pt x="5697950" y="214627"/>
                </a:cubicBezTo>
                <a:cubicBezTo>
                  <a:pt x="5698890" y="210868"/>
                  <a:pt x="5699359" y="206404"/>
                  <a:pt x="5699359" y="201235"/>
                </a:cubicBezTo>
                <a:lnTo>
                  <a:pt x="5699359" y="171631"/>
                </a:lnTo>
                <a:cubicBezTo>
                  <a:pt x="5699359" y="166462"/>
                  <a:pt x="5698890" y="162116"/>
                  <a:pt x="5697950" y="158591"/>
                </a:cubicBezTo>
                <a:cubicBezTo>
                  <a:pt x="5695600" y="148489"/>
                  <a:pt x="5690373" y="140030"/>
                  <a:pt x="5682267" y="133217"/>
                </a:cubicBezTo>
                <a:cubicBezTo>
                  <a:pt x="5674161" y="126403"/>
                  <a:pt x="5664469" y="122996"/>
                  <a:pt x="5653192" y="122996"/>
                </a:cubicBezTo>
                <a:close/>
                <a:moveTo>
                  <a:pt x="1947605" y="122996"/>
                </a:moveTo>
                <a:cubicBezTo>
                  <a:pt x="1937032" y="122996"/>
                  <a:pt x="1927341" y="126462"/>
                  <a:pt x="1918530" y="133393"/>
                </a:cubicBezTo>
                <a:cubicBezTo>
                  <a:pt x="1909720" y="140324"/>
                  <a:pt x="1903787" y="149546"/>
                  <a:pt x="1900732" y="161058"/>
                </a:cubicBezTo>
                <a:cubicBezTo>
                  <a:pt x="1899558" y="165287"/>
                  <a:pt x="1898970" y="169634"/>
                  <a:pt x="1898970" y="174098"/>
                </a:cubicBezTo>
                <a:lnTo>
                  <a:pt x="1898970" y="204407"/>
                </a:lnTo>
                <a:cubicBezTo>
                  <a:pt x="1898970" y="208871"/>
                  <a:pt x="1899441" y="212630"/>
                  <a:pt x="1900380" y="215684"/>
                </a:cubicBezTo>
                <a:cubicBezTo>
                  <a:pt x="1903199" y="226492"/>
                  <a:pt x="1908839" y="235244"/>
                  <a:pt x="1917296" y="241940"/>
                </a:cubicBezTo>
                <a:cubicBezTo>
                  <a:pt x="1925755" y="248636"/>
                  <a:pt x="1935623" y="251984"/>
                  <a:pt x="1946901" y="251984"/>
                </a:cubicBezTo>
                <a:cubicBezTo>
                  <a:pt x="1963112" y="251984"/>
                  <a:pt x="1975799" y="245993"/>
                  <a:pt x="1984962" y="234010"/>
                </a:cubicBezTo>
                <a:cubicBezTo>
                  <a:pt x="1994125" y="222028"/>
                  <a:pt x="1998707" y="206169"/>
                  <a:pt x="1998707" y="186433"/>
                </a:cubicBezTo>
                <a:cubicBezTo>
                  <a:pt x="1998707" y="168342"/>
                  <a:pt x="1994184" y="153246"/>
                  <a:pt x="1985139" y="141146"/>
                </a:cubicBezTo>
                <a:cubicBezTo>
                  <a:pt x="1976093" y="129046"/>
                  <a:pt x="1963582" y="122996"/>
                  <a:pt x="1947605" y="122996"/>
                </a:cubicBezTo>
                <a:close/>
                <a:moveTo>
                  <a:pt x="652567" y="122996"/>
                </a:moveTo>
                <a:cubicBezTo>
                  <a:pt x="636825" y="122996"/>
                  <a:pt x="624373" y="129164"/>
                  <a:pt x="615210" y="141499"/>
                </a:cubicBezTo>
                <a:cubicBezTo>
                  <a:pt x="606047" y="153834"/>
                  <a:pt x="601465" y="169517"/>
                  <a:pt x="601465" y="188547"/>
                </a:cubicBezTo>
                <a:cubicBezTo>
                  <a:pt x="601465" y="206639"/>
                  <a:pt x="605871" y="221675"/>
                  <a:pt x="614681" y="233658"/>
                </a:cubicBezTo>
                <a:cubicBezTo>
                  <a:pt x="623492" y="245640"/>
                  <a:pt x="635886" y="251632"/>
                  <a:pt x="651862" y="251632"/>
                </a:cubicBezTo>
                <a:cubicBezTo>
                  <a:pt x="662435" y="251632"/>
                  <a:pt x="671950" y="248284"/>
                  <a:pt x="680409" y="241587"/>
                </a:cubicBezTo>
                <a:cubicBezTo>
                  <a:pt x="688867" y="234891"/>
                  <a:pt x="694505" y="225905"/>
                  <a:pt x="697325" y="214627"/>
                </a:cubicBezTo>
                <a:cubicBezTo>
                  <a:pt x="698265" y="210868"/>
                  <a:pt x="698735" y="206404"/>
                  <a:pt x="698735" y="201235"/>
                </a:cubicBezTo>
                <a:lnTo>
                  <a:pt x="698735" y="171631"/>
                </a:lnTo>
                <a:cubicBezTo>
                  <a:pt x="698735" y="166462"/>
                  <a:pt x="698265" y="162116"/>
                  <a:pt x="697325" y="158591"/>
                </a:cubicBezTo>
                <a:cubicBezTo>
                  <a:pt x="694975" y="148489"/>
                  <a:pt x="689748" y="140030"/>
                  <a:pt x="681642" y="133217"/>
                </a:cubicBezTo>
                <a:cubicBezTo>
                  <a:pt x="673536" y="126403"/>
                  <a:pt x="663845" y="122996"/>
                  <a:pt x="652567" y="122996"/>
                </a:cubicBezTo>
                <a:close/>
                <a:moveTo>
                  <a:pt x="6224339" y="122644"/>
                </a:moveTo>
                <a:cubicBezTo>
                  <a:pt x="6209303" y="122644"/>
                  <a:pt x="6197085" y="128518"/>
                  <a:pt x="6187687" y="140265"/>
                </a:cubicBezTo>
                <a:cubicBezTo>
                  <a:pt x="6178289" y="152013"/>
                  <a:pt x="6173590" y="167637"/>
                  <a:pt x="6173590" y="187138"/>
                </a:cubicBezTo>
                <a:cubicBezTo>
                  <a:pt x="6173590" y="204759"/>
                  <a:pt x="6177995" y="219385"/>
                  <a:pt x="6186806" y="231015"/>
                </a:cubicBezTo>
                <a:cubicBezTo>
                  <a:pt x="6195616" y="242645"/>
                  <a:pt x="6208010" y="248460"/>
                  <a:pt x="6223987" y="248460"/>
                </a:cubicBezTo>
                <a:cubicBezTo>
                  <a:pt x="6233855" y="248460"/>
                  <a:pt x="6242724" y="245640"/>
                  <a:pt x="6250595" y="240002"/>
                </a:cubicBezTo>
                <a:cubicBezTo>
                  <a:pt x="6258466" y="234363"/>
                  <a:pt x="6263928" y="226609"/>
                  <a:pt x="6266982" y="216742"/>
                </a:cubicBezTo>
                <a:cubicBezTo>
                  <a:pt x="6268628" y="211808"/>
                  <a:pt x="6269450" y="206286"/>
                  <a:pt x="6269450" y="200178"/>
                </a:cubicBezTo>
                <a:lnTo>
                  <a:pt x="6269450" y="169517"/>
                </a:lnTo>
                <a:cubicBezTo>
                  <a:pt x="6269450" y="163643"/>
                  <a:pt x="6268862" y="159061"/>
                  <a:pt x="6267687" y="155772"/>
                </a:cubicBezTo>
                <a:cubicBezTo>
                  <a:pt x="6264633" y="146139"/>
                  <a:pt x="6259405" y="138209"/>
                  <a:pt x="6252004" y="131983"/>
                </a:cubicBezTo>
                <a:cubicBezTo>
                  <a:pt x="6244603" y="125757"/>
                  <a:pt x="6235382" y="122644"/>
                  <a:pt x="6224339" y="122644"/>
                </a:cubicBezTo>
                <a:close/>
                <a:moveTo>
                  <a:pt x="4271715" y="122644"/>
                </a:moveTo>
                <a:cubicBezTo>
                  <a:pt x="4256678" y="122644"/>
                  <a:pt x="4244460" y="128518"/>
                  <a:pt x="4235062" y="140265"/>
                </a:cubicBezTo>
                <a:cubicBezTo>
                  <a:pt x="4225664" y="152013"/>
                  <a:pt x="4220965" y="167637"/>
                  <a:pt x="4220965" y="187138"/>
                </a:cubicBezTo>
                <a:cubicBezTo>
                  <a:pt x="4220965" y="204759"/>
                  <a:pt x="4225371" y="219385"/>
                  <a:pt x="4234181" y="231015"/>
                </a:cubicBezTo>
                <a:cubicBezTo>
                  <a:pt x="4242992" y="242645"/>
                  <a:pt x="4255386" y="248460"/>
                  <a:pt x="4271362" y="248460"/>
                </a:cubicBezTo>
                <a:cubicBezTo>
                  <a:pt x="4281230" y="248460"/>
                  <a:pt x="4290099" y="245640"/>
                  <a:pt x="4297970" y="240002"/>
                </a:cubicBezTo>
                <a:cubicBezTo>
                  <a:pt x="4305841" y="234363"/>
                  <a:pt x="4311303" y="226609"/>
                  <a:pt x="4314358" y="216742"/>
                </a:cubicBezTo>
                <a:cubicBezTo>
                  <a:pt x="4316003" y="211808"/>
                  <a:pt x="4316825" y="206286"/>
                  <a:pt x="4316825" y="200178"/>
                </a:cubicBezTo>
                <a:lnTo>
                  <a:pt x="4316825" y="169517"/>
                </a:lnTo>
                <a:cubicBezTo>
                  <a:pt x="4316825" y="163643"/>
                  <a:pt x="4316237" y="159061"/>
                  <a:pt x="4315063" y="155772"/>
                </a:cubicBezTo>
                <a:cubicBezTo>
                  <a:pt x="4312008" y="146139"/>
                  <a:pt x="4306781" y="138209"/>
                  <a:pt x="4299380" y="131983"/>
                </a:cubicBezTo>
                <a:cubicBezTo>
                  <a:pt x="4291979" y="125757"/>
                  <a:pt x="4282757" y="122644"/>
                  <a:pt x="4271715" y="122644"/>
                </a:cubicBezTo>
                <a:close/>
                <a:moveTo>
                  <a:pt x="3804989" y="122644"/>
                </a:moveTo>
                <a:cubicBezTo>
                  <a:pt x="3789953" y="122644"/>
                  <a:pt x="3777735" y="128518"/>
                  <a:pt x="3768337" y="140265"/>
                </a:cubicBezTo>
                <a:cubicBezTo>
                  <a:pt x="3758939" y="152013"/>
                  <a:pt x="3754240" y="167637"/>
                  <a:pt x="3754240" y="187138"/>
                </a:cubicBezTo>
                <a:cubicBezTo>
                  <a:pt x="3754240" y="204759"/>
                  <a:pt x="3758645" y="219385"/>
                  <a:pt x="3767456" y="231015"/>
                </a:cubicBezTo>
                <a:cubicBezTo>
                  <a:pt x="3776267" y="242645"/>
                  <a:pt x="3788660" y="248460"/>
                  <a:pt x="3804637" y="248460"/>
                </a:cubicBezTo>
                <a:cubicBezTo>
                  <a:pt x="3814505" y="248460"/>
                  <a:pt x="3823374" y="245640"/>
                  <a:pt x="3831245" y="240002"/>
                </a:cubicBezTo>
                <a:cubicBezTo>
                  <a:pt x="3839116" y="234363"/>
                  <a:pt x="3844578" y="226609"/>
                  <a:pt x="3847633" y="216742"/>
                </a:cubicBezTo>
                <a:cubicBezTo>
                  <a:pt x="3849278" y="211808"/>
                  <a:pt x="3850100" y="206286"/>
                  <a:pt x="3850100" y="200178"/>
                </a:cubicBezTo>
                <a:lnTo>
                  <a:pt x="3850100" y="169517"/>
                </a:lnTo>
                <a:cubicBezTo>
                  <a:pt x="3850100" y="163643"/>
                  <a:pt x="3849512" y="159061"/>
                  <a:pt x="3848338" y="155772"/>
                </a:cubicBezTo>
                <a:cubicBezTo>
                  <a:pt x="3845283" y="146139"/>
                  <a:pt x="3840056" y="138209"/>
                  <a:pt x="3832655" y="131983"/>
                </a:cubicBezTo>
                <a:cubicBezTo>
                  <a:pt x="3825254" y="125757"/>
                  <a:pt x="3816032" y="122644"/>
                  <a:pt x="3804989" y="122644"/>
                </a:cubicBezTo>
                <a:close/>
                <a:moveTo>
                  <a:pt x="4664002" y="121939"/>
                </a:moveTo>
                <a:cubicBezTo>
                  <a:pt x="4647085" y="121939"/>
                  <a:pt x="4634163" y="128459"/>
                  <a:pt x="4625235" y="141499"/>
                </a:cubicBezTo>
                <a:cubicBezTo>
                  <a:pt x="4616307" y="154538"/>
                  <a:pt x="4611843" y="169986"/>
                  <a:pt x="4611843" y="187843"/>
                </a:cubicBezTo>
                <a:cubicBezTo>
                  <a:pt x="4611843" y="206639"/>
                  <a:pt x="4616659" y="222263"/>
                  <a:pt x="4626292" y="234715"/>
                </a:cubicBezTo>
                <a:cubicBezTo>
                  <a:pt x="4635925" y="247168"/>
                  <a:pt x="4648260" y="253394"/>
                  <a:pt x="4663297" y="253394"/>
                </a:cubicBezTo>
                <a:cubicBezTo>
                  <a:pt x="4678099" y="253394"/>
                  <a:pt x="4690433" y="247109"/>
                  <a:pt x="4700301" y="234539"/>
                </a:cubicBezTo>
                <a:cubicBezTo>
                  <a:pt x="4710169" y="221969"/>
                  <a:pt x="4715221" y="206051"/>
                  <a:pt x="4715456" y="186785"/>
                </a:cubicBezTo>
                <a:cubicBezTo>
                  <a:pt x="4715456" y="179267"/>
                  <a:pt x="4714457" y="171807"/>
                  <a:pt x="4712460" y="164406"/>
                </a:cubicBezTo>
                <a:cubicBezTo>
                  <a:pt x="4710463" y="157005"/>
                  <a:pt x="4707526" y="150016"/>
                  <a:pt x="4703650" y="143437"/>
                </a:cubicBezTo>
                <a:cubicBezTo>
                  <a:pt x="4699773" y="136859"/>
                  <a:pt x="4694428" y="131631"/>
                  <a:pt x="4687614" y="127754"/>
                </a:cubicBezTo>
                <a:cubicBezTo>
                  <a:pt x="4680800" y="123878"/>
                  <a:pt x="4672930" y="121939"/>
                  <a:pt x="4664002" y="121939"/>
                </a:cubicBezTo>
                <a:close/>
                <a:moveTo>
                  <a:pt x="301552" y="121939"/>
                </a:moveTo>
                <a:cubicBezTo>
                  <a:pt x="284635" y="121939"/>
                  <a:pt x="271713" y="128459"/>
                  <a:pt x="262785" y="141499"/>
                </a:cubicBezTo>
                <a:cubicBezTo>
                  <a:pt x="253857" y="154538"/>
                  <a:pt x="249393" y="169986"/>
                  <a:pt x="249393" y="187843"/>
                </a:cubicBezTo>
                <a:cubicBezTo>
                  <a:pt x="249393" y="206639"/>
                  <a:pt x="254209" y="222263"/>
                  <a:pt x="263842" y="234715"/>
                </a:cubicBezTo>
                <a:cubicBezTo>
                  <a:pt x="273475" y="247168"/>
                  <a:pt x="285810" y="253394"/>
                  <a:pt x="300847" y="253394"/>
                </a:cubicBezTo>
                <a:cubicBezTo>
                  <a:pt x="315649" y="253394"/>
                  <a:pt x="327983" y="247109"/>
                  <a:pt x="337851" y="234539"/>
                </a:cubicBezTo>
                <a:cubicBezTo>
                  <a:pt x="347719" y="221969"/>
                  <a:pt x="352653" y="206169"/>
                  <a:pt x="352653" y="187138"/>
                </a:cubicBezTo>
                <a:cubicBezTo>
                  <a:pt x="352653" y="170456"/>
                  <a:pt x="348365" y="155420"/>
                  <a:pt x="339790" y="142027"/>
                </a:cubicBezTo>
                <a:cubicBezTo>
                  <a:pt x="331214" y="128635"/>
                  <a:pt x="318468" y="121939"/>
                  <a:pt x="301552" y="121939"/>
                </a:cubicBezTo>
                <a:close/>
                <a:moveTo>
                  <a:pt x="2752658" y="120882"/>
                </a:moveTo>
                <a:cubicBezTo>
                  <a:pt x="2738327" y="120882"/>
                  <a:pt x="2727166" y="125992"/>
                  <a:pt x="2719178" y="136212"/>
                </a:cubicBezTo>
                <a:cubicBezTo>
                  <a:pt x="2711190" y="146433"/>
                  <a:pt x="2706490" y="158004"/>
                  <a:pt x="2705081" y="170926"/>
                </a:cubicBezTo>
                <a:lnTo>
                  <a:pt x="2795654" y="170926"/>
                </a:lnTo>
                <a:cubicBezTo>
                  <a:pt x="2795889" y="158474"/>
                  <a:pt x="2792658" y="147020"/>
                  <a:pt x="2785962" y="136565"/>
                </a:cubicBezTo>
                <a:cubicBezTo>
                  <a:pt x="2779266" y="126110"/>
                  <a:pt x="2768165" y="120882"/>
                  <a:pt x="2752658" y="120882"/>
                </a:cubicBezTo>
                <a:close/>
                <a:moveTo>
                  <a:pt x="2219258" y="120882"/>
                </a:moveTo>
                <a:cubicBezTo>
                  <a:pt x="2204926" y="120882"/>
                  <a:pt x="2193766" y="125992"/>
                  <a:pt x="2185778" y="136212"/>
                </a:cubicBezTo>
                <a:cubicBezTo>
                  <a:pt x="2177789" y="146433"/>
                  <a:pt x="2173090" y="158004"/>
                  <a:pt x="2171681" y="170926"/>
                </a:cubicBezTo>
                <a:lnTo>
                  <a:pt x="2262254" y="170926"/>
                </a:lnTo>
                <a:cubicBezTo>
                  <a:pt x="2262489" y="158474"/>
                  <a:pt x="2259258" y="147020"/>
                  <a:pt x="2252562" y="136565"/>
                </a:cubicBezTo>
                <a:cubicBezTo>
                  <a:pt x="2245866" y="126110"/>
                  <a:pt x="2234765" y="120882"/>
                  <a:pt x="2219258" y="120882"/>
                </a:cubicBezTo>
                <a:close/>
                <a:moveTo>
                  <a:pt x="1381058" y="120882"/>
                </a:moveTo>
                <a:cubicBezTo>
                  <a:pt x="1366726" y="120882"/>
                  <a:pt x="1355566" y="125992"/>
                  <a:pt x="1347578" y="136212"/>
                </a:cubicBezTo>
                <a:cubicBezTo>
                  <a:pt x="1339589" y="146433"/>
                  <a:pt x="1334891" y="158004"/>
                  <a:pt x="1333480" y="170926"/>
                </a:cubicBezTo>
                <a:lnTo>
                  <a:pt x="1424054" y="170926"/>
                </a:lnTo>
                <a:cubicBezTo>
                  <a:pt x="1424289" y="158474"/>
                  <a:pt x="1421058" y="147020"/>
                  <a:pt x="1414362" y="136565"/>
                </a:cubicBezTo>
                <a:cubicBezTo>
                  <a:pt x="1407666" y="126110"/>
                  <a:pt x="1396565" y="120882"/>
                  <a:pt x="1381058" y="120882"/>
                </a:cubicBezTo>
                <a:close/>
                <a:moveTo>
                  <a:pt x="933383" y="120882"/>
                </a:moveTo>
                <a:cubicBezTo>
                  <a:pt x="919051" y="120882"/>
                  <a:pt x="907891" y="125992"/>
                  <a:pt x="899903" y="136212"/>
                </a:cubicBezTo>
                <a:cubicBezTo>
                  <a:pt x="891914" y="146433"/>
                  <a:pt x="887215" y="158004"/>
                  <a:pt x="885806" y="170926"/>
                </a:cubicBezTo>
                <a:lnTo>
                  <a:pt x="976379" y="170926"/>
                </a:lnTo>
                <a:cubicBezTo>
                  <a:pt x="976614" y="158474"/>
                  <a:pt x="973383" y="147020"/>
                  <a:pt x="966687" y="136565"/>
                </a:cubicBezTo>
                <a:cubicBezTo>
                  <a:pt x="959991" y="126110"/>
                  <a:pt x="948890" y="120882"/>
                  <a:pt x="933383" y="120882"/>
                </a:cubicBezTo>
                <a:close/>
                <a:moveTo>
                  <a:pt x="5030609" y="102203"/>
                </a:moveTo>
                <a:lnTo>
                  <a:pt x="5061623" y="102203"/>
                </a:lnTo>
                <a:lnTo>
                  <a:pt x="5061623" y="272777"/>
                </a:lnTo>
                <a:lnTo>
                  <a:pt x="5030609" y="272777"/>
                </a:lnTo>
                <a:close/>
                <a:moveTo>
                  <a:pt x="4782959" y="102203"/>
                </a:moveTo>
                <a:lnTo>
                  <a:pt x="4813973" y="102203"/>
                </a:lnTo>
                <a:lnTo>
                  <a:pt x="4813973" y="272777"/>
                </a:lnTo>
                <a:lnTo>
                  <a:pt x="4782959" y="272777"/>
                </a:lnTo>
                <a:close/>
                <a:moveTo>
                  <a:pt x="2494864" y="102203"/>
                </a:moveTo>
                <a:lnTo>
                  <a:pt x="2527992" y="102203"/>
                </a:lnTo>
                <a:lnTo>
                  <a:pt x="2561473" y="197711"/>
                </a:lnTo>
                <a:cubicBezTo>
                  <a:pt x="2567581" y="214862"/>
                  <a:pt x="2572162" y="229546"/>
                  <a:pt x="2575217" y="241764"/>
                </a:cubicBezTo>
                <a:lnTo>
                  <a:pt x="2576274" y="241764"/>
                </a:lnTo>
                <a:cubicBezTo>
                  <a:pt x="2579094" y="231661"/>
                  <a:pt x="2583910" y="216976"/>
                  <a:pt x="2590724" y="197711"/>
                </a:cubicBezTo>
                <a:lnTo>
                  <a:pt x="2623852" y="102203"/>
                </a:lnTo>
                <a:lnTo>
                  <a:pt x="2656275" y="102203"/>
                </a:lnTo>
                <a:lnTo>
                  <a:pt x="2589314" y="272777"/>
                </a:lnTo>
                <a:lnTo>
                  <a:pt x="2559710" y="272777"/>
                </a:lnTo>
                <a:close/>
                <a:moveTo>
                  <a:pt x="2068334" y="102203"/>
                </a:moveTo>
                <a:lnTo>
                  <a:pt x="2099348" y="102203"/>
                </a:lnTo>
                <a:lnTo>
                  <a:pt x="2099348" y="272777"/>
                </a:lnTo>
                <a:lnTo>
                  <a:pt x="2068334" y="272777"/>
                </a:lnTo>
                <a:close/>
                <a:moveTo>
                  <a:pt x="1048102" y="102203"/>
                </a:moveTo>
                <a:lnTo>
                  <a:pt x="1079115" y="102203"/>
                </a:lnTo>
                <a:lnTo>
                  <a:pt x="1079115" y="196301"/>
                </a:lnTo>
                <a:cubicBezTo>
                  <a:pt x="1079115" y="232718"/>
                  <a:pt x="1091803" y="250927"/>
                  <a:pt x="1117178" y="250927"/>
                </a:cubicBezTo>
                <a:cubicBezTo>
                  <a:pt x="1126811" y="250927"/>
                  <a:pt x="1135269" y="248107"/>
                  <a:pt x="1142552" y="242469"/>
                </a:cubicBezTo>
                <a:cubicBezTo>
                  <a:pt x="1149836" y="236830"/>
                  <a:pt x="1155004" y="230134"/>
                  <a:pt x="1158059" y="222380"/>
                </a:cubicBezTo>
                <a:cubicBezTo>
                  <a:pt x="1159938" y="217916"/>
                  <a:pt x="1160878" y="212630"/>
                  <a:pt x="1160878" y="206521"/>
                </a:cubicBezTo>
                <a:lnTo>
                  <a:pt x="1160878" y="102203"/>
                </a:lnTo>
                <a:lnTo>
                  <a:pt x="1191892" y="102203"/>
                </a:lnTo>
                <a:lnTo>
                  <a:pt x="1191892" y="225905"/>
                </a:lnTo>
                <a:cubicBezTo>
                  <a:pt x="1191892" y="245170"/>
                  <a:pt x="1192362" y="260795"/>
                  <a:pt x="1193301" y="272777"/>
                </a:cubicBezTo>
                <a:lnTo>
                  <a:pt x="1165812" y="272777"/>
                </a:lnTo>
                <a:lnTo>
                  <a:pt x="1164050" y="244935"/>
                </a:lnTo>
                <a:lnTo>
                  <a:pt x="1163345" y="244935"/>
                </a:lnTo>
                <a:cubicBezTo>
                  <a:pt x="1158646" y="253394"/>
                  <a:pt x="1151480" y="260795"/>
                  <a:pt x="1141847" y="267138"/>
                </a:cubicBezTo>
                <a:cubicBezTo>
                  <a:pt x="1132214" y="273482"/>
                  <a:pt x="1120584" y="276654"/>
                  <a:pt x="1106957" y="276654"/>
                </a:cubicBezTo>
                <a:cubicBezTo>
                  <a:pt x="1099674" y="276654"/>
                  <a:pt x="1092801" y="275479"/>
                  <a:pt x="1086340" y="273129"/>
                </a:cubicBezTo>
                <a:cubicBezTo>
                  <a:pt x="1079879" y="270780"/>
                  <a:pt x="1073653" y="266962"/>
                  <a:pt x="1067662" y="261676"/>
                </a:cubicBezTo>
                <a:cubicBezTo>
                  <a:pt x="1061671" y="256389"/>
                  <a:pt x="1056913" y="248636"/>
                  <a:pt x="1053389" y="238416"/>
                </a:cubicBezTo>
                <a:cubicBezTo>
                  <a:pt x="1049864" y="228195"/>
                  <a:pt x="1048102" y="216037"/>
                  <a:pt x="1048102" y="201940"/>
                </a:cubicBezTo>
                <a:close/>
                <a:moveTo>
                  <a:pt x="782459" y="102203"/>
                </a:moveTo>
                <a:lnTo>
                  <a:pt x="813473" y="102203"/>
                </a:lnTo>
                <a:lnTo>
                  <a:pt x="813473" y="272777"/>
                </a:lnTo>
                <a:lnTo>
                  <a:pt x="782459" y="272777"/>
                </a:lnTo>
                <a:close/>
                <a:moveTo>
                  <a:pt x="420509" y="102203"/>
                </a:moveTo>
                <a:lnTo>
                  <a:pt x="451523" y="102203"/>
                </a:lnTo>
                <a:lnTo>
                  <a:pt x="451523" y="272777"/>
                </a:lnTo>
                <a:lnTo>
                  <a:pt x="420509" y="272777"/>
                </a:lnTo>
                <a:close/>
                <a:moveTo>
                  <a:pt x="6760549" y="98679"/>
                </a:moveTo>
                <a:cubicBezTo>
                  <a:pt x="6771826" y="98679"/>
                  <a:pt x="6781694" y="101792"/>
                  <a:pt x="6790153" y="108018"/>
                </a:cubicBezTo>
                <a:cubicBezTo>
                  <a:pt x="6798611" y="114245"/>
                  <a:pt x="6804720" y="122527"/>
                  <a:pt x="6808479" y="132864"/>
                </a:cubicBezTo>
                <a:lnTo>
                  <a:pt x="6809184" y="132864"/>
                </a:lnTo>
                <a:cubicBezTo>
                  <a:pt x="6813648" y="124406"/>
                  <a:pt x="6820108" y="117005"/>
                  <a:pt x="6828567" y="110662"/>
                </a:cubicBezTo>
                <a:cubicBezTo>
                  <a:pt x="6839140" y="102673"/>
                  <a:pt x="6851592" y="98679"/>
                  <a:pt x="6865924" y="98679"/>
                </a:cubicBezTo>
                <a:cubicBezTo>
                  <a:pt x="6872267" y="98679"/>
                  <a:pt x="6878494" y="99795"/>
                  <a:pt x="6884602" y="102027"/>
                </a:cubicBezTo>
                <a:cubicBezTo>
                  <a:pt x="6890711" y="104259"/>
                  <a:pt x="6896703" y="107960"/>
                  <a:pt x="6902576" y="113129"/>
                </a:cubicBezTo>
                <a:cubicBezTo>
                  <a:pt x="6908450" y="118297"/>
                  <a:pt x="6913208" y="125992"/>
                  <a:pt x="6916850" y="136212"/>
                </a:cubicBezTo>
                <a:cubicBezTo>
                  <a:pt x="6920491" y="146433"/>
                  <a:pt x="6922312" y="158591"/>
                  <a:pt x="6922312" y="172688"/>
                </a:cubicBezTo>
                <a:lnTo>
                  <a:pt x="6922312" y="272777"/>
                </a:lnTo>
                <a:lnTo>
                  <a:pt x="6892003" y="272777"/>
                </a:lnTo>
                <a:lnTo>
                  <a:pt x="6892003" y="176565"/>
                </a:lnTo>
                <a:cubicBezTo>
                  <a:pt x="6892003" y="159884"/>
                  <a:pt x="6888891" y="146961"/>
                  <a:pt x="6882664" y="137798"/>
                </a:cubicBezTo>
                <a:cubicBezTo>
                  <a:pt x="6876438" y="128635"/>
                  <a:pt x="6867217" y="124054"/>
                  <a:pt x="6854999" y="124054"/>
                </a:cubicBezTo>
                <a:cubicBezTo>
                  <a:pt x="6846541" y="124054"/>
                  <a:pt x="6839022" y="126697"/>
                  <a:pt x="6832444" y="131983"/>
                </a:cubicBezTo>
                <a:cubicBezTo>
                  <a:pt x="6825865" y="137270"/>
                  <a:pt x="6821049" y="143907"/>
                  <a:pt x="6817994" y="151895"/>
                </a:cubicBezTo>
                <a:cubicBezTo>
                  <a:pt x="6816350" y="157299"/>
                  <a:pt x="6815527" y="162468"/>
                  <a:pt x="6815527" y="167402"/>
                </a:cubicBezTo>
                <a:lnTo>
                  <a:pt x="6815527" y="272777"/>
                </a:lnTo>
                <a:lnTo>
                  <a:pt x="6785219" y="272777"/>
                </a:lnTo>
                <a:lnTo>
                  <a:pt x="6785219" y="170574"/>
                </a:lnTo>
                <a:cubicBezTo>
                  <a:pt x="6785219" y="156477"/>
                  <a:pt x="6782164" y="145199"/>
                  <a:pt x="6776055" y="136741"/>
                </a:cubicBezTo>
                <a:cubicBezTo>
                  <a:pt x="6769948" y="128283"/>
                  <a:pt x="6761136" y="124054"/>
                  <a:pt x="6749624" y="124054"/>
                </a:cubicBezTo>
                <a:cubicBezTo>
                  <a:pt x="6740696" y="124054"/>
                  <a:pt x="6732707" y="127108"/>
                  <a:pt x="6725659" y="133217"/>
                </a:cubicBezTo>
                <a:cubicBezTo>
                  <a:pt x="6718611" y="139325"/>
                  <a:pt x="6713794" y="146609"/>
                  <a:pt x="6711209" y="155067"/>
                </a:cubicBezTo>
                <a:cubicBezTo>
                  <a:pt x="6709565" y="159061"/>
                  <a:pt x="6708743" y="164113"/>
                  <a:pt x="6708743" y="170221"/>
                </a:cubicBezTo>
                <a:lnTo>
                  <a:pt x="6708743" y="272777"/>
                </a:lnTo>
                <a:lnTo>
                  <a:pt x="6678434" y="272777"/>
                </a:lnTo>
                <a:lnTo>
                  <a:pt x="6678434" y="148371"/>
                </a:lnTo>
                <a:cubicBezTo>
                  <a:pt x="6678434" y="136389"/>
                  <a:pt x="6677964" y="120999"/>
                  <a:pt x="6677024" y="102203"/>
                </a:cubicBezTo>
                <a:lnTo>
                  <a:pt x="6704161" y="102203"/>
                </a:lnTo>
                <a:lnTo>
                  <a:pt x="6705571" y="130045"/>
                </a:lnTo>
                <a:lnTo>
                  <a:pt x="6706628" y="130045"/>
                </a:lnTo>
                <a:cubicBezTo>
                  <a:pt x="6718845" y="109134"/>
                  <a:pt x="6736819" y="98679"/>
                  <a:pt x="6760549" y="98679"/>
                </a:cubicBezTo>
                <a:close/>
                <a:moveTo>
                  <a:pt x="6561962" y="98679"/>
                </a:moveTo>
                <a:cubicBezTo>
                  <a:pt x="6585693" y="98679"/>
                  <a:pt x="6602433" y="105258"/>
                  <a:pt x="6612183" y="118415"/>
                </a:cubicBezTo>
                <a:cubicBezTo>
                  <a:pt x="6621934" y="131572"/>
                  <a:pt x="6626809" y="148136"/>
                  <a:pt x="6626809" y="168107"/>
                </a:cubicBezTo>
                <a:lnTo>
                  <a:pt x="6626809" y="231896"/>
                </a:lnTo>
                <a:cubicBezTo>
                  <a:pt x="6626809" y="248342"/>
                  <a:pt x="6627631" y="261969"/>
                  <a:pt x="6629275" y="272777"/>
                </a:cubicBezTo>
                <a:lnTo>
                  <a:pt x="6601434" y="272777"/>
                </a:lnTo>
                <a:lnTo>
                  <a:pt x="6598967" y="251279"/>
                </a:lnTo>
                <a:lnTo>
                  <a:pt x="6597910" y="251279"/>
                </a:lnTo>
                <a:cubicBezTo>
                  <a:pt x="6592741" y="258563"/>
                  <a:pt x="6585634" y="264613"/>
                  <a:pt x="6576588" y="269429"/>
                </a:cubicBezTo>
                <a:cubicBezTo>
                  <a:pt x="6567542" y="274246"/>
                  <a:pt x="6557263" y="276654"/>
                  <a:pt x="6545751" y="276654"/>
                </a:cubicBezTo>
                <a:cubicBezTo>
                  <a:pt x="6529304" y="276654"/>
                  <a:pt x="6516500" y="271837"/>
                  <a:pt x="6507336" y="262204"/>
                </a:cubicBezTo>
                <a:cubicBezTo>
                  <a:pt x="6498173" y="252571"/>
                  <a:pt x="6493592" y="241059"/>
                  <a:pt x="6493592" y="227667"/>
                </a:cubicBezTo>
                <a:cubicBezTo>
                  <a:pt x="6493592" y="206991"/>
                  <a:pt x="6502462" y="191191"/>
                  <a:pt x="6520200" y="180266"/>
                </a:cubicBezTo>
                <a:cubicBezTo>
                  <a:pt x="6537939" y="169340"/>
                  <a:pt x="6563255" y="163995"/>
                  <a:pt x="6596148" y="164230"/>
                </a:cubicBezTo>
                <a:lnTo>
                  <a:pt x="6596148" y="160706"/>
                </a:lnTo>
                <a:cubicBezTo>
                  <a:pt x="6596148" y="156477"/>
                  <a:pt x="6595737" y="152424"/>
                  <a:pt x="6594914" y="148547"/>
                </a:cubicBezTo>
                <a:cubicBezTo>
                  <a:pt x="6594092" y="144671"/>
                  <a:pt x="6592447" y="140500"/>
                  <a:pt x="6589980" y="136036"/>
                </a:cubicBezTo>
                <a:cubicBezTo>
                  <a:pt x="6587513" y="131572"/>
                  <a:pt x="6583519" y="128048"/>
                  <a:pt x="6577998" y="125463"/>
                </a:cubicBezTo>
                <a:cubicBezTo>
                  <a:pt x="6572476" y="122879"/>
                  <a:pt x="6565604" y="121587"/>
                  <a:pt x="6557381" y="121587"/>
                </a:cubicBezTo>
                <a:cubicBezTo>
                  <a:pt x="6539995" y="121587"/>
                  <a:pt x="6525075" y="125816"/>
                  <a:pt x="6512623" y="134274"/>
                </a:cubicBezTo>
                <a:lnTo>
                  <a:pt x="6505574" y="113481"/>
                </a:lnTo>
                <a:cubicBezTo>
                  <a:pt x="6521316" y="103613"/>
                  <a:pt x="6540112" y="98679"/>
                  <a:pt x="6561962" y="98679"/>
                </a:cubicBezTo>
                <a:close/>
                <a:moveTo>
                  <a:pt x="6219405" y="98679"/>
                </a:moveTo>
                <a:cubicBezTo>
                  <a:pt x="6244075" y="98679"/>
                  <a:pt x="6261814" y="108430"/>
                  <a:pt x="6272621" y="127930"/>
                </a:cubicBezTo>
                <a:lnTo>
                  <a:pt x="6273326" y="127930"/>
                </a:lnTo>
                <a:lnTo>
                  <a:pt x="6274384" y="102203"/>
                </a:lnTo>
                <a:lnTo>
                  <a:pt x="6301873" y="102203"/>
                </a:lnTo>
                <a:cubicBezTo>
                  <a:pt x="6300933" y="112776"/>
                  <a:pt x="6300463" y="128283"/>
                  <a:pt x="6300463" y="148723"/>
                </a:cubicBezTo>
                <a:lnTo>
                  <a:pt x="6300463" y="247755"/>
                </a:lnTo>
                <a:cubicBezTo>
                  <a:pt x="6300463" y="284642"/>
                  <a:pt x="6292357" y="310721"/>
                  <a:pt x="6276146" y="325993"/>
                </a:cubicBezTo>
                <a:cubicBezTo>
                  <a:pt x="6260874" y="339620"/>
                  <a:pt x="6240081" y="346434"/>
                  <a:pt x="6213766" y="346434"/>
                </a:cubicBezTo>
                <a:cubicBezTo>
                  <a:pt x="6190037" y="346434"/>
                  <a:pt x="6171123" y="341735"/>
                  <a:pt x="6157026" y="332337"/>
                </a:cubicBezTo>
                <a:lnTo>
                  <a:pt x="6164779" y="308372"/>
                </a:lnTo>
                <a:cubicBezTo>
                  <a:pt x="6178642" y="317535"/>
                  <a:pt x="6195323" y="322117"/>
                  <a:pt x="6214823" y="322117"/>
                </a:cubicBezTo>
                <a:cubicBezTo>
                  <a:pt x="6231740" y="322117"/>
                  <a:pt x="6245132" y="317300"/>
                  <a:pt x="6255000" y="307667"/>
                </a:cubicBezTo>
                <a:cubicBezTo>
                  <a:pt x="6264868" y="298034"/>
                  <a:pt x="6269802" y="282880"/>
                  <a:pt x="6269802" y="262204"/>
                </a:cubicBezTo>
                <a:lnTo>
                  <a:pt x="6269802" y="243526"/>
                </a:lnTo>
                <a:lnTo>
                  <a:pt x="6269097" y="243526"/>
                </a:lnTo>
                <a:cubicBezTo>
                  <a:pt x="6264163" y="251984"/>
                  <a:pt x="6257056" y="258856"/>
                  <a:pt x="6247775" y="264143"/>
                </a:cubicBezTo>
                <a:cubicBezTo>
                  <a:pt x="6238495" y="269429"/>
                  <a:pt x="6227511" y="272072"/>
                  <a:pt x="6214823" y="272072"/>
                </a:cubicBezTo>
                <a:cubicBezTo>
                  <a:pt x="6193914" y="272072"/>
                  <a:pt x="6176585" y="264143"/>
                  <a:pt x="6162841" y="248284"/>
                </a:cubicBezTo>
                <a:cubicBezTo>
                  <a:pt x="6149096" y="232424"/>
                  <a:pt x="6142224" y="212630"/>
                  <a:pt x="6142224" y="188900"/>
                </a:cubicBezTo>
                <a:cubicBezTo>
                  <a:pt x="6142224" y="161411"/>
                  <a:pt x="6149860" y="139502"/>
                  <a:pt x="6165132" y="123173"/>
                </a:cubicBezTo>
                <a:cubicBezTo>
                  <a:pt x="6180404" y="106844"/>
                  <a:pt x="6198495" y="98679"/>
                  <a:pt x="6219405" y="98679"/>
                </a:cubicBezTo>
                <a:close/>
                <a:moveTo>
                  <a:pt x="6039469" y="98679"/>
                </a:moveTo>
                <a:cubicBezTo>
                  <a:pt x="6046047" y="98679"/>
                  <a:pt x="6052567" y="99795"/>
                  <a:pt x="6059028" y="102027"/>
                </a:cubicBezTo>
                <a:cubicBezTo>
                  <a:pt x="6065489" y="104259"/>
                  <a:pt x="6071892" y="107901"/>
                  <a:pt x="6078236" y="112952"/>
                </a:cubicBezTo>
                <a:cubicBezTo>
                  <a:pt x="6084579" y="118004"/>
                  <a:pt x="6089748" y="125522"/>
                  <a:pt x="6093742" y="135508"/>
                </a:cubicBezTo>
                <a:cubicBezTo>
                  <a:pt x="6097736" y="145493"/>
                  <a:pt x="6099733" y="157417"/>
                  <a:pt x="6099733" y="171279"/>
                </a:cubicBezTo>
                <a:lnTo>
                  <a:pt x="6099733" y="272777"/>
                </a:lnTo>
                <a:lnTo>
                  <a:pt x="6068720" y="272777"/>
                </a:lnTo>
                <a:lnTo>
                  <a:pt x="6068720" y="174450"/>
                </a:lnTo>
                <a:cubicBezTo>
                  <a:pt x="6068720" y="159414"/>
                  <a:pt x="6065548" y="147255"/>
                  <a:pt x="6059204" y="137974"/>
                </a:cubicBezTo>
                <a:cubicBezTo>
                  <a:pt x="6052861" y="128694"/>
                  <a:pt x="6042875" y="124054"/>
                  <a:pt x="6029249" y="124054"/>
                </a:cubicBezTo>
                <a:cubicBezTo>
                  <a:pt x="6019615" y="124054"/>
                  <a:pt x="6011039" y="127108"/>
                  <a:pt x="6003522" y="133217"/>
                </a:cubicBezTo>
                <a:cubicBezTo>
                  <a:pt x="5996003" y="139325"/>
                  <a:pt x="5990717" y="146844"/>
                  <a:pt x="5987662" y="155772"/>
                </a:cubicBezTo>
                <a:cubicBezTo>
                  <a:pt x="5986252" y="159531"/>
                  <a:pt x="5985548" y="164348"/>
                  <a:pt x="5985548" y="170221"/>
                </a:cubicBezTo>
                <a:lnTo>
                  <a:pt x="5985548" y="272777"/>
                </a:lnTo>
                <a:lnTo>
                  <a:pt x="5954535" y="272777"/>
                </a:lnTo>
                <a:lnTo>
                  <a:pt x="5954535" y="148371"/>
                </a:lnTo>
                <a:cubicBezTo>
                  <a:pt x="5954535" y="130045"/>
                  <a:pt x="5954064" y="114656"/>
                  <a:pt x="5953125" y="102203"/>
                </a:cubicBezTo>
                <a:lnTo>
                  <a:pt x="5980614" y="102203"/>
                </a:lnTo>
                <a:lnTo>
                  <a:pt x="5982376" y="130397"/>
                </a:lnTo>
                <a:lnTo>
                  <a:pt x="5983080" y="130397"/>
                </a:lnTo>
                <a:cubicBezTo>
                  <a:pt x="5987779" y="121469"/>
                  <a:pt x="5995063" y="113951"/>
                  <a:pt x="6004931" y="107842"/>
                </a:cubicBezTo>
                <a:cubicBezTo>
                  <a:pt x="6014799" y="101733"/>
                  <a:pt x="6026312" y="98679"/>
                  <a:pt x="6039469" y="98679"/>
                </a:cubicBezTo>
                <a:close/>
                <a:moveTo>
                  <a:pt x="5838063" y="98679"/>
                </a:moveTo>
                <a:cubicBezTo>
                  <a:pt x="5861792" y="98679"/>
                  <a:pt x="5878532" y="105258"/>
                  <a:pt x="5888283" y="118415"/>
                </a:cubicBezTo>
                <a:cubicBezTo>
                  <a:pt x="5898033" y="131572"/>
                  <a:pt x="5902909" y="148136"/>
                  <a:pt x="5902909" y="168107"/>
                </a:cubicBezTo>
                <a:lnTo>
                  <a:pt x="5902909" y="231896"/>
                </a:lnTo>
                <a:cubicBezTo>
                  <a:pt x="5902909" y="248342"/>
                  <a:pt x="5903731" y="261969"/>
                  <a:pt x="5905376" y="272777"/>
                </a:cubicBezTo>
                <a:lnTo>
                  <a:pt x="5877534" y="272777"/>
                </a:lnTo>
                <a:lnTo>
                  <a:pt x="5875067" y="251279"/>
                </a:lnTo>
                <a:lnTo>
                  <a:pt x="5874010" y="251279"/>
                </a:lnTo>
                <a:cubicBezTo>
                  <a:pt x="5868841" y="258563"/>
                  <a:pt x="5861734" y="264613"/>
                  <a:pt x="5852688" y="269429"/>
                </a:cubicBezTo>
                <a:cubicBezTo>
                  <a:pt x="5843642" y="274246"/>
                  <a:pt x="5833363" y="276654"/>
                  <a:pt x="5821851" y="276654"/>
                </a:cubicBezTo>
                <a:cubicBezTo>
                  <a:pt x="5805404" y="276654"/>
                  <a:pt x="5792600" y="271837"/>
                  <a:pt x="5783437" y="262204"/>
                </a:cubicBezTo>
                <a:cubicBezTo>
                  <a:pt x="5774273" y="252571"/>
                  <a:pt x="5769692" y="241059"/>
                  <a:pt x="5769692" y="227667"/>
                </a:cubicBezTo>
                <a:cubicBezTo>
                  <a:pt x="5769692" y="206991"/>
                  <a:pt x="5778562" y="191191"/>
                  <a:pt x="5796300" y="180266"/>
                </a:cubicBezTo>
                <a:cubicBezTo>
                  <a:pt x="5814038" y="169340"/>
                  <a:pt x="5839355" y="163995"/>
                  <a:pt x="5872248" y="164230"/>
                </a:cubicBezTo>
                <a:lnTo>
                  <a:pt x="5872248" y="160706"/>
                </a:lnTo>
                <a:cubicBezTo>
                  <a:pt x="5872248" y="156477"/>
                  <a:pt x="5871836" y="152424"/>
                  <a:pt x="5871015" y="148547"/>
                </a:cubicBezTo>
                <a:cubicBezTo>
                  <a:pt x="5870192" y="144671"/>
                  <a:pt x="5868547" y="140500"/>
                  <a:pt x="5866081" y="136036"/>
                </a:cubicBezTo>
                <a:cubicBezTo>
                  <a:pt x="5863613" y="131572"/>
                  <a:pt x="5859619" y="128048"/>
                  <a:pt x="5854098" y="125463"/>
                </a:cubicBezTo>
                <a:cubicBezTo>
                  <a:pt x="5848576" y="122879"/>
                  <a:pt x="5841704" y="121587"/>
                  <a:pt x="5833481" y="121587"/>
                </a:cubicBezTo>
                <a:cubicBezTo>
                  <a:pt x="5816095" y="121587"/>
                  <a:pt x="5801175" y="125816"/>
                  <a:pt x="5788723" y="134274"/>
                </a:cubicBezTo>
                <a:lnTo>
                  <a:pt x="5781675" y="113481"/>
                </a:lnTo>
                <a:cubicBezTo>
                  <a:pt x="5797416" y="103613"/>
                  <a:pt x="5816212" y="98679"/>
                  <a:pt x="5838063" y="98679"/>
                </a:cubicBezTo>
                <a:close/>
                <a:moveTo>
                  <a:pt x="5201268" y="98679"/>
                </a:moveTo>
                <a:cubicBezTo>
                  <a:pt x="5207847" y="98679"/>
                  <a:pt x="5214367" y="99795"/>
                  <a:pt x="5220828" y="102027"/>
                </a:cubicBezTo>
                <a:cubicBezTo>
                  <a:pt x="5227289" y="104259"/>
                  <a:pt x="5233692" y="107901"/>
                  <a:pt x="5240035" y="112952"/>
                </a:cubicBezTo>
                <a:cubicBezTo>
                  <a:pt x="5246379" y="118004"/>
                  <a:pt x="5251548" y="125522"/>
                  <a:pt x="5255542" y="135508"/>
                </a:cubicBezTo>
                <a:cubicBezTo>
                  <a:pt x="5259536" y="145493"/>
                  <a:pt x="5261533" y="157417"/>
                  <a:pt x="5261533" y="171279"/>
                </a:cubicBezTo>
                <a:lnTo>
                  <a:pt x="5261533" y="272777"/>
                </a:lnTo>
                <a:lnTo>
                  <a:pt x="5230520" y="272777"/>
                </a:lnTo>
                <a:lnTo>
                  <a:pt x="5230520" y="174450"/>
                </a:lnTo>
                <a:cubicBezTo>
                  <a:pt x="5230520" y="159414"/>
                  <a:pt x="5227348" y="147255"/>
                  <a:pt x="5221004" y="137974"/>
                </a:cubicBezTo>
                <a:cubicBezTo>
                  <a:pt x="5214660" y="128694"/>
                  <a:pt x="5204675" y="124054"/>
                  <a:pt x="5191048" y="124054"/>
                </a:cubicBezTo>
                <a:cubicBezTo>
                  <a:pt x="5181415" y="124054"/>
                  <a:pt x="5172839" y="127108"/>
                  <a:pt x="5165321" y="133217"/>
                </a:cubicBezTo>
                <a:cubicBezTo>
                  <a:pt x="5157803" y="139325"/>
                  <a:pt x="5152517" y="146844"/>
                  <a:pt x="5149462" y="155772"/>
                </a:cubicBezTo>
                <a:cubicBezTo>
                  <a:pt x="5148052" y="159531"/>
                  <a:pt x="5147348" y="164348"/>
                  <a:pt x="5147348" y="170221"/>
                </a:cubicBezTo>
                <a:lnTo>
                  <a:pt x="5147348" y="272777"/>
                </a:lnTo>
                <a:lnTo>
                  <a:pt x="5116334" y="272777"/>
                </a:lnTo>
                <a:lnTo>
                  <a:pt x="5116334" y="148371"/>
                </a:lnTo>
                <a:cubicBezTo>
                  <a:pt x="5116334" y="130045"/>
                  <a:pt x="5115864" y="114656"/>
                  <a:pt x="5114924" y="102203"/>
                </a:cubicBezTo>
                <a:lnTo>
                  <a:pt x="5142414" y="102203"/>
                </a:lnTo>
                <a:lnTo>
                  <a:pt x="5144176" y="130397"/>
                </a:lnTo>
                <a:lnTo>
                  <a:pt x="5144880" y="130397"/>
                </a:lnTo>
                <a:cubicBezTo>
                  <a:pt x="5149580" y="121469"/>
                  <a:pt x="5156863" y="113951"/>
                  <a:pt x="5166731" y="107842"/>
                </a:cubicBezTo>
                <a:cubicBezTo>
                  <a:pt x="5176599" y="101733"/>
                  <a:pt x="5188111" y="98679"/>
                  <a:pt x="5201268" y="98679"/>
                </a:cubicBezTo>
                <a:close/>
                <a:moveTo>
                  <a:pt x="4266781" y="98679"/>
                </a:moveTo>
                <a:cubicBezTo>
                  <a:pt x="4291450" y="98679"/>
                  <a:pt x="4309189" y="108430"/>
                  <a:pt x="4319997" y="127930"/>
                </a:cubicBezTo>
                <a:lnTo>
                  <a:pt x="4320702" y="127930"/>
                </a:lnTo>
                <a:lnTo>
                  <a:pt x="4321759" y="102203"/>
                </a:lnTo>
                <a:lnTo>
                  <a:pt x="4349248" y="102203"/>
                </a:lnTo>
                <a:cubicBezTo>
                  <a:pt x="4348308" y="112776"/>
                  <a:pt x="4347838" y="128283"/>
                  <a:pt x="4347838" y="148723"/>
                </a:cubicBezTo>
                <a:lnTo>
                  <a:pt x="4347838" y="247755"/>
                </a:lnTo>
                <a:cubicBezTo>
                  <a:pt x="4347838" y="284642"/>
                  <a:pt x="4339733" y="310721"/>
                  <a:pt x="4323521" y="325993"/>
                </a:cubicBezTo>
                <a:cubicBezTo>
                  <a:pt x="4308249" y="339620"/>
                  <a:pt x="4287456" y="346434"/>
                  <a:pt x="4261142" y="346434"/>
                </a:cubicBezTo>
                <a:cubicBezTo>
                  <a:pt x="4237412" y="346434"/>
                  <a:pt x="4218498" y="341735"/>
                  <a:pt x="4204401" y="332337"/>
                </a:cubicBezTo>
                <a:lnTo>
                  <a:pt x="4212155" y="308372"/>
                </a:lnTo>
                <a:cubicBezTo>
                  <a:pt x="4226016" y="317535"/>
                  <a:pt x="4242698" y="322117"/>
                  <a:pt x="4262199" y="322117"/>
                </a:cubicBezTo>
                <a:cubicBezTo>
                  <a:pt x="4279116" y="322117"/>
                  <a:pt x="4292507" y="317300"/>
                  <a:pt x="4302375" y="307667"/>
                </a:cubicBezTo>
                <a:cubicBezTo>
                  <a:pt x="4312243" y="298034"/>
                  <a:pt x="4317177" y="282880"/>
                  <a:pt x="4317177" y="262204"/>
                </a:cubicBezTo>
                <a:lnTo>
                  <a:pt x="4317177" y="243526"/>
                </a:lnTo>
                <a:lnTo>
                  <a:pt x="4316473" y="243526"/>
                </a:lnTo>
                <a:cubicBezTo>
                  <a:pt x="4311539" y="251984"/>
                  <a:pt x="4304431" y="258856"/>
                  <a:pt x="4295151" y="264143"/>
                </a:cubicBezTo>
                <a:cubicBezTo>
                  <a:pt x="4285870" y="269429"/>
                  <a:pt x="4274886" y="272072"/>
                  <a:pt x="4262199" y="272072"/>
                </a:cubicBezTo>
                <a:cubicBezTo>
                  <a:pt x="4241289" y="272072"/>
                  <a:pt x="4223961" y="264143"/>
                  <a:pt x="4210216" y="248284"/>
                </a:cubicBezTo>
                <a:cubicBezTo>
                  <a:pt x="4196472" y="232424"/>
                  <a:pt x="4189600" y="212630"/>
                  <a:pt x="4189600" y="188900"/>
                </a:cubicBezTo>
                <a:cubicBezTo>
                  <a:pt x="4189600" y="161411"/>
                  <a:pt x="4197235" y="139502"/>
                  <a:pt x="4212507" y="123173"/>
                </a:cubicBezTo>
                <a:cubicBezTo>
                  <a:pt x="4227779" y="106844"/>
                  <a:pt x="4245870" y="98679"/>
                  <a:pt x="4266781" y="98679"/>
                </a:cubicBezTo>
                <a:close/>
                <a:moveTo>
                  <a:pt x="4086844" y="98679"/>
                </a:moveTo>
                <a:cubicBezTo>
                  <a:pt x="4093422" y="98679"/>
                  <a:pt x="4099942" y="99795"/>
                  <a:pt x="4106403" y="102027"/>
                </a:cubicBezTo>
                <a:cubicBezTo>
                  <a:pt x="4112864" y="104259"/>
                  <a:pt x="4119267" y="107901"/>
                  <a:pt x="4125611" y="112952"/>
                </a:cubicBezTo>
                <a:cubicBezTo>
                  <a:pt x="4131954" y="118004"/>
                  <a:pt x="4137123" y="125522"/>
                  <a:pt x="4141117" y="135508"/>
                </a:cubicBezTo>
                <a:cubicBezTo>
                  <a:pt x="4145111" y="145493"/>
                  <a:pt x="4147109" y="157417"/>
                  <a:pt x="4147109" y="171279"/>
                </a:cubicBezTo>
                <a:lnTo>
                  <a:pt x="4147109" y="272777"/>
                </a:lnTo>
                <a:lnTo>
                  <a:pt x="4116095" y="272777"/>
                </a:lnTo>
                <a:lnTo>
                  <a:pt x="4116095" y="174450"/>
                </a:lnTo>
                <a:cubicBezTo>
                  <a:pt x="4116095" y="159414"/>
                  <a:pt x="4112923" y="147255"/>
                  <a:pt x="4106580" y="137974"/>
                </a:cubicBezTo>
                <a:cubicBezTo>
                  <a:pt x="4100236" y="128694"/>
                  <a:pt x="4090250" y="124054"/>
                  <a:pt x="4076623" y="124054"/>
                </a:cubicBezTo>
                <a:cubicBezTo>
                  <a:pt x="4066990" y="124054"/>
                  <a:pt x="4058415" y="127108"/>
                  <a:pt x="4050896" y="133217"/>
                </a:cubicBezTo>
                <a:cubicBezTo>
                  <a:pt x="4043378" y="139325"/>
                  <a:pt x="4038091" y="146844"/>
                  <a:pt x="4035037" y="155772"/>
                </a:cubicBezTo>
                <a:cubicBezTo>
                  <a:pt x="4033628" y="159531"/>
                  <a:pt x="4032923" y="164348"/>
                  <a:pt x="4032923" y="170221"/>
                </a:cubicBezTo>
                <a:lnTo>
                  <a:pt x="4032923" y="272777"/>
                </a:lnTo>
                <a:lnTo>
                  <a:pt x="4001909" y="272777"/>
                </a:lnTo>
                <a:lnTo>
                  <a:pt x="4001909" y="148371"/>
                </a:lnTo>
                <a:cubicBezTo>
                  <a:pt x="4001909" y="130045"/>
                  <a:pt x="4001439" y="114656"/>
                  <a:pt x="4000500" y="102203"/>
                </a:cubicBezTo>
                <a:lnTo>
                  <a:pt x="4027989" y="102203"/>
                </a:lnTo>
                <a:lnTo>
                  <a:pt x="4029751" y="130397"/>
                </a:lnTo>
                <a:lnTo>
                  <a:pt x="4030456" y="130397"/>
                </a:lnTo>
                <a:cubicBezTo>
                  <a:pt x="4035154" y="121469"/>
                  <a:pt x="4042438" y="113951"/>
                  <a:pt x="4052306" y="107842"/>
                </a:cubicBezTo>
                <a:cubicBezTo>
                  <a:pt x="4062174" y="101733"/>
                  <a:pt x="4073686" y="98679"/>
                  <a:pt x="4086844" y="98679"/>
                </a:cubicBezTo>
                <a:close/>
                <a:moveTo>
                  <a:pt x="3800055" y="98679"/>
                </a:moveTo>
                <a:cubicBezTo>
                  <a:pt x="3824725" y="98679"/>
                  <a:pt x="3842464" y="108430"/>
                  <a:pt x="3853272" y="127930"/>
                </a:cubicBezTo>
                <a:lnTo>
                  <a:pt x="3853977" y="127930"/>
                </a:lnTo>
                <a:lnTo>
                  <a:pt x="3855034" y="102203"/>
                </a:lnTo>
                <a:lnTo>
                  <a:pt x="3882523" y="102203"/>
                </a:lnTo>
                <a:cubicBezTo>
                  <a:pt x="3881583" y="112776"/>
                  <a:pt x="3881113" y="128283"/>
                  <a:pt x="3881113" y="148723"/>
                </a:cubicBezTo>
                <a:lnTo>
                  <a:pt x="3881113" y="247755"/>
                </a:lnTo>
                <a:cubicBezTo>
                  <a:pt x="3881113" y="284642"/>
                  <a:pt x="3873007" y="310721"/>
                  <a:pt x="3856796" y="325993"/>
                </a:cubicBezTo>
                <a:cubicBezTo>
                  <a:pt x="3841524" y="339620"/>
                  <a:pt x="3820731" y="346434"/>
                  <a:pt x="3794417" y="346434"/>
                </a:cubicBezTo>
                <a:cubicBezTo>
                  <a:pt x="3770687" y="346434"/>
                  <a:pt x="3751773" y="341735"/>
                  <a:pt x="3737676" y="332337"/>
                </a:cubicBezTo>
                <a:lnTo>
                  <a:pt x="3745430" y="308372"/>
                </a:lnTo>
                <a:cubicBezTo>
                  <a:pt x="3759292" y="317535"/>
                  <a:pt x="3775973" y="322117"/>
                  <a:pt x="3795474" y="322117"/>
                </a:cubicBezTo>
                <a:cubicBezTo>
                  <a:pt x="3812390" y="322117"/>
                  <a:pt x="3825782" y="317300"/>
                  <a:pt x="3835650" y="307667"/>
                </a:cubicBezTo>
                <a:cubicBezTo>
                  <a:pt x="3845518" y="298034"/>
                  <a:pt x="3850452" y="282880"/>
                  <a:pt x="3850452" y="262204"/>
                </a:cubicBezTo>
                <a:lnTo>
                  <a:pt x="3850452" y="243526"/>
                </a:lnTo>
                <a:lnTo>
                  <a:pt x="3849747" y="243526"/>
                </a:lnTo>
                <a:cubicBezTo>
                  <a:pt x="3844813" y="251984"/>
                  <a:pt x="3837706" y="258856"/>
                  <a:pt x="3828426" y="264143"/>
                </a:cubicBezTo>
                <a:cubicBezTo>
                  <a:pt x="3819145" y="269429"/>
                  <a:pt x="3808161" y="272072"/>
                  <a:pt x="3795474" y="272072"/>
                </a:cubicBezTo>
                <a:cubicBezTo>
                  <a:pt x="3774563" y="272072"/>
                  <a:pt x="3757236" y="264143"/>
                  <a:pt x="3743491" y="248284"/>
                </a:cubicBezTo>
                <a:cubicBezTo>
                  <a:pt x="3729747" y="232424"/>
                  <a:pt x="3722874" y="212630"/>
                  <a:pt x="3722874" y="188900"/>
                </a:cubicBezTo>
                <a:cubicBezTo>
                  <a:pt x="3722874" y="161411"/>
                  <a:pt x="3730510" y="139502"/>
                  <a:pt x="3745782" y="123173"/>
                </a:cubicBezTo>
                <a:cubicBezTo>
                  <a:pt x="3761054" y="106844"/>
                  <a:pt x="3779145" y="98679"/>
                  <a:pt x="3800055" y="98679"/>
                </a:cubicBezTo>
                <a:close/>
                <a:moveTo>
                  <a:pt x="3620119" y="98679"/>
                </a:moveTo>
                <a:cubicBezTo>
                  <a:pt x="3626697" y="98679"/>
                  <a:pt x="3633217" y="99795"/>
                  <a:pt x="3639678" y="102027"/>
                </a:cubicBezTo>
                <a:cubicBezTo>
                  <a:pt x="3646139" y="104259"/>
                  <a:pt x="3652542" y="107901"/>
                  <a:pt x="3658886" y="112952"/>
                </a:cubicBezTo>
                <a:cubicBezTo>
                  <a:pt x="3665229" y="118004"/>
                  <a:pt x="3670398" y="125522"/>
                  <a:pt x="3674392" y="135508"/>
                </a:cubicBezTo>
                <a:cubicBezTo>
                  <a:pt x="3678386" y="145493"/>
                  <a:pt x="3680383" y="157417"/>
                  <a:pt x="3680383" y="171279"/>
                </a:cubicBezTo>
                <a:lnTo>
                  <a:pt x="3680383" y="272777"/>
                </a:lnTo>
                <a:lnTo>
                  <a:pt x="3649370" y="272777"/>
                </a:lnTo>
                <a:lnTo>
                  <a:pt x="3649370" y="174450"/>
                </a:lnTo>
                <a:cubicBezTo>
                  <a:pt x="3649370" y="159414"/>
                  <a:pt x="3646198" y="147255"/>
                  <a:pt x="3639854" y="137974"/>
                </a:cubicBezTo>
                <a:cubicBezTo>
                  <a:pt x="3633511" y="128694"/>
                  <a:pt x="3623525" y="124054"/>
                  <a:pt x="3609898" y="124054"/>
                </a:cubicBezTo>
                <a:cubicBezTo>
                  <a:pt x="3600265" y="124054"/>
                  <a:pt x="3591690" y="127108"/>
                  <a:pt x="3584172" y="133217"/>
                </a:cubicBezTo>
                <a:cubicBezTo>
                  <a:pt x="3576653" y="139325"/>
                  <a:pt x="3571366" y="146844"/>
                  <a:pt x="3568312" y="155772"/>
                </a:cubicBezTo>
                <a:cubicBezTo>
                  <a:pt x="3566903" y="159531"/>
                  <a:pt x="3566198" y="164348"/>
                  <a:pt x="3566198" y="170221"/>
                </a:cubicBezTo>
                <a:lnTo>
                  <a:pt x="3566198" y="272777"/>
                </a:lnTo>
                <a:lnTo>
                  <a:pt x="3535184" y="272777"/>
                </a:lnTo>
                <a:lnTo>
                  <a:pt x="3535184" y="148371"/>
                </a:lnTo>
                <a:cubicBezTo>
                  <a:pt x="3535184" y="130045"/>
                  <a:pt x="3534714" y="114656"/>
                  <a:pt x="3533775" y="102203"/>
                </a:cubicBezTo>
                <a:lnTo>
                  <a:pt x="3561264" y="102203"/>
                </a:lnTo>
                <a:lnTo>
                  <a:pt x="3563026" y="130397"/>
                </a:lnTo>
                <a:lnTo>
                  <a:pt x="3563731" y="130397"/>
                </a:lnTo>
                <a:cubicBezTo>
                  <a:pt x="3568430" y="121469"/>
                  <a:pt x="3575713" y="113951"/>
                  <a:pt x="3585581" y="107842"/>
                </a:cubicBezTo>
                <a:cubicBezTo>
                  <a:pt x="3595449" y="101733"/>
                  <a:pt x="3606961" y="98679"/>
                  <a:pt x="3620119" y="98679"/>
                </a:cubicBezTo>
                <a:close/>
                <a:moveTo>
                  <a:pt x="3029569" y="98679"/>
                </a:moveTo>
                <a:cubicBezTo>
                  <a:pt x="3036147" y="98679"/>
                  <a:pt x="3042667" y="99795"/>
                  <a:pt x="3049128" y="102027"/>
                </a:cubicBezTo>
                <a:cubicBezTo>
                  <a:pt x="3055589" y="104259"/>
                  <a:pt x="3061992" y="107901"/>
                  <a:pt x="3068336" y="112952"/>
                </a:cubicBezTo>
                <a:cubicBezTo>
                  <a:pt x="3074679" y="118004"/>
                  <a:pt x="3079848" y="125522"/>
                  <a:pt x="3083842" y="135508"/>
                </a:cubicBezTo>
                <a:cubicBezTo>
                  <a:pt x="3087836" y="145493"/>
                  <a:pt x="3089833" y="157417"/>
                  <a:pt x="3089833" y="171279"/>
                </a:cubicBezTo>
                <a:lnTo>
                  <a:pt x="3089833" y="272777"/>
                </a:lnTo>
                <a:lnTo>
                  <a:pt x="3058820" y="272777"/>
                </a:lnTo>
                <a:lnTo>
                  <a:pt x="3058820" y="174450"/>
                </a:lnTo>
                <a:cubicBezTo>
                  <a:pt x="3058820" y="159414"/>
                  <a:pt x="3055648" y="147255"/>
                  <a:pt x="3049305" y="137974"/>
                </a:cubicBezTo>
                <a:cubicBezTo>
                  <a:pt x="3042961" y="128694"/>
                  <a:pt x="3032975" y="124054"/>
                  <a:pt x="3019348" y="124054"/>
                </a:cubicBezTo>
                <a:cubicBezTo>
                  <a:pt x="3009715" y="124054"/>
                  <a:pt x="3001140" y="127108"/>
                  <a:pt x="2993621" y="133217"/>
                </a:cubicBezTo>
                <a:cubicBezTo>
                  <a:pt x="2986103" y="139325"/>
                  <a:pt x="2980816" y="146844"/>
                  <a:pt x="2977762" y="155772"/>
                </a:cubicBezTo>
                <a:cubicBezTo>
                  <a:pt x="2976353" y="159531"/>
                  <a:pt x="2975648" y="164348"/>
                  <a:pt x="2975648" y="170221"/>
                </a:cubicBezTo>
                <a:lnTo>
                  <a:pt x="2975648" y="272777"/>
                </a:lnTo>
                <a:lnTo>
                  <a:pt x="2944634" y="272777"/>
                </a:lnTo>
                <a:lnTo>
                  <a:pt x="2944634" y="148371"/>
                </a:lnTo>
                <a:cubicBezTo>
                  <a:pt x="2944634" y="130045"/>
                  <a:pt x="2944164" y="114656"/>
                  <a:pt x="2943225" y="102203"/>
                </a:cubicBezTo>
                <a:lnTo>
                  <a:pt x="2970714" y="102203"/>
                </a:lnTo>
                <a:lnTo>
                  <a:pt x="2972476" y="130397"/>
                </a:lnTo>
                <a:lnTo>
                  <a:pt x="2973181" y="130397"/>
                </a:lnTo>
                <a:cubicBezTo>
                  <a:pt x="2977879" y="121469"/>
                  <a:pt x="2985163" y="113951"/>
                  <a:pt x="2995031" y="107842"/>
                </a:cubicBezTo>
                <a:cubicBezTo>
                  <a:pt x="3004899" y="101733"/>
                  <a:pt x="3016411" y="98679"/>
                  <a:pt x="3029569" y="98679"/>
                </a:cubicBezTo>
                <a:close/>
                <a:moveTo>
                  <a:pt x="2755125" y="98679"/>
                </a:moveTo>
                <a:cubicBezTo>
                  <a:pt x="2768282" y="98679"/>
                  <a:pt x="2779736" y="101322"/>
                  <a:pt x="2789486" y="106609"/>
                </a:cubicBezTo>
                <a:cubicBezTo>
                  <a:pt x="2799237" y="111895"/>
                  <a:pt x="2806579" y="118767"/>
                  <a:pt x="2811513" y="127226"/>
                </a:cubicBezTo>
                <a:cubicBezTo>
                  <a:pt x="2816447" y="135684"/>
                  <a:pt x="2820030" y="144201"/>
                  <a:pt x="2822262" y="152776"/>
                </a:cubicBezTo>
                <a:cubicBezTo>
                  <a:pt x="2824494" y="161352"/>
                  <a:pt x="2825610" y="169986"/>
                  <a:pt x="2825610" y="178680"/>
                </a:cubicBezTo>
                <a:cubicBezTo>
                  <a:pt x="2825610" y="185258"/>
                  <a:pt x="2825140" y="190075"/>
                  <a:pt x="2824200" y="193129"/>
                </a:cubicBezTo>
                <a:lnTo>
                  <a:pt x="2704728" y="193129"/>
                </a:lnTo>
                <a:cubicBezTo>
                  <a:pt x="2704963" y="213100"/>
                  <a:pt x="2710543" y="227960"/>
                  <a:pt x="2721468" y="237711"/>
                </a:cubicBezTo>
                <a:cubicBezTo>
                  <a:pt x="2732394" y="247461"/>
                  <a:pt x="2746314" y="252336"/>
                  <a:pt x="2763231" y="252336"/>
                </a:cubicBezTo>
                <a:cubicBezTo>
                  <a:pt x="2781322" y="252336"/>
                  <a:pt x="2797064" y="249400"/>
                  <a:pt x="2810456" y="243526"/>
                </a:cubicBezTo>
                <a:lnTo>
                  <a:pt x="2816094" y="265729"/>
                </a:lnTo>
                <a:cubicBezTo>
                  <a:pt x="2799883" y="273012"/>
                  <a:pt x="2780852" y="276654"/>
                  <a:pt x="2759002" y="276654"/>
                </a:cubicBezTo>
                <a:cubicBezTo>
                  <a:pt x="2733157" y="276654"/>
                  <a:pt x="2712716" y="268783"/>
                  <a:pt x="2697680" y="253041"/>
                </a:cubicBezTo>
                <a:cubicBezTo>
                  <a:pt x="2682643" y="237300"/>
                  <a:pt x="2675125" y="216389"/>
                  <a:pt x="2675125" y="190310"/>
                </a:cubicBezTo>
                <a:cubicBezTo>
                  <a:pt x="2675125" y="163995"/>
                  <a:pt x="2682408" y="142145"/>
                  <a:pt x="2696975" y="124759"/>
                </a:cubicBezTo>
                <a:cubicBezTo>
                  <a:pt x="2711542" y="107372"/>
                  <a:pt x="2730925" y="98679"/>
                  <a:pt x="2755125" y="98679"/>
                </a:cubicBezTo>
                <a:close/>
                <a:moveTo>
                  <a:pt x="2221725" y="98679"/>
                </a:moveTo>
                <a:cubicBezTo>
                  <a:pt x="2234882" y="98679"/>
                  <a:pt x="2246336" y="101322"/>
                  <a:pt x="2256086" y="106609"/>
                </a:cubicBezTo>
                <a:cubicBezTo>
                  <a:pt x="2265837" y="111895"/>
                  <a:pt x="2273179" y="118767"/>
                  <a:pt x="2278113" y="127226"/>
                </a:cubicBezTo>
                <a:cubicBezTo>
                  <a:pt x="2283047" y="135684"/>
                  <a:pt x="2286630" y="144201"/>
                  <a:pt x="2288862" y="152776"/>
                </a:cubicBezTo>
                <a:cubicBezTo>
                  <a:pt x="2291094" y="161352"/>
                  <a:pt x="2292210" y="169986"/>
                  <a:pt x="2292210" y="178680"/>
                </a:cubicBezTo>
                <a:cubicBezTo>
                  <a:pt x="2292210" y="184788"/>
                  <a:pt x="2291858" y="189605"/>
                  <a:pt x="2291153" y="193129"/>
                </a:cubicBezTo>
                <a:lnTo>
                  <a:pt x="2171328" y="193129"/>
                </a:lnTo>
                <a:cubicBezTo>
                  <a:pt x="2171563" y="213100"/>
                  <a:pt x="2177143" y="227960"/>
                  <a:pt x="2188069" y="237711"/>
                </a:cubicBezTo>
                <a:cubicBezTo>
                  <a:pt x="2198993" y="247461"/>
                  <a:pt x="2212915" y="252336"/>
                  <a:pt x="2229830" y="252336"/>
                </a:cubicBezTo>
                <a:cubicBezTo>
                  <a:pt x="2247922" y="252336"/>
                  <a:pt x="2263663" y="249400"/>
                  <a:pt x="2277056" y="243526"/>
                </a:cubicBezTo>
                <a:lnTo>
                  <a:pt x="2282694" y="265729"/>
                </a:lnTo>
                <a:cubicBezTo>
                  <a:pt x="2266483" y="273012"/>
                  <a:pt x="2247452" y="276654"/>
                  <a:pt x="2225601" y="276654"/>
                </a:cubicBezTo>
                <a:cubicBezTo>
                  <a:pt x="2199757" y="276654"/>
                  <a:pt x="2179317" y="268783"/>
                  <a:pt x="2164280" y="253041"/>
                </a:cubicBezTo>
                <a:cubicBezTo>
                  <a:pt x="2149243" y="237300"/>
                  <a:pt x="2141724" y="216389"/>
                  <a:pt x="2141724" y="190310"/>
                </a:cubicBezTo>
                <a:cubicBezTo>
                  <a:pt x="2141724" y="163995"/>
                  <a:pt x="2149008" y="142145"/>
                  <a:pt x="2163575" y="124759"/>
                </a:cubicBezTo>
                <a:cubicBezTo>
                  <a:pt x="2178142" y="107372"/>
                  <a:pt x="2197525" y="98679"/>
                  <a:pt x="2221725" y="98679"/>
                </a:cubicBezTo>
                <a:close/>
                <a:moveTo>
                  <a:pt x="1578950" y="98679"/>
                </a:moveTo>
                <a:cubicBezTo>
                  <a:pt x="1590227" y="98679"/>
                  <a:pt x="1600095" y="101792"/>
                  <a:pt x="1608553" y="108018"/>
                </a:cubicBezTo>
                <a:cubicBezTo>
                  <a:pt x="1617012" y="114245"/>
                  <a:pt x="1623120" y="122527"/>
                  <a:pt x="1626879" y="132864"/>
                </a:cubicBezTo>
                <a:lnTo>
                  <a:pt x="1627584" y="132864"/>
                </a:lnTo>
                <a:cubicBezTo>
                  <a:pt x="1632048" y="124406"/>
                  <a:pt x="1638509" y="117005"/>
                  <a:pt x="1646968" y="110662"/>
                </a:cubicBezTo>
                <a:cubicBezTo>
                  <a:pt x="1657540" y="102673"/>
                  <a:pt x="1669993" y="98679"/>
                  <a:pt x="1684324" y="98679"/>
                </a:cubicBezTo>
                <a:cubicBezTo>
                  <a:pt x="1690668" y="98679"/>
                  <a:pt x="1696895" y="99795"/>
                  <a:pt x="1703003" y="102027"/>
                </a:cubicBezTo>
                <a:cubicBezTo>
                  <a:pt x="1709112" y="104259"/>
                  <a:pt x="1715103" y="107960"/>
                  <a:pt x="1720977" y="113129"/>
                </a:cubicBezTo>
                <a:cubicBezTo>
                  <a:pt x="1726851" y="118297"/>
                  <a:pt x="1731608" y="125992"/>
                  <a:pt x="1735250" y="136212"/>
                </a:cubicBezTo>
                <a:cubicBezTo>
                  <a:pt x="1738892" y="146433"/>
                  <a:pt x="1740712" y="158591"/>
                  <a:pt x="1740712" y="172688"/>
                </a:cubicBezTo>
                <a:lnTo>
                  <a:pt x="1740712" y="272777"/>
                </a:lnTo>
                <a:lnTo>
                  <a:pt x="1710404" y="272777"/>
                </a:lnTo>
                <a:lnTo>
                  <a:pt x="1710404" y="176565"/>
                </a:lnTo>
                <a:cubicBezTo>
                  <a:pt x="1710404" y="159884"/>
                  <a:pt x="1707291" y="146961"/>
                  <a:pt x="1701065" y="137798"/>
                </a:cubicBezTo>
                <a:cubicBezTo>
                  <a:pt x="1694839" y="128635"/>
                  <a:pt x="1685617" y="124054"/>
                  <a:pt x="1673399" y="124054"/>
                </a:cubicBezTo>
                <a:cubicBezTo>
                  <a:pt x="1664941" y="124054"/>
                  <a:pt x="1657423" y="126697"/>
                  <a:pt x="1650844" y="131983"/>
                </a:cubicBezTo>
                <a:cubicBezTo>
                  <a:pt x="1644266" y="137270"/>
                  <a:pt x="1639449" y="143907"/>
                  <a:pt x="1636395" y="151895"/>
                </a:cubicBezTo>
                <a:cubicBezTo>
                  <a:pt x="1634750" y="157299"/>
                  <a:pt x="1633928" y="162468"/>
                  <a:pt x="1633928" y="167402"/>
                </a:cubicBezTo>
                <a:lnTo>
                  <a:pt x="1633928" y="272777"/>
                </a:lnTo>
                <a:lnTo>
                  <a:pt x="1603619" y="272777"/>
                </a:lnTo>
                <a:lnTo>
                  <a:pt x="1603619" y="170574"/>
                </a:lnTo>
                <a:cubicBezTo>
                  <a:pt x="1603619" y="156477"/>
                  <a:pt x="1600565" y="145199"/>
                  <a:pt x="1594456" y="136741"/>
                </a:cubicBezTo>
                <a:cubicBezTo>
                  <a:pt x="1588347" y="128283"/>
                  <a:pt x="1579537" y="124054"/>
                  <a:pt x="1568025" y="124054"/>
                </a:cubicBezTo>
                <a:cubicBezTo>
                  <a:pt x="1559096" y="124054"/>
                  <a:pt x="1551108" y="127108"/>
                  <a:pt x="1544059" y="133217"/>
                </a:cubicBezTo>
                <a:cubicBezTo>
                  <a:pt x="1537011" y="139325"/>
                  <a:pt x="1532194" y="146609"/>
                  <a:pt x="1529610" y="155067"/>
                </a:cubicBezTo>
                <a:cubicBezTo>
                  <a:pt x="1527966" y="159061"/>
                  <a:pt x="1527143" y="164113"/>
                  <a:pt x="1527143" y="170221"/>
                </a:cubicBezTo>
                <a:lnTo>
                  <a:pt x="1527143" y="272777"/>
                </a:lnTo>
                <a:lnTo>
                  <a:pt x="1496835" y="272777"/>
                </a:lnTo>
                <a:lnTo>
                  <a:pt x="1496835" y="148371"/>
                </a:lnTo>
                <a:cubicBezTo>
                  <a:pt x="1496835" y="136389"/>
                  <a:pt x="1496364" y="120999"/>
                  <a:pt x="1495425" y="102203"/>
                </a:cubicBezTo>
                <a:lnTo>
                  <a:pt x="1522561" y="102203"/>
                </a:lnTo>
                <a:lnTo>
                  <a:pt x="1523972" y="130045"/>
                </a:lnTo>
                <a:lnTo>
                  <a:pt x="1525029" y="130045"/>
                </a:lnTo>
                <a:cubicBezTo>
                  <a:pt x="1537246" y="109134"/>
                  <a:pt x="1555220" y="98679"/>
                  <a:pt x="1578950" y="98679"/>
                </a:cubicBezTo>
                <a:close/>
                <a:moveTo>
                  <a:pt x="1383525" y="98679"/>
                </a:moveTo>
                <a:cubicBezTo>
                  <a:pt x="1396682" y="98679"/>
                  <a:pt x="1408136" y="101322"/>
                  <a:pt x="1417887" y="106609"/>
                </a:cubicBezTo>
                <a:cubicBezTo>
                  <a:pt x="1427637" y="111895"/>
                  <a:pt x="1434979" y="118767"/>
                  <a:pt x="1439913" y="127226"/>
                </a:cubicBezTo>
                <a:cubicBezTo>
                  <a:pt x="1444847" y="135684"/>
                  <a:pt x="1448430" y="144201"/>
                  <a:pt x="1450662" y="152776"/>
                </a:cubicBezTo>
                <a:cubicBezTo>
                  <a:pt x="1452894" y="161352"/>
                  <a:pt x="1454010" y="169986"/>
                  <a:pt x="1454010" y="178680"/>
                </a:cubicBezTo>
                <a:cubicBezTo>
                  <a:pt x="1454010" y="184788"/>
                  <a:pt x="1453658" y="189605"/>
                  <a:pt x="1452953" y="193129"/>
                </a:cubicBezTo>
                <a:lnTo>
                  <a:pt x="1333128" y="193129"/>
                </a:lnTo>
                <a:cubicBezTo>
                  <a:pt x="1333363" y="213100"/>
                  <a:pt x="1338943" y="227960"/>
                  <a:pt x="1349869" y="237711"/>
                </a:cubicBezTo>
                <a:cubicBezTo>
                  <a:pt x="1360794" y="247461"/>
                  <a:pt x="1374714" y="252336"/>
                  <a:pt x="1391631" y="252336"/>
                </a:cubicBezTo>
                <a:cubicBezTo>
                  <a:pt x="1409722" y="252336"/>
                  <a:pt x="1425464" y="249400"/>
                  <a:pt x="1438856" y="243526"/>
                </a:cubicBezTo>
                <a:lnTo>
                  <a:pt x="1444495" y="265729"/>
                </a:lnTo>
                <a:cubicBezTo>
                  <a:pt x="1428283" y="273012"/>
                  <a:pt x="1409252" y="276654"/>
                  <a:pt x="1387402" y="276654"/>
                </a:cubicBezTo>
                <a:cubicBezTo>
                  <a:pt x="1361557" y="276654"/>
                  <a:pt x="1341117" y="268783"/>
                  <a:pt x="1326080" y="253041"/>
                </a:cubicBezTo>
                <a:cubicBezTo>
                  <a:pt x="1311043" y="237300"/>
                  <a:pt x="1303525" y="216389"/>
                  <a:pt x="1303525" y="190310"/>
                </a:cubicBezTo>
                <a:cubicBezTo>
                  <a:pt x="1303525" y="163995"/>
                  <a:pt x="1310808" y="142145"/>
                  <a:pt x="1325375" y="124759"/>
                </a:cubicBezTo>
                <a:cubicBezTo>
                  <a:pt x="1339942" y="107372"/>
                  <a:pt x="1359325" y="98679"/>
                  <a:pt x="1383525" y="98679"/>
                </a:cubicBezTo>
                <a:close/>
                <a:moveTo>
                  <a:pt x="935850" y="98679"/>
                </a:moveTo>
                <a:cubicBezTo>
                  <a:pt x="949007" y="98679"/>
                  <a:pt x="960461" y="101322"/>
                  <a:pt x="970211" y="106609"/>
                </a:cubicBezTo>
                <a:cubicBezTo>
                  <a:pt x="979962" y="111895"/>
                  <a:pt x="987304" y="118767"/>
                  <a:pt x="992238" y="127226"/>
                </a:cubicBezTo>
                <a:cubicBezTo>
                  <a:pt x="997172" y="135684"/>
                  <a:pt x="1000755" y="144201"/>
                  <a:pt x="1002987" y="152776"/>
                </a:cubicBezTo>
                <a:cubicBezTo>
                  <a:pt x="1005219" y="161352"/>
                  <a:pt x="1006335" y="169986"/>
                  <a:pt x="1006335" y="178680"/>
                </a:cubicBezTo>
                <a:cubicBezTo>
                  <a:pt x="1006335" y="185258"/>
                  <a:pt x="1005865" y="190075"/>
                  <a:pt x="1004925" y="193129"/>
                </a:cubicBezTo>
                <a:lnTo>
                  <a:pt x="885453" y="193129"/>
                </a:lnTo>
                <a:cubicBezTo>
                  <a:pt x="885688" y="213100"/>
                  <a:pt x="891268" y="227960"/>
                  <a:pt x="902194" y="237711"/>
                </a:cubicBezTo>
                <a:cubicBezTo>
                  <a:pt x="913119" y="247461"/>
                  <a:pt x="927039" y="252336"/>
                  <a:pt x="943956" y="252336"/>
                </a:cubicBezTo>
                <a:cubicBezTo>
                  <a:pt x="962047" y="252336"/>
                  <a:pt x="977789" y="249400"/>
                  <a:pt x="991181" y="243526"/>
                </a:cubicBezTo>
                <a:lnTo>
                  <a:pt x="996819" y="265729"/>
                </a:lnTo>
                <a:cubicBezTo>
                  <a:pt x="980608" y="273012"/>
                  <a:pt x="961577" y="276654"/>
                  <a:pt x="939727" y="276654"/>
                </a:cubicBezTo>
                <a:cubicBezTo>
                  <a:pt x="913882" y="276654"/>
                  <a:pt x="893441" y="268783"/>
                  <a:pt x="878405" y="253041"/>
                </a:cubicBezTo>
                <a:cubicBezTo>
                  <a:pt x="863368" y="237300"/>
                  <a:pt x="855850" y="216389"/>
                  <a:pt x="855850" y="190310"/>
                </a:cubicBezTo>
                <a:cubicBezTo>
                  <a:pt x="855850" y="163995"/>
                  <a:pt x="863133" y="142145"/>
                  <a:pt x="877700" y="124759"/>
                </a:cubicBezTo>
                <a:cubicBezTo>
                  <a:pt x="892267" y="107372"/>
                  <a:pt x="911650" y="98679"/>
                  <a:pt x="935850" y="98679"/>
                </a:cubicBezTo>
                <a:close/>
                <a:moveTo>
                  <a:pt x="302256" y="98679"/>
                </a:moveTo>
                <a:cubicBezTo>
                  <a:pt x="326691" y="98679"/>
                  <a:pt x="346486" y="106785"/>
                  <a:pt x="361640" y="122996"/>
                </a:cubicBezTo>
                <a:cubicBezTo>
                  <a:pt x="376794" y="139208"/>
                  <a:pt x="384372" y="160236"/>
                  <a:pt x="384372" y="186081"/>
                </a:cubicBezTo>
                <a:cubicBezTo>
                  <a:pt x="384372" y="215449"/>
                  <a:pt x="375913" y="237887"/>
                  <a:pt x="358997" y="253394"/>
                </a:cubicBezTo>
                <a:cubicBezTo>
                  <a:pt x="342081" y="268900"/>
                  <a:pt x="322227" y="276654"/>
                  <a:pt x="299437" y="276654"/>
                </a:cubicBezTo>
                <a:cubicBezTo>
                  <a:pt x="275942" y="276654"/>
                  <a:pt x="256441" y="268607"/>
                  <a:pt x="240935" y="252513"/>
                </a:cubicBezTo>
                <a:cubicBezTo>
                  <a:pt x="225428" y="236419"/>
                  <a:pt x="217675" y="215214"/>
                  <a:pt x="217675" y="188900"/>
                </a:cubicBezTo>
                <a:cubicBezTo>
                  <a:pt x="217675" y="161411"/>
                  <a:pt x="225722" y="139502"/>
                  <a:pt x="241816" y="123173"/>
                </a:cubicBezTo>
                <a:cubicBezTo>
                  <a:pt x="257910" y="106844"/>
                  <a:pt x="278057" y="98679"/>
                  <a:pt x="302256" y="98679"/>
                </a:cubicBezTo>
                <a:close/>
                <a:moveTo>
                  <a:pt x="4755985" y="73657"/>
                </a:moveTo>
                <a:cubicBezTo>
                  <a:pt x="4759979" y="81645"/>
                  <a:pt x="4761976" y="90221"/>
                  <a:pt x="4761976" y="99384"/>
                </a:cubicBezTo>
                <a:cubicBezTo>
                  <a:pt x="4761976" y="109017"/>
                  <a:pt x="4759157" y="116594"/>
                  <a:pt x="4753518" y="122115"/>
                </a:cubicBezTo>
                <a:cubicBezTo>
                  <a:pt x="4747879" y="127637"/>
                  <a:pt x="4739773" y="130162"/>
                  <a:pt x="4729200" y="129693"/>
                </a:cubicBezTo>
                <a:cubicBezTo>
                  <a:pt x="4740948" y="144729"/>
                  <a:pt x="4746822" y="163525"/>
                  <a:pt x="4746822" y="186081"/>
                </a:cubicBezTo>
                <a:cubicBezTo>
                  <a:pt x="4746822" y="215449"/>
                  <a:pt x="4738363" y="237887"/>
                  <a:pt x="4721447" y="253394"/>
                </a:cubicBezTo>
                <a:cubicBezTo>
                  <a:pt x="4704531" y="268900"/>
                  <a:pt x="4684677" y="276654"/>
                  <a:pt x="4661887" y="276654"/>
                </a:cubicBezTo>
                <a:cubicBezTo>
                  <a:pt x="4638392" y="276654"/>
                  <a:pt x="4618891" y="268607"/>
                  <a:pt x="4603385" y="252513"/>
                </a:cubicBezTo>
                <a:cubicBezTo>
                  <a:pt x="4587878" y="236419"/>
                  <a:pt x="4580125" y="215214"/>
                  <a:pt x="4580125" y="188900"/>
                </a:cubicBezTo>
                <a:cubicBezTo>
                  <a:pt x="4580125" y="161411"/>
                  <a:pt x="4588171" y="139502"/>
                  <a:pt x="4604266" y="123173"/>
                </a:cubicBezTo>
                <a:cubicBezTo>
                  <a:pt x="4620360" y="106844"/>
                  <a:pt x="4640507" y="98679"/>
                  <a:pt x="4664707" y="98679"/>
                </a:cubicBezTo>
                <a:cubicBezTo>
                  <a:pt x="4673870" y="98679"/>
                  <a:pt x="4683620" y="100206"/>
                  <a:pt x="4693958" y="103261"/>
                </a:cubicBezTo>
                <a:cubicBezTo>
                  <a:pt x="4695837" y="103731"/>
                  <a:pt x="4698716" y="104847"/>
                  <a:pt x="4702592" y="106609"/>
                </a:cubicBezTo>
                <a:cubicBezTo>
                  <a:pt x="4706469" y="108371"/>
                  <a:pt x="4710169" y="109781"/>
                  <a:pt x="4713694" y="110838"/>
                </a:cubicBezTo>
                <a:cubicBezTo>
                  <a:pt x="4717218" y="111895"/>
                  <a:pt x="4720624" y="112424"/>
                  <a:pt x="4723914" y="112424"/>
                </a:cubicBezTo>
                <a:cubicBezTo>
                  <a:pt x="4733077" y="112424"/>
                  <a:pt x="4737893" y="107725"/>
                  <a:pt x="4738363" y="98327"/>
                </a:cubicBezTo>
                <a:cubicBezTo>
                  <a:pt x="4738363" y="91748"/>
                  <a:pt x="4736366" y="84817"/>
                  <a:pt x="4732372" y="77534"/>
                </a:cubicBezTo>
                <a:close/>
                <a:moveTo>
                  <a:pt x="3514905" y="64141"/>
                </a:moveTo>
                <a:cubicBezTo>
                  <a:pt x="3519134" y="71895"/>
                  <a:pt x="3521249" y="80353"/>
                  <a:pt x="3521249" y="89516"/>
                </a:cubicBezTo>
                <a:cubicBezTo>
                  <a:pt x="3521249" y="97974"/>
                  <a:pt x="3518430" y="104905"/>
                  <a:pt x="3512791" y="110309"/>
                </a:cubicBezTo>
                <a:cubicBezTo>
                  <a:pt x="3507152" y="115713"/>
                  <a:pt x="3499986" y="118650"/>
                  <a:pt x="3491293" y="119120"/>
                </a:cubicBezTo>
                <a:lnTo>
                  <a:pt x="3487416" y="119120"/>
                </a:lnTo>
                <a:lnTo>
                  <a:pt x="3487416" y="226257"/>
                </a:lnTo>
                <a:cubicBezTo>
                  <a:pt x="3487416" y="245288"/>
                  <a:pt x="3487886" y="260795"/>
                  <a:pt x="3488826" y="272777"/>
                </a:cubicBezTo>
                <a:lnTo>
                  <a:pt x="3461337" y="272777"/>
                </a:lnTo>
                <a:lnTo>
                  <a:pt x="3459575" y="244935"/>
                </a:lnTo>
                <a:lnTo>
                  <a:pt x="3458870" y="244935"/>
                </a:lnTo>
                <a:cubicBezTo>
                  <a:pt x="3453936" y="253394"/>
                  <a:pt x="3446711" y="260795"/>
                  <a:pt x="3437196" y="267138"/>
                </a:cubicBezTo>
                <a:cubicBezTo>
                  <a:pt x="3427680" y="273482"/>
                  <a:pt x="3416109" y="276654"/>
                  <a:pt x="3402482" y="276654"/>
                </a:cubicBezTo>
                <a:cubicBezTo>
                  <a:pt x="3395198" y="276654"/>
                  <a:pt x="3388326" y="275479"/>
                  <a:pt x="3381865" y="273129"/>
                </a:cubicBezTo>
                <a:cubicBezTo>
                  <a:pt x="3375404" y="270780"/>
                  <a:pt x="3369178" y="266962"/>
                  <a:pt x="3363186" y="261676"/>
                </a:cubicBezTo>
                <a:cubicBezTo>
                  <a:pt x="3357195" y="256389"/>
                  <a:pt x="3352437" y="248636"/>
                  <a:pt x="3348913" y="238416"/>
                </a:cubicBezTo>
                <a:cubicBezTo>
                  <a:pt x="3345389" y="228195"/>
                  <a:pt x="3343627" y="216037"/>
                  <a:pt x="3343627" y="201940"/>
                </a:cubicBezTo>
                <a:lnTo>
                  <a:pt x="3343627" y="102203"/>
                </a:lnTo>
                <a:lnTo>
                  <a:pt x="3374640" y="102203"/>
                </a:lnTo>
                <a:lnTo>
                  <a:pt x="3374640" y="196653"/>
                </a:lnTo>
                <a:cubicBezTo>
                  <a:pt x="3374640" y="232836"/>
                  <a:pt x="3387328" y="250927"/>
                  <a:pt x="3412702" y="250927"/>
                </a:cubicBezTo>
                <a:cubicBezTo>
                  <a:pt x="3422335" y="250927"/>
                  <a:pt x="3430794" y="248107"/>
                  <a:pt x="3438077" y="242469"/>
                </a:cubicBezTo>
                <a:cubicBezTo>
                  <a:pt x="3445360" y="236830"/>
                  <a:pt x="3450530" y="230134"/>
                  <a:pt x="3453584" y="222380"/>
                </a:cubicBezTo>
                <a:cubicBezTo>
                  <a:pt x="3455463" y="217916"/>
                  <a:pt x="3456403" y="212630"/>
                  <a:pt x="3456403" y="206521"/>
                </a:cubicBezTo>
                <a:lnTo>
                  <a:pt x="3456403" y="102203"/>
                </a:lnTo>
                <a:lnTo>
                  <a:pt x="3481073" y="102203"/>
                </a:lnTo>
                <a:cubicBezTo>
                  <a:pt x="3492116" y="102203"/>
                  <a:pt x="3497637" y="97622"/>
                  <a:pt x="3497637" y="88459"/>
                </a:cubicBezTo>
                <a:cubicBezTo>
                  <a:pt x="3497637" y="81645"/>
                  <a:pt x="3495522" y="74949"/>
                  <a:pt x="3491293" y="68371"/>
                </a:cubicBezTo>
                <a:close/>
                <a:moveTo>
                  <a:pt x="4572181" y="63789"/>
                </a:moveTo>
                <a:cubicBezTo>
                  <a:pt x="4576410" y="71777"/>
                  <a:pt x="4578524" y="80236"/>
                  <a:pt x="4578524" y="89164"/>
                </a:cubicBezTo>
                <a:cubicBezTo>
                  <a:pt x="4578524" y="97857"/>
                  <a:pt x="4575705" y="104905"/>
                  <a:pt x="4570066" y="110309"/>
                </a:cubicBezTo>
                <a:cubicBezTo>
                  <a:pt x="4564427" y="115713"/>
                  <a:pt x="4557261" y="118650"/>
                  <a:pt x="4548568" y="119120"/>
                </a:cubicBezTo>
                <a:lnTo>
                  <a:pt x="4544692" y="119120"/>
                </a:lnTo>
                <a:lnTo>
                  <a:pt x="4544692" y="226257"/>
                </a:lnTo>
                <a:cubicBezTo>
                  <a:pt x="4544692" y="245288"/>
                  <a:pt x="4545162" y="260795"/>
                  <a:pt x="4546101" y="272777"/>
                </a:cubicBezTo>
                <a:lnTo>
                  <a:pt x="4518612" y="272777"/>
                </a:lnTo>
                <a:lnTo>
                  <a:pt x="4516850" y="244935"/>
                </a:lnTo>
                <a:lnTo>
                  <a:pt x="4516145" y="244935"/>
                </a:lnTo>
                <a:cubicBezTo>
                  <a:pt x="4511446" y="253394"/>
                  <a:pt x="4504280" y="260795"/>
                  <a:pt x="4494647" y="267138"/>
                </a:cubicBezTo>
                <a:cubicBezTo>
                  <a:pt x="4485014" y="273482"/>
                  <a:pt x="4473384" y="276654"/>
                  <a:pt x="4459757" y="276654"/>
                </a:cubicBezTo>
                <a:cubicBezTo>
                  <a:pt x="4452473" y="276654"/>
                  <a:pt x="4445601" y="275479"/>
                  <a:pt x="4439140" y="273129"/>
                </a:cubicBezTo>
                <a:cubicBezTo>
                  <a:pt x="4432679" y="270780"/>
                  <a:pt x="4426453" y="266962"/>
                  <a:pt x="4420462" y="261676"/>
                </a:cubicBezTo>
                <a:cubicBezTo>
                  <a:pt x="4414470" y="256389"/>
                  <a:pt x="4409713" y="248636"/>
                  <a:pt x="4406188" y="238416"/>
                </a:cubicBezTo>
                <a:cubicBezTo>
                  <a:pt x="4402664" y="228195"/>
                  <a:pt x="4400902" y="216037"/>
                  <a:pt x="4400902" y="201940"/>
                </a:cubicBezTo>
                <a:lnTo>
                  <a:pt x="4400902" y="102203"/>
                </a:lnTo>
                <a:lnTo>
                  <a:pt x="4431916" y="102203"/>
                </a:lnTo>
                <a:lnTo>
                  <a:pt x="4431916" y="196653"/>
                </a:lnTo>
                <a:cubicBezTo>
                  <a:pt x="4431916" y="232836"/>
                  <a:pt x="4444603" y="250927"/>
                  <a:pt x="4469977" y="250927"/>
                </a:cubicBezTo>
                <a:cubicBezTo>
                  <a:pt x="4479611" y="250927"/>
                  <a:pt x="4488069" y="248107"/>
                  <a:pt x="4495352" y="242469"/>
                </a:cubicBezTo>
                <a:cubicBezTo>
                  <a:pt x="4502635" y="236830"/>
                  <a:pt x="4507805" y="230134"/>
                  <a:pt x="4510859" y="222380"/>
                </a:cubicBezTo>
                <a:cubicBezTo>
                  <a:pt x="4512739" y="217916"/>
                  <a:pt x="4513678" y="212630"/>
                  <a:pt x="4513678" y="206521"/>
                </a:cubicBezTo>
                <a:lnTo>
                  <a:pt x="4513678" y="102203"/>
                </a:lnTo>
                <a:lnTo>
                  <a:pt x="4538348" y="102203"/>
                </a:lnTo>
                <a:cubicBezTo>
                  <a:pt x="4549391" y="102203"/>
                  <a:pt x="4554912" y="97504"/>
                  <a:pt x="4554912" y="88106"/>
                </a:cubicBezTo>
                <a:cubicBezTo>
                  <a:pt x="4554912" y="81528"/>
                  <a:pt x="4552797" y="74832"/>
                  <a:pt x="4548568" y="68018"/>
                </a:cubicBezTo>
                <a:close/>
                <a:moveTo>
                  <a:pt x="2372391" y="61322"/>
                </a:moveTo>
                <a:lnTo>
                  <a:pt x="2372391" y="102203"/>
                </a:lnTo>
                <a:lnTo>
                  <a:pt x="2416797" y="102203"/>
                </a:lnTo>
                <a:lnTo>
                  <a:pt x="2416797" y="125816"/>
                </a:lnTo>
                <a:lnTo>
                  <a:pt x="2372391" y="125816"/>
                </a:lnTo>
                <a:lnTo>
                  <a:pt x="2372391" y="217799"/>
                </a:lnTo>
                <a:cubicBezTo>
                  <a:pt x="2372391" y="239884"/>
                  <a:pt x="2380145" y="250927"/>
                  <a:pt x="2395651" y="250927"/>
                </a:cubicBezTo>
                <a:cubicBezTo>
                  <a:pt x="2402935" y="250927"/>
                  <a:pt x="2408926" y="250222"/>
                  <a:pt x="2413625" y="248812"/>
                </a:cubicBezTo>
                <a:lnTo>
                  <a:pt x="2415035" y="272425"/>
                </a:lnTo>
                <a:cubicBezTo>
                  <a:pt x="2407047" y="275244"/>
                  <a:pt x="2397884" y="276654"/>
                  <a:pt x="2387546" y="276654"/>
                </a:cubicBezTo>
                <a:cubicBezTo>
                  <a:pt x="2373214" y="276654"/>
                  <a:pt x="2362053" y="272307"/>
                  <a:pt x="2354065" y="263614"/>
                </a:cubicBezTo>
                <a:cubicBezTo>
                  <a:pt x="2346077" y="254686"/>
                  <a:pt x="2342083" y="239767"/>
                  <a:pt x="2342083" y="218856"/>
                </a:cubicBezTo>
                <a:lnTo>
                  <a:pt x="2342083" y="125816"/>
                </a:lnTo>
                <a:lnTo>
                  <a:pt x="2315651" y="125816"/>
                </a:lnTo>
                <a:lnTo>
                  <a:pt x="2315651" y="102203"/>
                </a:lnTo>
                <a:lnTo>
                  <a:pt x="2342083" y="102203"/>
                </a:lnTo>
                <a:lnTo>
                  <a:pt x="2342083" y="70485"/>
                </a:lnTo>
                <a:close/>
                <a:moveTo>
                  <a:pt x="3443363" y="35243"/>
                </a:moveTo>
                <a:lnTo>
                  <a:pt x="3459927" y="35243"/>
                </a:lnTo>
                <a:cubicBezTo>
                  <a:pt x="3460397" y="58973"/>
                  <a:pt x="3452409" y="70838"/>
                  <a:pt x="3435962" y="70838"/>
                </a:cubicBezTo>
                <a:cubicBezTo>
                  <a:pt x="3430323" y="70838"/>
                  <a:pt x="3423040" y="68253"/>
                  <a:pt x="3414112" y="63084"/>
                </a:cubicBezTo>
                <a:cubicBezTo>
                  <a:pt x="3406828" y="59090"/>
                  <a:pt x="3401777" y="57093"/>
                  <a:pt x="3398958" y="57093"/>
                </a:cubicBezTo>
                <a:cubicBezTo>
                  <a:pt x="3393554" y="57093"/>
                  <a:pt x="3390499" y="62379"/>
                  <a:pt x="3389794" y="72952"/>
                </a:cubicBezTo>
                <a:lnTo>
                  <a:pt x="3372878" y="72952"/>
                </a:lnTo>
                <a:cubicBezTo>
                  <a:pt x="3372643" y="61674"/>
                  <a:pt x="3374640" y="52746"/>
                  <a:pt x="3378870" y="46168"/>
                </a:cubicBezTo>
                <a:cubicBezTo>
                  <a:pt x="3383099" y="39589"/>
                  <a:pt x="3389090" y="36300"/>
                  <a:pt x="3396843" y="36300"/>
                </a:cubicBezTo>
                <a:cubicBezTo>
                  <a:pt x="3401307" y="36300"/>
                  <a:pt x="3408708" y="38884"/>
                  <a:pt x="3419046" y="44053"/>
                </a:cubicBezTo>
                <a:cubicBezTo>
                  <a:pt x="3426094" y="48047"/>
                  <a:pt x="3431028" y="50044"/>
                  <a:pt x="3433848" y="50044"/>
                </a:cubicBezTo>
                <a:cubicBezTo>
                  <a:pt x="3439486" y="50044"/>
                  <a:pt x="3442658" y="45111"/>
                  <a:pt x="3443363" y="35243"/>
                </a:cubicBezTo>
                <a:close/>
                <a:moveTo>
                  <a:pt x="2467" y="35243"/>
                </a:moveTo>
                <a:lnTo>
                  <a:pt x="36299" y="35243"/>
                </a:lnTo>
                <a:lnTo>
                  <a:pt x="112071" y="155420"/>
                </a:lnTo>
                <a:cubicBezTo>
                  <a:pt x="130397" y="185023"/>
                  <a:pt x="144494" y="210750"/>
                  <a:pt x="154362" y="232601"/>
                </a:cubicBezTo>
                <a:lnTo>
                  <a:pt x="155419" y="232248"/>
                </a:lnTo>
                <a:cubicBezTo>
                  <a:pt x="153070" y="205699"/>
                  <a:pt x="151895" y="173158"/>
                  <a:pt x="151895" y="134626"/>
                </a:cubicBezTo>
                <a:lnTo>
                  <a:pt x="151895" y="35243"/>
                </a:lnTo>
                <a:lnTo>
                  <a:pt x="180794" y="35243"/>
                </a:lnTo>
                <a:lnTo>
                  <a:pt x="180794" y="272777"/>
                </a:lnTo>
                <a:lnTo>
                  <a:pt x="149780" y="272777"/>
                </a:lnTo>
                <a:lnTo>
                  <a:pt x="74361" y="152248"/>
                </a:lnTo>
                <a:cubicBezTo>
                  <a:pt x="54626" y="120999"/>
                  <a:pt x="39941" y="94567"/>
                  <a:pt x="30308" y="72952"/>
                </a:cubicBezTo>
                <a:lnTo>
                  <a:pt x="29251" y="73305"/>
                </a:lnTo>
                <a:cubicBezTo>
                  <a:pt x="30661" y="97269"/>
                  <a:pt x="31366" y="129927"/>
                  <a:pt x="31366" y="171279"/>
                </a:cubicBezTo>
                <a:lnTo>
                  <a:pt x="31366" y="272777"/>
                </a:lnTo>
                <a:lnTo>
                  <a:pt x="2467" y="272777"/>
                </a:lnTo>
                <a:close/>
                <a:moveTo>
                  <a:pt x="4798466" y="34890"/>
                </a:moveTo>
                <a:cubicBezTo>
                  <a:pt x="4804105" y="34890"/>
                  <a:pt x="4808686" y="36711"/>
                  <a:pt x="4812211" y="40353"/>
                </a:cubicBezTo>
                <a:cubicBezTo>
                  <a:pt x="4815735" y="43995"/>
                  <a:pt x="4817497" y="48635"/>
                  <a:pt x="4817497" y="54274"/>
                </a:cubicBezTo>
                <a:cubicBezTo>
                  <a:pt x="4817497" y="59677"/>
                  <a:pt x="4815735" y="64200"/>
                  <a:pt x="4812211" y="67842"/>
                </a:cubicBezTo>
                <a:cubicBezTo>
                  <a:pt x="4808686" y="71484"/>
                  <a:pt x="4803870" y="73305"/>
                  <a:pt x="4797761" y="73305"/>
                </a:cubicBezTo>
                <a:cubicBezTo>
                  <a:pt x="4792122" y="73305"/>
                  <a:pt x="4787599" y="71484"/>
                  <a:pt x="4784193" y="67842"/>
                </a:cubicBezTo>
                <a:cubicBezTo>
                  <a:pt x="4780786" y="64200"/>
                  <a:pt x="4779082" y="59677"/>
                  <a:pt x="4779082" y="54274"/>
                </a:cubicBezTo>
                <a:cubicBezTo>
                  <a:pt x="4779082" y="48870"/>
                  <a:pt x="4780903" y="44288"/>
                  <a:pt x="4784545" y="40529"/>
                </a:cubicBezTo>
                <a:cubicBezTo>
                  <a:pt x="4788187" y="36770"/>
                  <a:pt x="4792827" y="34890"/>
                  <a:pt x="4798466" y="34890"/>
                </a:cubicBezTo>
                <a:close/>
                <a:moveTo>
                  <a:pt x="2083841" y="34890"/>
                </a:moveTo>
                <a:cubicBezTo>
                  <a:pt x="2089480" y="34890"/>
                  <a:pt x="2094062" y="36711"/>
                  <a:pt x="2097586" y="40353"/>
                </a:cubicBezTo>
                <a:cubicBezTo>
                  <a:pt x="2101110" y="43995"/>
                  <a:pt x="2102872" y="48635"/>
                  <a:pt x="2102872" y="54274"/>
                </a:cubicBezTo>
                <a:cubicBezTo>
                  <a:pt x="2102872" y="59677"/>
                  <a:pt x="2101110" y="64200"/>
                  <a:pt x="2097586" y="67842"/>
                </a:cubicBezTo>
                <a:cubicBezTo>
                  <a:pt x="2094062" y="71484"/>
                  <a:pt x="2089245" y="73305"/>
                  <a:pt x="2083136" y="73305"/>
                </a:cubicBezTo>
                <a:cubicBezTo>
                  <a:pt x="2077497" y="73305"/>
                  <a:pt x="2072975" y="71484"/>
                  <a:pt x="2069568" y="67842"/>
                </a:cubicBezTo>
                <a:cubicBezTo>
                  <a:pt x="2066161" y="64200"/>
                  <a:pt x="2064458" y="59677"/>
                  <a:pt x="2064458" y="54274"/>
                </a:cubicBezTo>
                <a:cubicBezTo>
                  <a:pt x="2064458" y="48870"/>
                  <a:pt x="2066279" y="44288"/>
                  <a:pt x="2069920" y="40529"/>
                </a:cubicBezTo>
                <a:cubicBezTo>
                  <a:pt x="2073562" y="36770"/>
                  <a:pt x="2078202" y="34890"/>
                  <a:pt x="2083841" y="34890"/>
                </a:cubicBezTo>
                <a:close/>
                <a:moveTo>
                  <a:pt x="797966" y="34890"/>
                </a:moveTo>
                <a:cubicBezTo>
                  <a:pt x="803605" y="34890"/>
                  <a:pt x="808187" y="36711"/>
                  <a:pt x="811711" y="40353"/>
                </a:cubicBezTo>
                <a:cubicBezTo>
                  <a:pt x="815235" y="43995"/>
                  <a:pt x="816997" y="48635"/>
                  <a:pt x="816997" y="54274"/>
                </a:cubicBezTo>
                <a:cubicBezTo>
                  <a:pt x="816997" y="59677"/>
                  <a:pt x="815235" y="64200"/>
                  <a:pt x="811711" y="67842"/>
                </a:cubicBezTo>
                <a:cubicBezTo>
                  <a:pt x="808187" y="71484"/>
                  <a:pt x="803370" y="73305"/>
                  <a:pt x="797261" y="73305"/>
                </a:cubicBezTo>
                <a:cubicBezTo>
                  <a:pt x="791623" y="73305"/>
                  <a:pt x="787100" y="71484"/>
                  <a:pt x="783693" y="67842"/>
                </a:cubicBezTo>
                <a:cubicBezTo>
                  <a:pt x="780286" y="64200"/>
                  <a:pt x="778583" y="59677"/>
                  <a:pt x="778583" y="54274"/>
                </a:cubicBezTo>
                <a:cubicBezTo>
                  <a:pt x="778583" y="48870"/>
                  <a:pt x="780403" y="44288"/>
                  <a:pt x="784045" y="40529"/>
                </a:cubicBezTo>
                <a:cubicBezTo>
                  <a:pt x="787687" y="36770"/>
                  <a:pt x="792327" y="34890"/>
                  <a:pt x="797966" y="34890"/>
                </a:cubicBezTo>
                <a:close/>
                <a:moveTo>
                  <a:pt x="436016" y="34890"/>
                </a:moveTo>
                <a:cubicBezTo>
                  <a:pt x="441655" y="34890"/>
                  <a:pt x="446236" y="36711"/>
                  <a:pt x="449761" y="40353"/>
                </a:cubicBezTo>
                <a:cubicBezTo>
                  <a:pt x="453285" y="43995"/>
                  <a:pt x="455047" y="48635"/>
                  <a:pt x="455047" y="54274"/>
                </a:cubicBezTo>
                <a:cubicBezTo>
                  <a:pt x="455047" y="59677"/>
                  <a:pt x="453285" y="64200"/>
                  <a:pt x="449761" y="67842"/>
                </a:cubicBezTo>
                <a:cubicBezTo>
                  <a:pt x="446236" y="71484"/>
                  <a:pt x="441420" y="73305"/>
                  <a:pt x="435311" y="73305"/>
                </a:cubicBezTo>
                <a:cubicBezTo>
                  <a:pt x="429673" y="73305"/>
                  <a:pt x="425150" y="71484"/>
                  <a:pt x="421743" y="67842"/>
                </a:cubicBezTo>
                <a:cubicBezTo>
                  <a:pt x="418336" y="64200"/>
                  <a:pt x="416633" y="59677"/>
                  <a:pt x="416633" y="54274"/>
                </a:cubicBezTo>
                <a:cubicBezTo>
                  <a:pt x="416633" y="48870"/>
                  <a:pt x="418454" y="44288"/>
                  <a:pt x="422095" y="40529"/>
                </a:cubicBezTo>
                <a:cubicBezTo>
                  <a:pt x="425737" y="36770"/>
                  <a:pt x="430377" y="34890"/>
                  <a:pt x="436016" y="34890"/>
                </a:cubicBezTo>
                <a:close/>
                <a:moveTo>
                  <a:pt x="6514737" y="28547"/>
                </a:moveTo>
                <a:lnTo>
                  <a:pt x="6548570" y="28547"/>
                </a:lnTo>
                <a:lnTo>
                  <a:pt x="6579584" y="78943"/>
                </a:lnTo>
                <a:lnTo>
                  <a:pt x="6557733" y="78943"/>
                </a:lnTo>
                <a:close/>
                <a:moveTo>
                  <a:pt x="5059861" y="28547"/>
                </a:moveTo>
                <a:lnTo>
                  <a:pt x="5093693" y="28547"/>
                </a:lnTo>
                <a:lnTo>
                  <a:pt x="5050697" y="78943"/>
                </a:lnTo>
                <a:lnTo>
                  <a:pt x="5028847" y="78943"/>
                </a:lnTo>
                <a:close/>
                <a:moveTo>
                  <a:pt x="4618539" y="28547"/>
                </a:moveTo>
                <a:lnTo>
                  <a:pt x="4652372" y="28547"/>
                </a:lnTo>
                <a:lnTo>
                  <a:pt x="4683385" y="78943"/>
                </a:lnTo>
                <a:lnTo>
                  <a:pt x="4661535" y="78943"/>
                </a:lnTo>
                <a:close/>
                <a:moveTo>
                  <a:pt x="2743142" y="28547"/>
                </a:moveTo>
                <a:lnTo>
                  <a:pt x="2765698" y="28547"/>
                </a:lnTo>
                <a:lnTo>
                  <a:pt x="2796359" y="78943"/>
                </a:lnTo>
                <a:lnTo>
                  <a:pt x="2772746" y="78943"/>
                </a:lnTo>
                <a:lnTo>
                  <a:pt x="2754773" y="45815"/>
                </a:lnTo>
                <a:lnTo>
                  <a:pt x="2754068" y="45815"/>
                </a:lnTo>
                <a:lnTo>
                  <a:pt x="2736094" y="78943"/>
                </a:lnTo>
                <a:lnTo>
                  <a:pt x="2713187" y="78943"/>
                </a:lnTo>
                <a:close/>
                <a:moveTo>
                  <a:pt x="2210800" y="28547"/>
                </a:moveTo>
                <a:lnTo>
                  <a:pt x="2233707" y="28547"/>
                </a:lnTo>
                <a:lnTo>
                  <a:pt x="2264016" y="78943"/>
                </a:lnTo>
                <a:lnTo>
                  <a:pt x="2240404" y="78943"/>
                </a:lnTo>
                <a:lnTo>
                  <a:pt x="2222430" y="45815"/>
                </a:lnTo>
                <a:lnTo>
                  <a:pt x="2221725" y="45815"/>
                </a:lnTo>
                <a:lnTo>
                  <a:pt x="2203752" y="78943"/>
                </a:lnTo>
                <a:lnTo>
                  <a:pt x="2181196" y="78943"/>
                </a:lnTo>
                <a:close/>
                <a:moveTo>
                  <a:pt x="923867" y="28547"/>
                </a:moveTo>
                <a:lnTo>
                  <a:pt x="946423" y="28547"/>
                </a:lnTo>
                <a:lnTo>
                  <a:pt x="977084" y="78943"/>
                </a:lnTo>
                <a:lnTo>
                  <a:pt x="953471" y="78943"/>
                </a:lnTo>
                <a:lnTo>
                  <a:pt x="935497" y="45815"/>
                </a:lnTo>
                <a:lnTo>
                  <a:pt x="934793" y="45815"/>
                </a:lnTo>
                <a:lnTo>
                  <a:pt x="916819" y="78943"/>
                </a:lnTo>
                <a:lnTo>
                  <a:pt x="893912" y="78943"/>
                </a:lnTo>
                <a:close/>
                <a:moveTo>
                  <a:pt x="313182" y="28547"/>
                </a:moveTo>
                <a:lnTo>
                  <a:pt x="347367" y="28547"/>
                </a:lnTo>
                <a:lnTo>
                  <a:pt x="304371" y="78943"/>
                </a:lnTo>
                <a:lnTo>
                  <a:pt x="282521" y="78943"/>
                </a:lnTo>
                <a:close/>
                <a:moveTo>
                  <a:pt x="6421260" y="22555"/>
                </a:moveTo>
                <a:lnTo>
                  <a:pt x="6452273" y="22555"/>
                </a:lnTo>
                <a:lnTo>
                  <a:pt x="6452273" y="272777"/>
                </a:lnTo>
                <a:lnTo>
                  <a:pt x="6421260" y="272777"/>
                </a:lnTo>
                <a:close/>
                <a:moveTo>
                  <a:pt x="5699359" y="22555"/>
                </a:moveTo>
                <a:lnTo>
                  <a:pt x="5730020" y="22555"/>
                </a:lnTo>
                <a:lnTo>
                  <a:pt x="5730020" y="58855"/>
                </a:lnTo>
                <a:lnTo>
                  <a:pt x="5757509" y="58855"/>
                </a:lnTo>
                <a:lnTo>
                  <a:pt x="5757509" y="78238"/>
                </a:lnTo>
                <a:lnTo>
                  <a:pt x="5730020" y="78238"/>
                </a:lnTo>
                <a:lnTo>
                  <a:pt x="5730020" y="228724"/>
                </a:lnTo>
                <a:cubicBezTo>
                  <a:pt x="5730020" y="242586"/>
                  <a:pt x="5730490" y="257270"/>
                  <a:pt x="5731430" y="272777"/>
                </a:cubicBezTo>
                <a:lnTo>
                  <a:pt x="5703941" y="272777"/>
                </a:lnTo>
                <a:lnTo>
                  <a:pt x="5702531" y="243173"/>
                </a:lnTo>
                <a:lnTo>
                  <a:pt x="5701474" y="243173"/>
                </a:lnTo>
                <a:cubicBezTo>
                  <a:pt x="5696775" y="253041"/>
                  <a:pt x="5689374" y="261088"/>
                  <a:pt x="5679271" y="267315"/>
                </a:cubicBezTo>
                <a:cubicBezTo>
                  <a:pt x="5669168" y="273541"/>
                  <a:pt x="5657421" y="276654"/>
                  <a:pt x="5644028" y="276654"/>
                </a:cubicBezTo>
                <a:cubicBezTo>
                  <a:pt x="5623118" y="276654"/>
                  <a:pt x="5605673" y="268607"/>
                  <a:pt x="5591693" y="252513"/>
                </a:cubicBezTo>
                <a:cubicBezTo>
                  <a:pt x="5577714" y="236419"/>
                  <a:pt x="5570724" y="215567"/>
                  <a:pt x="5570724" y="189957"/>
                </a:cubicBezTo>
                <a:cubicBezTo>
                  <a:pt x="5570489" y="162468"/>
                  <a:pt x="5577831" y="140383"/>
                  <a:pt x="5592751" y="123701"/>
                </a:cubicBezTo>
                <a:cubicBezTo>
                  <a:pt x="5607670" y="107020"/>
                  <a:pt x="5625820" y="98679"/>
                  <a:pt x="5647200" y="98679"/>
                </a:cubicBezTo>
                <a:cubicBezTo>
                  <a:pt x="5659653" y="98679"/>
                  <a:pt x="5670284" y="101146"/>
                  <a:pt x="5679095" y="106080"/>
                </a:cubicBezTo>
                <a:cubicBezTo>
                  <a:pt x="5687905" y="111014"/>
                  <a:pt x="5694425" y="117123"/>
                  <a:pt x="5698654" y="124406"/>
                </a:cubicBezTo>
                <a:lnTo>
                  <a:pt x="5699359" y="124406"/>
                </a:lnTo>
                <a:lnTo>
                  <a:pt x="5699359" y="78238"/>
                </a:lnTo>
                <a:lnTo>
                  <a:pt x="5629932" y="78238"/>
                </a:lnTo>
                <a:lnTo>
                  <a:pt x="5629932" y="58855"/>
                </a:lnTo>
                <a:lnTo>
                  <a:pt x="5699359" y="58855"/>
                </a:lnTo>
                <a:close/>
                <a:moveTo>
                  <a:pt x="5316359" y="22555"/>
                </a:moveTo>
                <a:lnTo>
                  <a:pt x="5347372" y="22555"/>
                </a:lnTo>
                <a:lnTo>
                  <a:pt x="5347372" y="129340"/>
                </a:lnTo>
                <a:lnTo>
                  <a:pt x="5348077" y="129340"/>
                </a:lnTo>
                <a:cubicBezTo>
                  <a:pt x="5353481" y="119707"/>
                  <a:pt x="5360882" y="112306"/>
                  <a:pt x="5370280" y="107137"/>
                </a:cubicBezTo>
                <a:cubicBezTo>
                  <a:pt x="5380148" y="101499"/>
                  <a:pt x="5390721" y="98679"/>
                  <a:pt x="5401998" y="98679"/>
                </a:cubicBezTo>
                <a:cubicBezTo>
                  <a:pt x="5406932" y="98679"/>
                  <a:pt x="5411925" y="99325"/>
                  <a:pt x="5416977" y="100617"/>
                </a:cubicBezTo>
                <a:cubicBezTo>
                  <a:pt x="5422027" y="101910"/>
                  <a:pt x="5427314" y="104200"/>
                  <a:pt x="5432836" y="107490"/>
                </a:cubicBezTo>
                <a:cubicBezTo>
                  <a:pt x="5438357" y="110779"/>
                  <a:pt x="5443173" y="115067"/>
                  <a:pt x="5447285" y="120353"/>
                </a:cubicBezTo>
                <a:cubicBezTo>
                  <a:pt x="5451397" y="125640"/>
                  <a:pt x="5454803" y="132629"/>
                  <a:pt x="5457505" y="141323"/>
                </a:cubicBezTo>
                <a:cubicBezTo>
                  <a:pt x="5460207" y="150016"/>
                  <a:pt x="5461558" y="160001"/>
                  <a:pt x="5461558" y="171279"/>
                </a:cubicBezTo>
                <a:lnTo>
                  <a:pt x="5461558" y="272777"/>
                </a:lnTo>
                <a:lnTo>
                  <a:pt x="5430545" y="272777"/>
                </a:lnTo>
                <a:lnTo>
                  <a:pt x="5430545" y="174803"/>
                </a:lnTo>
                <a:cubicBezTo>
                  <a:pt x="5430545" y="159766"/>
                  <a:pt x="5427373" y="147607"/>
                  <a:pt x="5421029" y="138327"/>
                </a:cubicBezTo>
                <a:cubicBezTo>
                  <a:pt x="5414685" y="129046"/>
                  <a:pt x="5404701" y="124406"/>
                  <a:pt x="5391073" y="124406"/>
                </a:cubicBezTo>
                <a:cubicBezTo>
                  <a:pt x="5381440" y="124406"/>
                  <a:pt x="5372864" y="127343"/>
                  <a:pt x="5365346" y="133217"/>
                </a:cubicBezTo>
                <a:cubicBezTo>
                  <a:pt x="5357828" y="139091"/>
                  <a:pt x="5352542" y="146374"/>
                  <a:pt x="5349487" y="155067"/>
                </a:cubicBezTo>
                <a:cubicBezTo>
                  <a:pt x="5348077" y="158826"/>
                  <a:pt x="5347372" y="163760"/>
                  <a:pt x="5347372" y="169869"/>
                </a:cubicBezTo>
                <a:lnTo>
                  <a:pt x="5347372" y="272777"/>
                </a:lnTo>
                <a:lnTo>
                  <a:pt x="5316359" y="272777"/>
                </a:lnTo>
                <a:close/>
                <a:moveTo>
                  <a:pt x="4944884" y="22555"/>
                </a:moveTo>
                <a:lnTo>
                  <a:pt x="4975898" y="22555"/>
                </a:lnTo>
                <a:lnTo>
                  <a:pt x="4975898" y="272777"/>
                </a:lnTo>
                <a:lnTo>
                  <a:pt x="4944884" y="272777"/>
                </a:lnTo>
                <a:close/>
                <a:moveTo>
                  <a:pt x="3144659" y="22555"/>
                </a:moveTo>
                <a:lnTo>
                  <a:pt x="3175673" y="22555"/>
                </a:lnTo>
                <a:lnTo>
                  <a:pt x="3175673" y="129340"/>
                </a:lnTo>
                <a:lnTo>
                  <a:pt x="3176378" y="129340"/>
                </a:lnTo>
                <a:cubicBezTo>
                  <a:pt x="3181781" y="119707"/>
                  <a:pt x="3189183" y="112306"/>
                  <a:pt x="3198580" y="107137"/>
                </a:cubicBezTo>
                <a:cubicBezTo>
                  <a:pt x="3208449" y="101499"/>
                  <a:pt x="3219021" y="98679"/>
                  <a:pt x="3230298" y="98679"/>
                </a:cubicBezTo>
                <a:cubicBezTo>
                  <a:pt x="3235232" y="98679"/>
                  <a:pt x="3240225" y="99325"/>
                  <a:pt x="3245277" y="100617"/>
                </a:cubicBezTo>
                <a:cubicBezTo>
                  <a:pt x="3250328" y="101910"/>
                  <a:pt x="3255614" y="104200"/>
                  <a:pt x="3261136" y="107490"/>
                </a:cubicBezTo>
                <a:cubicBezTo>
                  <a:pt x="3266657" y="110779"/>
                  <a:pt x="3271473" y="115067"/>
                  <a:pt x="3275585" y="120353"/>
                </a:cubicBezTo>
                <a:cubicBezTo>
                  <a:pt x="3279697" y="125640"/>
                  <a:pt x="3283103" y="132629"/>
                  <a:pt x="3285805" y="141323"/>
                </a:cubicBezTo>
                <a:cubicBezTo>
                  <a:pt x="3288508" y="150016"/>
                  <a:pt x="3289858" y="160001"/>
                  <a:pt x="3289858" y="171279"/>
                </a:cubicBezTo>
                <a:lnTo>
                  <a:pt x="3289858" y="272777"/>
                </a:lnTo>
                <a:lnTo>
                  <a:pt x="3258845" y="272777"/>
                </a:lnTo>
                <a:lnTo>
                  <a:pt x="3258845" y="174803"/>
                </a:lnTo>
                <a:cubicBezTo>
                  <a:pt x="3258845" y="159766"/>
                  <a:pt x="3255673" y="147607"/>
                  <a:pt x="3249329" y="138327"/>
                </a:cubicBezTo>
                <a:cubicBezTo>
                  <a:pt x="3242986" y="129046"/>
                  <a:pt x="3233001" y="124406"/>
                  <a:pt x="3219373" y="124406"/>
                </a:cubicBezTo>
                <a:cubicBezTo>
                  <a:pt x="3209741" y="124406"/>
                  <a:pt x="3201165" y="127343"/>
                  <a:pt x="3193646" y="133217"/>
                </a:cubicBezTo>
                <a:cubicBezTo>
                  <a:pt x="3186128" y="139091"/>
                  <a:pt x="3180842" y="146374"/>
                  <a:pt x="3177787" y="155067"/>
                </a:cubicBezTo>
                <a:cubicBezTo>
                  <a:pt x="3176378" y="158826"/>
                  <a:pt x="3175673" y="163760"/>
                  <a:pt x="3175673" y="169869"/>
                </a:cubicBezTo>
                <a:lnTo>
                  <a:pt x="3175673" y="272777"/>
                </a:lnTo>
                <a:lnTo>
                  <a:pt x="3144659" y="272777"/>
                </a:lnTo>
                <a:close/>
                <a:moveTo>
                  <a:pt x="1868310" y="22555"/>
                </a:moveTo>
                <a:lnTo>
                  <a:pt x="1898970" y="22555"/>
                </a:lnTo>
                <a:lnTo>
                  <a:pt x="1898970" y="129693"/>
                </a:lnTo>
                <a:lnTo>
                  <a:pt x="1899675" y="129693"/>
                </a:lnTo>
                <a:cubicBezTo>
                  <a:pt x="1911658" y="109017"/>
                  <a:pt x="1931041" y="98679"/>
                  <a:pt x="1957826" y="98679"/>
                </a:cubicBezTo>
                <a:cubicBezTo>
                  <a:pt x="1979206" y="98679"/>
                  <a:pt x="1996592" y="106726"/>
                  <a:pt x="2009984" y="122820"/>
                </a:cubicBezTo>
                <a:cubicBezTo>
                  <a:pt x="2023376" y="138914"/>
                  <a:pt x="2030073" y="159766"/>
                  <a:pt x="2030073" y="185376"/>
                </a:cubicBezTo>
                <a:cubicBezTo>
                  <a:pt x="2030073" y="214040"/>
                  <a:pt x="2022437" y="236419"/>
                  <a:pt x="2007165" y="252513"/>
                </a:cubicBezTo>
                <a:cubicBezTo>
                  <a:pt x="1991893" y="268607"/>
                  <a:pt x="1973920" y="276654"/>
                  <a:pt x="1953244" y="276654"/>
                </a:cubicBezTo>
                <a:cubicBezTo>
                  <a:pt x="1927399" y="276654"/>
                  <a:pt x="1908251" y="266081"/>
                  <a:pt x="1895799" y="244935"/>
                </a:cubicBezTo>
                <a:lnTo>
                  <a:pt x="1895094" y="244935"/>
                </a:lnTo>
                <a:lnTo>
                  <a:pt x="1893332" y="272777"/>
                </a:lnTo>
                <a:lnTo>
                  <a:pt x="1866900" y="272777"/>
                </a:lnTo>
                <a:cubicBezTo>
                  <a:pt x="1867840" y="257270"/>
                  <a:pt x="1868310" y="242586"/>
                  <a:pt x="1868310" y="228724"/>
                </a:cubicBezTo>
                <a:close/>
                <a:moveTo>
                  <a:pt x="698735" y="22555"/>
                </a:moveTo>
                <a:lnTo>
                  <a:pt x="729396" y="22555"/>
                </a:lnTo>
                <a:lnTo>
                  <a:pt x="729396" y="58855"/>
                </a:lnTo>
                <a:lnTo>
                  <a:pt x="756885" y="58855"/>
                </a:lnTo>
                <a:lnTo>
                  <a:pt x="756885" y="78238"/>
                </a:lnTo>
                <a:lnTo>
                  <a:pt x="729396" y="78238"/>
                </a:lnTo>
                <a:lnTo>
                  <a:pt x="729396" y="228724"/>
                </a:lnTo>
                <a:cubicBezTo>
                  <a:pt x="729396" y="242586"/>
                  <a:pt x="729865" y="257270"/>
                  <a:pt x="730805" y="272777"/>
                </a:cubicBezTo>
                <a:lnTo>
                  <a:pt x="703316" y="272777"/>
                </a:lnTo>
                <a:lnTo>
                  <a:pt x="701907" y="243173"/>
                </a:lnTo>
                <a:lnTo>
                  <a:pt x="700849" y="243173"/>
                </a:lnTo>
                <a:cubicBezTo>
                  <a:pt x="696150" y="253041"/>
                  <a:pt x="688749" y="261088"/>
                  <a:pt x="678647" y="267315"/>
                </a:cubicBezTo>
                <a:cubicBezTo>
                  <a:pt x="668544" y="273541"/>
                  <a:pt x="656796" y="276654"/>
                  <a:pt x="643404" y="276654"/>
                </a:cubicBezTo>
                <a:cubicBezTo>
                  <a:pt x="622493" y="276654"/>
                  <a:pt x="605048" y="268607"/>
                  <a:pt x="591069" y="252513"/>
                </a:cubicBezTo>
                <a:cubicBezTo>
                  <a:pt x="577089" y="236419"/>
                  <a:pt x="570100" y="215567"/>
                  <a:pt x="570100" y="189957"/>
                </a:cubicBezTo>
                <a:cubicBezTo>
                  <a:pt x="569865" y="162468"/>
                  <a:pt x="577207" y="140383"/>
                  <a:pt x="592126" y="123701"/>
                </a:cubicBezTo>
                <a:cubicBezTo>
                  <a:pt x="607045" y="107020"/>
                  <a:pt x="625195" y="98679"/>
                  <a:pt x="646576" y="98679"/>
                </a:cubicBezTo>
                <a:cubicBezTo>
                  <a:pt x="659028" y="98679"/>
                  <a:pt x="669660" y="101146"/>
                  <a:pt x="678470" y="106080"/>
                </a:cubicBezTo>
                <a:cubicBezTo>
                  <a:pt x="687281" y="111014"/>
                  <a:pt x="693801" y="117123"/>
                  <a:pt x="698030" y="124406"/>
                </a:cubicBezTo>
                <a:lnTo>
                  <a:pt x="698735" y="124406"/>
                </a:lnTo>
                <a:lnTo>
                  <a:pt x="698735" y="78238"/>
                </a:lnTo>
                <a:lnTo>
                  <a:pt x="629307" y="78238"/>
                </a:lnTo>
                <a:lnTo>
                  <a:pt x="629307" y="58855"/>
                </a:lnTo>
                <a:lnTo>
                  <a:pt x="698735" y="58855"/>
                </a:lnTo>
                <a:close/>
                <a:moveTo>
                  <a:pt x="2768517" y="0"/>
                </a:moveTo>
                <a:lnTo>
                  <a:pt x="2796711" y="0"/>
                </a:lnTo>
                <a:lnTo>
                  <a:pt x="2818914" y="46168"/>
                </a:lnTo>
                <a:lnTo>
                  <a:pt x="2801293" y="46168"/>
                </a:lnTo>
                <a:close/>
                <a:moveTo>
                  <a:pt x="2278466" y="0"/>
                </a:moveTo>
                <a:lnTo>
                  <a:pt x="2307012" y="0"/>
                </a:lnTo>
                <a:lnTo>
                  <a:pt x="2272122" y="46168"/>
                </a:lnTo>
                <a:lnTo>
                  <a:pt x="2254148" y="46168"/>
                </a:lnTo>
                <a:close/>
                <a:moveTo>
                  <a:pt x="949242" y="0"/>
                </a:moveTo>
                <a:lnTo>
                  <a:pt x="977436" y="0"/>
                </a:lnTo>
                <a:lnTo>
                  <a:pt x="999639" y="46168"/>
                </a:lnTo>
                <a:lnTo>
                  <a:pt x="982018" y="4616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662608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41668" y="117693"/>
            <a:ext cx="9002332" cy="6740307"/>
          </a:xfrm>
          <a:prstGeom prst="rect">
            <a:avLst/>
          </a:prstGeom>
        </p:spPr>
        <p:txBody>
          <a:bodyPr wrap="square">
            <a:spAutoFit/>
          </a:bodyPr>
          <a:lstStyle/>
          <a:p>
            <a:r>
              <a:rPr lang="vi-VN" sz="2700" dirty="0" smtClean="0">
                <a:solidFill>
                  <a:srgbClr val="002060"/>
                </a:solidFill>
                <a:latin typeface="+mj-lt"/>
              </a:rPr>
              <a:t>Việt Nam là một đất nước có Rừng vàng biển bạc. Từ rất lâu ông cha ta đã phải đổ biết bao xương máu để có thể giữ được vùng biển đảo thiêng liêng của tổ quốc và ngày nay để tiếp nối cho ông thì những người lính đang ngày đêm bảo vệ biển đảo là những chiến sĩ anh hùng. Họ đã được sinh ra trên mảnh đất của một dân tộc anh hùng được kế thừa những truyền thống yêu nước và sự đấu tranh kiên cường tiếp bước cha ông để có thể bảo vệ vùng biển của nước ta. Những người lính ấy đã phải hy sinh rất nhiều. Có bao người mẹ người vợ, người cha, người con có cha làm nhiệm vụ bảo vệ biển đảo mà mấy tháng hay thậm chí là vài năm họ mới được trở về. Sống trên đảo điều kiện vô cùng thiếu thốn nhưng với tấm lòng yêu nước họ luôn cống hiến hết mình để hoàn thành nhiệm vụ bảo vệ đất nước. Dù có biết bao khó khăn thì trong tim những người lính hải quân ấy vẫn luôn có một lòng nồng nàn yêu nước và giữ vững cho nền độc lập của dân tộc.</a:t>
            </a:r>
            <a:endParaRPr lang="vi-VN" sz="2700" dirty="0">
              <a:solidFill>
                <a:srgbClr val="002060"/>
              </a:solidFill>
              <a:latin typeface="+mj-lt"/>
            </a:endParaRPr>
          </a:p>
        </p:txBody>
      </p:sp>
    </p:spTree>
    <p:extLst>
      <p:ext uri="{BB962C8B-B14F-4D97-AF65-F5344CB8AC3E}">
        <p14:creationId xmlns:p14="http://schemas.microsoft.com/office/powerpoint/2010/main" val="23846247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p:cNvSpPr/>
          <p:nvPr/>
        </p:nvSpPr>
        <p:spPr>
          <a:xfrm>
            <a:off x="2433991" y="2309362"/>
            <a:ext cx="4827156" cy="2194551"/>
          </a:xfrm>
          <a:custGeom>
            <a:avLst/>
            <a:gdLst/>
            <a:ahLst/>
            <a:cxnLst/>
            <a:rect l="l" t="t" r="r" b="b"/>
            <a:pathLst>
              <a:path w="4827156" h="2194551">
                <a:moveTo>
                  <a:pt x="1216038" y="1694136"/>
                </a:moveTo>
                <a:cubicBezTo>
                  <a:pt x="1209923" y="1700251"/>
                  <a:pt x="1201430" y="1703309"/>
                  <a:pt x="1190559" y="1703309"/>
                </a:cubicBezTo>
                <a:cubicBezTo>
                  <a:pt x="1183764" y="1703309"/>
                  <a:pt x="1176970" y="1701610"/>
                  <a:pt x="1170175" y="1698213"/>
                </a:cubicBezTo>
                <a:cubicBezTo>
                  <a:pt x="1162701" y="1705687"/>
                  <a:pt x="1153529" y="1709424"/>
                  <a:pt x="1142658" y="1709424"/>
                </a:cubicBezTo>
                <a:cubicBezTo>
                  <a:pt x="1139260" y="1709424"/>
                  <a:pt x="1134165" y="1708065"/>
                  <a:pt x="1127370" y="1705347"/>
                </a:cubicBezTo>
                <a:cubicBezTo>
                  <a:pt x="1117178" y="1715539"/>
                  <a:pt x="1108006" y="1718596"/>
                  <a:pt x="1099852" y="1714520"/>
                </a:cubicBezTo>
                <a:cubicBezTo>
                  <a:pt x="1095776" y="1724032"/>
                  <a:pt x="1090510" y="1730487"/>
                  <a:pt x="1084055" y="1733884"/>
                </a:cubicBezTo>
                <a:cubicBezTo>
                  <a:pt x="1077600" y="1737281"/>
                  <a:pt x="1068598" y="1738980"/>
                  <a:pt x="1057047" y="1738980"/>
                </a:cubicBezTo>
                <a:cubicBezTo>
                  <a:pt x="1054329" y="1746454"/>
                  <a:pt x="1049743" y="1752569"/>
                  <a:pt x="1043288" y="1757325"/>
                </a:cubicBezTo>
                <a:cubicBezTo>
                  <a:pt x="1036833" y="1762081"/>
                  <a:pt x="1030209" y="1763780"/>
                  <a:pt x="1023414" y="1762421"/>
                </a:cubicBezTo>
                <a:cubicBezTo>
                  <a:pt x="1026811" y="1767177"/>
                  <a:pt x="1028510" y="1772613"/>
                  <a:pt x="1028510" y="1778728"/>
                </a:cubicBezTo>
                <a:cubicBezTo>
                  <a:pt x="1028510" y="1788919"/>
                  <a:pt x="1025453" y="1798092"/>
                  <a:pt x="1019338" y="1806245"/>
                </a:cubicBezTo>
                <a:cubicBezTo>
                  <a:pt x="1027491" y="1814399"/>
                  <a:pt x="1031568" y="1822212"/>
                  <a:pt x="1031568" y="1829686"/>
                </a:cubicBezTo>
                <a:cubicBezTo>
                  <a:pt x="1031568" y="1835122"/>
                  <a:pt x="1030209" y="1841916"/>
                  <a:pt x="1027491" y="1850070"/>
                </a:cubicBezTo>
                <a:cubicBezTo>
                  <a:pt x="1030209" y="1850070"/>
                  <a:pt x="1034116" y="1851599"/>
                  <a:pt x="1039211" y="1854656"/>
                </a:cubicBezTo>
                <a:cubicBezTo>
                  <a:pt x="1044307" y="1857714"/>
                  <a:pt x="1047195" y="1860941"/>
                  <a:pt x="1047874" y="1864338"/>
                </a:cubicBezTo>
                <a:cubicBezTo>
                  <a:pt x="1053310" y="1862300"/>
                  <a:pt x="1060105" y="1861281"/>
                  <a:pt x="1068258" y="1861281"/>
                </a:cubicBezTo>
                <a:cubicBezTo>
                  <a:pt x="1083206" y="1861281"/>
                  <a:pt x="1093058" y="1864678"/>
                  <a:pt x="1097814" y="1871472"/>
                </a:cubicBezTo>
                <a:cubicBezTo>
                  <a:pt x="1105288" y="1868755"/>
                  <a:pt x="1113102" y="1867396"/>
                  <a:pt x="1121255" y="1867396"/>
                </a:cubicBezTo>
                <a:cubicBezTo>
                  <a:pt x="1134165" y="1867396"/>
                  <a:pt x="1144356" y="1871133"/>
                  <a:pt x="1151830" y="1878607"/>
                </a:cubicBezTo>
                <a:cubicBezTo>
                  <a:pt x="1157266" y="1873171"/>
                  <a:pt x="1166269" y="1868755"/>
                  <a:pt x="1178838" y="1865357"/>
                </a:cubicBezTo>
                <a:cubicBezTo>
                  <a:pt x="1191408" y="1861960"/>
                  <a:pt x="1202789" y="1860262"/>
                  <a:pt x="1212981" y="1860262"/>
                </a:cubicBezTo>
                <a:cubicBezTo>
                  <a:pt x="1219096" y="1848031"/>
                  <a:pt x="1229967" y="1840897"/>
                  <a:pt x="1245594" y="1838859"/>
                </a:cubicBezTo>
                <a:cubicBezTo>
                  <a:pt x="1246953" y="1834103"/>
                  <a:pt x="1250690" y="1827988"/>
                  <a:pt x="1256805" y="1820514"/>
                </a:cubicBezTo>
                <a:cubicBezTo>
                  <a:pt x="1254087" y="1816437"/>
                  <a:pt x="1251709" y="1811001"/>
                  <a:pt x="1249671" y="1804207"/>
                </a:cubicBezTo>
                <a:cubicBezTo>
                  <a:pt x="1247633" y="1797412"/>
                  <a:pt x="1246614" y="1790618"/>
                  <a:pt x="1246614" y="1783823"/>
                </a:cubicBezTo>
                <a:cubicBezTo>
                  <a:pt x="1246614" y="1769555"/>
                  <a:pt x="1250011" y="1759024"/>
                  <a:pt x="1256805" y="1752229"/>
                </a:cubicBezTo>
                <a:cubicBezTo>
                  <a:pt x="1249331" y="1742717"/>
                  <a:pt x="1245594" y="1731506"/>
                  <a:pt x="1245594" y="1718596"/>
                </a:cubicBezTo>
                <a:cubicBezTo>
                  <a:pt x="1245594" y="1709763"/>
                  <a:pt x="1246953" y="1702289"/>
                  <a:pt x="1249671" y="1696174"/>
                </a:cubicBezTo>
                <a:cubicBezTo>
                  <a:pt x="1244235" y="1699572"/>
                  <a:pt x="1238120" y="1701270"/>
                  <a:pt x="1231326" y="1701270"/>
                </a:cubicBezTo>
                <a:cubicBezTo>
                  <a:pt x="1225211" y="1701270"/>
                  <a:pt x="1220115" y="1698892"/>
                  <a:pt x="1216038" y="1694136"/>
                </a:cubicBezTo>
                <a:close/>
                <a:moveTo>
                  <a:pt x="3520774" y="1508646"/>
                </a:moveTo>
                <a:cubicBezTo>
                  <a:pt x="3518056" y="1512044"/>
                  <a:pt x="3512281" y="1514931"/>
                  <a:pt x="3503448" y="1517309"/>
                </a:cubicBezTo>
                <a:cubicBezTo>
                  <a:pt x="3494615" y="1519687"/>
                  <a:pt x="3487821" y="1520537"/>
                  <a:pt x="3483064" y="1519857"/>
                </a:cubicBezTo>
                <a:cubicBezTo>
                  <a:pt x="3481026" y="1523254"/>
                  <a:pt x="3476270" y="1526652"/>
                  <a:pt x="3468796" y="1530049"/>
                </a:cubicBezTo>
                <a:cubicBezTo>
                  <a:pt x="3461322" y="1533446"/>
                  <a:pt x="3453508" y="1534465"/>
                  <a:pt x="3445355" y="1533107"/>
                </a:cubicBezTo>
                <a:cubicBezTo>
                  <a:pt x="3438560" y="1546016"/>
                  <a:pt x="3431426" y="1556548"/>
                  <a:pt x="3423952" y="1564701"/>
                </a:cubicBezTo>
                <a:cubicBezTo>
                  <a:pt x="3416478" y="1572854"/>
                  <a:pt x="3406966" y="1578969"/>
                  <a:pt x="3395415" y="1583046"/>
                </a:cubicBezTo>
                <a:cubicBezTo>
                  <a:pt x="3394056" y="1592558"/>
                  <a:pt x="3389810" y="1603090"/>
                  <a:pt x="3382675" y="1614640"/>
                </a:cubicBezTo>
                <a:cubicBezTo>
                  <a:pt x="3375541" y="1626191"/>
                  <a:pt x="3368237" y="1635024"/>
                  <a:pt x="3360763" y="1641139"/>
                </a:cubicBezTo>
                <a:lnTo>
                  <a:pt x="3364840" y="1642158"/>
                </a:lnTo>
                <a:cubicBezTo>
                  <a:pt x="3374352" y="1635364"/>
                  <a:pt x="3387262" y="1631966"/>
                  <a:pt x="3403569" y="1631966"/>
                </a:cubicBezTo>
                <a:cubicBezTo>
                  <a:pt x="3413081" y="1631966"/>
                  <a:pt x="3422084" y="1632986"/>
                  <a:pt x="3430577" y="1635024"/>
                </a:cubicBezTo>
                <a:cubicBezTo>
                  <a:pt x="3439070" y="1637062"/>
                  <a:pt x="3445015" y="1639440"/>
                  <a:pt x="3448412" y="1642158"/>
                </a:cubicBezTo>
                <a:cubicBezTo>
                  <a:pt x="3464719" y="1631966"/>
                  <a:pt x="3482725" y="1626871"/>
                  <a:pt x="3502429" y="1626871"/>
                </a:cubicBezTo>
                <a:cubicBezTo>
                  <a:pt x="3518735" y="1626871"/>
                  <a:pt x="3533004" y="1631966"/>
                  <a:pt x="3545234" y="1642158"/>
                </a:cubicBezTo>
                <a:cubicBezTo>
                  <a:pt x="3552029" y="1632646"/>
                  <a:pt x="3568675" y="1627890"/>
                  <a:pt x="3595174" y="1627890"/>
                </a:cubicBezTo>
                <a:cubicBezTo>
                  <a:pt x="3610121" y="1627890"/>
                  <a:pt x="3621672" y="1629249"/>
                  <a:pt x="3629825" y="1631966"/>
                </a:cubicBezTo>
                <a:cubicBezTo>
                  <a:pt x="3624390" y="1629249"/>
                  <a:pt x="3619464" y="1623303"/>
                  <a:pt x="3615047" y="1614131"/>
                </a:cubicBezTo>
                <a:cubicBezTo>
                  <a:pt x="3610631" y="1604958"/>
                  <a:pt x="3608423" y="1596295"/>
                  <a:pt x="3608423" y="1588142"/>
                </a:cubicBezTo>
                <a:cubicBezTo>
                  <a:pt x="3608423" y="1582706"/>
                  <a:pt x="3609442" y="1578630"/>
                  <a:pt x="3611480" y="1575912"/>
                </a:cubicBezTo>
                <a:cubicBezTo>
                  <a:pt x="3601968" y="1576591"/>
                  <a:pt x="3593984" y="1574043"/>
                  <a:pt x="3587530" y="1568268"/>
                </a:cubicBezTo>
                <a:cubicBezTo>
                  <a:pt x="3581075" y="1562493"/>
                  <a:pt x="3575299" y="1555868"/>
                  <a:pt x="3570204" y="1548394"/>
                </a:cubicBezTo>
                <a:cubicBezTo>
                  <a:pt x="3565108" y="1540920"/>
                  <a:pt x="3561201" y="1535485"/>
                  <a:pt x="3558483" y="1532087"/>
                </a:cubicBezTo>
                <a:cubicBezTo>
                  <a:pt x="3555086" y="1534126"/>
                  <a:pt x="3548121" y="1532257"/>
                  <a:pt x="3537590" y="1526482"/>
                </a:cubicBezTo>
                <a:cubicBezTo>
                  <a:pt x="3527059" y="1520707"/>
                  <a:pt x="3521453" y="1514761"/>
                  <a:pt x="3520774" y="1508646"/>
                </a:cubicBezTo>
                <a:close/>
                <a:moveTo>
                  <a:pt x="4597842" y="1491320"/>
                </a:moveTo>
                <a:cubicBezTo>
                  <a:pt x="4595124" y="1496756"/>
                  <a:pt x="4587990" y="1502871"/>
                  <a:pt x="4576439" y="1509665"/>
                </a:cubicBezTo>
                <a:cubicBezTo>
                  <a:pt x="4564889" y="1516460"/>
                  <a:pt x="4555036" y="1520537"/>
                  <a:pt x="4546883" y="1521896"/>
                </a:cubicBezTo>
                <a:cubicBezTo>
                  <a:pt x="4546203" y="1528690"/>
                  <a:pt x="4542976" y="1534805"/>
                  <a:pt x="4537201" y="1540241"/>
                </a:cubicBezTo>
                <a:cubicBezTo>
                  <a:pt x="4531426" y="1545676"/>
                  <a:pt x="4524122" y="1549753"/>
                  <a:pt x="4515289" y="1552471"/>
                </a:cubicBezTo>
                <a:cubicBezTo>
                  <a:pt x="4515289" y="1558586"/>
                  <a:pt x="4512741" y="1566739"/>
                  <a:pt x="4507645" y="1576931"/>
                </a:cubicBezTo>
                <a:cubicBezTo>
                  <a:pt x="4502549" y="1587123"/>
                  <a:pt x="4497283" y="1594257"/>
                  <a:pt x="4491848" y="1598334"/>
                </a:cubicBezTo>
                <a:lnTo>
                  <a:pt x="4492867" y="1613621"/>
                </a:lnTo>
                <a:cubicBezTo>
                  <a:pt x="4492867" y="1626531"/>
                  <a:pt x="4491338" y="1638421"/>
                  <a:pt x="4488280" y="1649292"/>
                </a:cubicBezTo>
                <a:cubicBezTo>
                  <a:pt x="4485223" y="1660164"/>
                  <a:pt x="4480297" y="1666618"/>
                  <a:pt x="4473502" y="1668657"/>
                </a:cubicBezTo>
                <a:cubicBezTo>
                  <a:pt x="4478259" y="1672733"/>
                  <a:pt x="4481995" y="1679018"/>
                  <a:pt x="4484713" y="1687511"/>
                </a:cubicBezTo>
                <a:cubicBezTo>
                  <a:pt x="4487431" y="1696005"/>
                  <a:pt x="4488790" y="1705007"/>
                  <a:pt x="4488790" y="1714520"/>
                </a:cubicBezTo>
                <a:cubicBezTo>
                  <a:pt x="4488790" y="1729467"/>
                  <a:pt x="4486412" y="1741358"/>
                  <a:pt x="4481656" y="1750191"/>
                </a:cubicBezTo>
                <a:cubicBezTo>
                  <a:pt x="4487091" y="1752908"/>
                  <a:pt x="4492527" y="1758174"/>
                  <a:pt x="4497963" y="1765988"/>
                </a:cubicBezTo>
                <a:cubicBezTo>
                  <a:pt x="4503398" y="1773802"/>
                  <a:pt x="4506116" y="1782465"/>
                  <a:pt x="4506116" y="1791977"/>
                </a:cubicBezTo>
                <a:cubicBezTo>
                  <a:pt x="4506116" y="1796733"/>
                  <a:pt x="4505097" y="1802169"/>
                  <a:pt x="4503059" y="1808284"/>
                </a:cubicBezTo>
                <a:cubicBezTo>
                  <a:pt x="4506456" y="1810322"/>
                  <a:pt x="4510872" y="1816777"/>
                  <a:pt x="4516308" y="1827648"/>
                </a:cubicBezTo>
                <a:cubicBezTo>
                  <a:pt x="4521743" y="1838519"/>
                  <a:pt x="4524801" y="1845653"/>
                  <a:pt x="4525480" y="1849051"/>
                </a:cubicBezTo>
                <a:cubicBezTo>
                  <a:pt x="4535672" y="1849730"/>
                  <a:pt x="4545694" y="1851768"/>
                  <a:pt x="4555546" y="1855166"/>
                </a:cubicBezTo>
                <a:cubicBezTo>
                  <a:pt x="4565398" y="1858563"/>
                  <a:pt x="4572362" y="1863659"/>
                  <a:pt x="4576439" y="1870453"/>
                </a:cubicBezTo>
                <a:cubicBezTo>
                  <a:pt x="4586631" y="1864338"/>
                  <a:pt x="4596483" y="1861281"/>
                  <a:pt x="4605995" y="1861281"/>
                </a:cubicBezTo>
                <a:cubicBezTo>
                  <a:pt x="4618904" y="1861281"/>
                  <a:pt x="4631475" y="1866037"/>
                  <a:pt x="4643705" y="1875549"/>
                </a:cubicBezTo>
                <a:cubicBezTo>
                  <a:pt x="4649820" y="1868075"/>
                  <a:pt x="4658992" y="1864338"/>
                  <a:pt x="4671223" y="1864338"/>
                </a:cubicBezTo>
                <a:cubicBezTo>
                  <a:pt x="4681414" y="1864338"/>
                  <a:pt x="4688548" y="1865697"/>
                  <a:pt x="4692625" y="1868415"/>
                </a:cubicBezTo>
                <a:cubicBezTo>
                  <a:pt x="4694664" y="1865697"/>
                  <a:pt x="4699929" y="1861451"/>
                  <a:pt x="4708423" y="1855675"/>
                </a:cubicBezTo>
                <a:cubicBezTo>
                  <a:pt x="4716916" y="1849900"/>
                  <a:pt x="4725579" y="1845653"/>
                  <a:pt x="4734411" y="1842936"/>
                </a:cubicBezTo>
                <a:cubicBezTo>
                  <a:pt x="4726258" y="1834782"/>
                  <a:pt x="4722181" y="1819495"/>
                  <a:pt x="4722181" y="1797073"/>
                </a:cubicBezTo>
                <a:cubicBezTo>
                  <a:pt x="4722181" y="1782125"/>
                  <a:pt x="4724220" y="1768536"/>
                  <a:pt x="4728296" y="1756306"/>
                </a:cubicBezTo>
                <a:cubicBezTo>
                  <a:pt x="4722861" y="1745435"/>
                  <a:pt x="4720143" y="1735243"/>
                  <a:pt x="4720143" y="1725731"/>
                </a:cubicBezTo>
                <a:cubicBezTo>
                  <a:pt x="4720143" y="1716898"/>
                  <a:pt x="4721842" y="1709763"/>
                  <a:pt x="4725239" y="1704328"/>
                </a:cubicBezTo>
                <a:cubicBezTo>
                  <a:pt x="4722521" y="1699572"/>
                  <a:pt x="4721162" y="1693117"/>
                  <a:pt x="4721162" y="1684964"/>
                </a:cubicBezTo>
                <a:cubicBezTo>
                  <a:pt x="4721162" y="1673413"/>
                  <a:pt x="4723540" y="1663221"/>
                  <a:pt x="4728296" y="1654388"/>
                </a:cubicBezTo>
                <a:cubicBezTo>
                  <a:pt x="4724220" y="1646914"/>
                  <a:pt x="4722181" y="1637742"/>
                  <a:pt x="4722181" y="1626871"/>
                </a:cubicBezTo>
                <a:cubicBezTo>
                  <a:pt x="4722181" y="1622114"/>
                  <a:pt x="4722861" y="1617019"/>
                  <a:pt x="4724220" y="1611583"/>
                </a:cubicBezTo>
                <a:cubicBezTo>
                  <a:pt x="4718105" y="1603430"/>
                  <a:pt x="4715047" y="1591879"/>
                  <a:pt x="4715047" y="1576931"/>
                </a:cubicBezTo>
                <a:cubicBezTo>
                  <a:pt x="4715047" y="1566739"/>
                  <a:pt x="4716745" y="1557567"/>
                  <a:pt x="4720143" y="1549413"/>
                </a:cubicBezTo>
                <a:cubicBezTo>
                  <a:pt x="4716066" y="1546695"/>
                  <a:pt x="4712669" y="1541769"/>
                  <a:pt x="4709951" y="1534635"/>
                </a:cubicBezTo>
                <a:cubicBezTo>
                  <a:pt x="4707234" y="1527501"/>
                  <a:pt x="4705534" y="1520876"/>
                  <a:pt x="4704855" y="1514761"/>
                </a:cubicBezTo>
                <a:cubicBezTo>
                  <a:pt x="4696702" y="1515441"/>
                  <a:pt x="4688548" y="1514252"/>
                  <a:pt x="4680395" y="1511194"/>
                </a:cubicBezTo>
                <a:cubicBezTo>
                  <a:pt x="4672242" y="1508137"/>
                  <a:pt x="4666806" y="1503890"/>
                  <a:pt x="4664088" y="1498454"/>
                </a:cubicBezTo>
                <a:cubicBezTo>
                  <a:pt x="4655255" y="1503211"/>
                  <a:pt x="4646422" y="1505589"/>
                  <a:pt x="4637590" y="1505589"/>
                </a:cubicBezTo>
                <a:cubicBezTo>
                  <a:pt x="4624680" y="1505589"/>
                  <a:pt x="4611431" y="1500833"/>
                  <a:pt x="4597842" y="1491320"/>
                </a:cubicBezTo>
                <a:close/>
                <a:moveTo>
                  <a:pt x="1193616" y="1425074"/>
                </a:moveTo>
                <a:cubicBezTo>
                  <a:pt x="1210603" y="1425074"/>
                  <a:pt x="1225720" y="1429151"/>
                  <a:pt x="1238970" y="1437304"/>
                </a:cubicBezTo>
                <a:cubicBezTo>
                  <a:pt x="1252219" y="1445457"/>
                  <a:pt x="1259863" y="1456329"/>
                  <a:pt x="1261901" y="1469918"/>
                </a:cubicBezTo>
                <a:cubicBezTo>
                  <a:pt x="1274131" y="1473994"/>
                  <a:pt x="1283474" y="1480279"/>
                  <a:pt x="1289929" y="1488772"/>
                </a:cubicBezTo>
                <a:cubicBezTo>
                  <a:pt x="1296383" y="1497266"/>
                  <a:pt x="1300290" y="1508986"/>
                  <a:pt x="1301649" y="1523934"/>
                </a:cubicBezTo>
                <a:cubicBezTo>
                  <a:pt x="1310482" y="1532767"/>
                  <a:pt x="1316937" y="1543128"/>
                  <a:pt x="1321013" y="1555019"/>
                </a:cubicBezTo>
                <a:cubicBezTo>
                  <a:pt x="1325090" y="1566909"/>
                  <a:pt x="1327128" y="1578969"/>
                  <a:pt x="1327128" y="1591199"/>
                </a:cubicBezTo>
                <a:cubicBezTo>
                  <a:pt x="1327128" y="1606827"/>
                  <a:pt x="1324411" y="1619397"/>
                  <a:pt x="1318975" y="1628909"/>
                </a:cubicBezTo>
                <a:cubicBezTo>
                  <a:pt x="1323731" y="1635703"/>
                  <a:pt x="1327808" y="1645895"/>
                  <a:pt x="1331205" y="1659484"/>
                </a:cubicBezTo>
                <a:cubicBezTo>
                  <a:pt x="1334602" y="1673073"/>
                  <a:pt x="1336301" y="1686322"/>
                  <a:pt x="1336301" y="1699232"/>
                </a:cubicBezTo>
                <a:cubicBezTo>
                  <a:pt x="1336301" y="1704668"/>
                  <a:pt x="1335621" y="1711462"/>
                  <a:pt x="1334263" y="1719615"/>
                </a:cubicBezTo>
                <a:cubicBezTo>
                  <a:pt x="1339019" y="1729807"/>
                  <a:pt x="1341397" y="1736602"/>
                  <a:pt x="1341397" y="1739999"/>
                </a:cubicBezTo>
                <a:cubicBezTo>
                  <a:pt x="1341397" y="1742037"/>
                  <a:pt x="1340378" y="1746793"/>
                  <a:pt x="1338339" y="1754267"/>
                </a:cubicBezTo>
                <a:cubicBezTo>
                  <a:pt x="1339019" y="1756985"/>
                  <a:pt x="1339698" y="1760213"/>
                  <a:pt x="1340378" y="1763950"/>
                </a:cubicBezTo>
                <a:cubicBezTo>
                  <a:pt x="1341057" y="1767687"/>
                  <a:pt x="1341397" y="1772273"/>
                  <a:pt x="1341397" y="1777708"/>
                </a:cubicBezTo>
                <a:cubicBezTo>
                  <a:pt x="1341397" y="1787900"/>
                  <a:pt x="1337660" y="1797073"/>
                  <a:pt x="1330186" y="1805226"/>
                </a:cubicBezTo>
                <a:cubicBezTo>
                  <a:pt x="1332904" y="1812700"/>
                  <a:pt x="1334263" y="1821873"/>
                  <a:pt x="1334263" y="1832744"/>
                </a:cubicBezTo>
                <a:cubicBezTo>
                  <a:pt x="1334263" y="1847012"/>
                  <a:pt x="1330865" y="1858563"/>
                  <a:pt x="1324071" y="1867396"/>
                </a:cubicBezTo>
                <a:cubicBezTo>
                  <a:pt x="1325430" y="1870114"/>
                  <a:pt x="1326109" y="1874530"/>
                  <a:pt x="1326109" y="1880645"/>
                </a:cubicBezTo>
                <a:cubicBezTo>
                  <a:pt x="1326109" y="1894913"/>
                  <a:pt x="1320334" y="1906804"/>
                  <a:pt x="1308783" y="1916316"/>
                </a:cubicBezTo>
                <a:cubicBezTo>
                  <a:pt x="1306065" y="1925828"/>
                  <a:pt x="1300970" y="1933133"/>
                  <a:pt x="1293496" y="1938228"/>
                </a:cubicBezTo>
                <a:cubicBezTo>
                  <a:pt x="1286022" y="1943324"/>
                  <a:pt x="1277868" y="1945872"/>
                  <a:pt x="1269035" y="1945872"/>
                </a:cubicBezTo>
                <a:cubicBezTo>
                  <a:pt x="1260202" y="1945872"/>
                  <a:pt x="1253068" y="1943154"/>
                  <a:pt x="1247633" y="1937719"/>
                </a:cubicBezTo>
                <a:cubicBezTo>
                  <a:pt x="1229967" y="1945193"/>
                  <a:pt x="1215698" y="1948930"/>
                  <a:pt x="1204827" y="1948930"/>
                </a:cubicBezTo>
                <a:cubicBezTo>
                  <a:pt x="1199392" y="1948930"/>
                  <a:pt x="1195315" y="1948590"/>
                  <a:pt x="1192597" y="1947911"/>
                </a:cubicBezTo>
                <a:cubicBezTo>
                  <a:pt x="1174932" y="1953346"/>
                  <a:pt x="1159984" y="1956064"/>
                  <a:pt x="1147754" y="1956064"/>
                </a:cubicBezTo>
                <a:cubicBezTo>
                  <a:pt x="1138921" y="1956064"/>
                  <a:pt x="1126691" y="1954365"/>
                  <a:pt x="1111063" y="1950968"/>
                </a:cubicBezTo>
                <a:cubicBezTo>
                  <a:pt x="1101551" y="1956404"/>
                  <a:pt x="1092378" y="1959121"/>
                  <a:pt x="1083546" y="1959121"/>
                </a:cubicBezTo>
                <a:cubicBezTo>
                  <a:pt x="1075392" y="1959121"/>
                  <a:pt x="1067918" y="1956743"/>
                  <a:pt x="1061124" y="1951987"/>
                </a:cubicBezTo>
                <a:cubicBezTo>
                  <a:pt x="1057726" y="1952667"/>
                  <a:pt x="1052631" y="1953006"/>
                  <a:pt x="1045836" y="1953006"/>
                </a:cubicBezTo>
                <a:cubicBezTo>
                  <a:pt x="1019338" y="1953006"/>
                  <a:pt x="998954" y="1941116"/>
                  <a:pt x="984686" y="1917335"/>
                </a:cubicBezTo>
                <a:cubicBezTo>
                  <a:pt x="958866" y="1902387"/>
                  <a:pt x="945957" y="1879966"/>
                  <a:pt x="945957" y="1850070"/>
                </a:cubicBezTo>
                <a:cubicBezTo>
                  <a:pt x="945957" y="1842596"/>
                  <a:pt x="946297" y="1836821"/>
                  <a:pt x="946976" y="1832744"/>
                </a:cubicBezTo>
                <a:cubicBezTo>
                  <a:pt x="940861" y="1828667"/>
                  <a:pt x="937803" y="1820174"/>
                  <a:pt x="937803" y="1807264"/>
                </a:cubicBezTo>
                <a:cubicBezTo>
                  <a:pt x="937803" y="1798432"/>
                  <a:pt x="939502" y="1790618"/>
                  <a:pt x="942899" y="1783823"/>
                </a:cubicBezTo>
                <a:cubicBezTo>
                  <a:pt x="940182" y="1771593"/>
                  <a:pt x="938823" y="1763780"/>
                  <a:pt x="938823" y="1760382"/>
                </a:cubicBezTo>
                <a:cubicBezTo>
                  <a:pt x="938823" y="1740678"/>
                  <a:pt x="948335" y="1723013"/>
                  <a:pt x="967360" y="1707385"/>
                </a:cubicBezTo>
                <a:cubicBezTo>
                  <a:pt x="974834" y="1691758"/>
                  <a:pt x="983497" y="1681227"/>
                  <a:pt x="993349" y="1675791"/>
                </a:cubicBezTo>
                <a:cubicBezTo>
                  <a:pt x="1003201" y="1670355"/>
                  <a:pt x="1015600" y="1666279"/>
                  <a:pt x="1030548" y="1663561"/>
                </a:cubicBezTo>
                <a:cubicBezTo>
                  <a:pt x="1034625" y="1652010"/>
                  <a:pt x="1044137" y="1644197"/>
                  <a:pt x="1059085" y="1640120"/>
                </a:cubicBezTo>
                <a:cubicBezTo>
                  <a:pt x="1074033" y="1636043"/>
                  <a:pt x="1088641" y="1634684"/>
                  <a:pt x="1102910" y="1636043"/>
                </a:cubicBezTo>
                <a:cubicBezTo>
                  <a:pt x="1106987" y="1633325"/>
                  <a:pt x="1112762" y="1630777"/>
                  <a:pt x="1120236" y="1628399"/>
                </a:cubicBezTo>
                <a:cubicBezTo>
                  <a:pt x="1127710" y="1626021"/>
                  <a:pt x="1135184" y="1624832"/>
                  <a:pt x="1142658" y="1624832"/>
                </a:cubicBezTo>
                <a:cubicBezTo>
                  <a:pt x="1150811" y="1624832"/>
                  <a:pt x="1157945" y="1626191"/>
                  <a:pt x="1164060" y="1628909"/>
                </a:cubicBezTo>
                <a:cubicBezTo>
                  <a:pt x="1165419" y="1627550"/>
                  <a:pt x="1168816" y="1626871"/>
                  <a:pt x="1174252" y="1626871"/>
                </a:cubicBezTo>
                <a:cubicBezTo>
                  <a:pt x="1178329" y="1626871"/>
                  <a:pt x="1182405" y="1627210"/>
                  <a:pt x="1186482" y="1627890"/>
                </a:cubicBezTo>
                <a:cubicBezTo>
                  <a:pt x="1190559" y="1628569"/>
                  <a:pt x="1193277" y="1629588"/>
                  <a:pt x="1194636" y="1630947"/>
                </a:cubicBezTo>
                <a:cubicBezTo>
                  <a:pt x="1204148" y="1618717"/>
                  <a:pt x="1215359" y="1612602"/>
                  <a:pt x="1228268" y="1612602"/>
                </a:cubicBezTo>
                <a:cubicBezTo>
                  <a:pt x="1232345" y="1612602"/>
                  <a:pt x="1236422" y="1613621"/>
                  <a:pt x="1240498" y="1615660"/>
                </a:cubicBezTo>
                <a:lnTo>
                  <a:pt x="1240498" y="1612602"/>
                </a:lnTo>
                <a:cubicBezTo>
                  <a:pt x="1240498" y="1601051"/>
                  <a:pt x="1242876" y="1592898"/>
                  <a:pt x="1247633" y="1588142"/>
                </a:cubicBezTo>
                <a:cubicBezTo>
                  <a:pt x="1240838" y="1586104"/>
                  <a:pt x="1233534" y="1580158"/>
                  <a:pt x="1225720" y="1570306"/>
                </a:cubicBezTo>
                <a:cubicBezTo>
                  <a:pt x="1217907" y="1560454"/>
                  <a:pt x="1213320" y="1551452"/>
                  <a:pt x="1211962" y="1543298"/>
                </a:cubicBezTo>
                <a:cubicBezTo>
                  <a:pt x="1201090" y="1538542"/>
                  <a:pt x="1193616" y="1530728"/>
                  <a:pt x="1189540" y="1519857"/>
                </a:cubicBezTo>
                <a:cubicBezTo>
                  <a:pt x="1181386" y="1525972"/>
                  <a:pt x="1171874" y="1529030"/>
                  <a:pt x="1161003" y="1529030"/>
                </a:cubicBezTo>
                <a:cubicBezTo>
                  <a:pt x="1153529" y="1529030"/>
                  <a:pt x="1146395" y="1526991"/>
                  <a:pt x="1139600" y="1522915"/>
                </a:cubicBezTo>
                <a:cubicBezTo>
                  <a:pt x="1128049" y="1526312"/>
                  <a:pt x="1120576" y="1527671"/>
                  <a:pt x="1117178" y="1526991"/>
                </a:cubicBezTo>
                <a:cubicBezTo>
                  <a:pt x="1107666" y="1533786"/>
                  <a:pt x="1097135" y="1537183"/>
                  <a:pt x="1085584" y="1537183"/>
                </a:cubicBezTo>
                <a:cubicBezTo>
                  <a:pt x="1075392" y="1550772"/>
                  <a:pt x="1063502" y="1556887"/>
                  <a:pt x="1049913" y="1555528"/>
                </a:cubicBezTo>
                <a:cubicBezTo>
                  <a:pt x="1043798" y="1566400"/>
                  <a:pt x="1035474" y="1575912"/>
                  <a:pt x="1024943" y="1584065"/>
                </a:cubicBezTo>
                <a:cubicBezTo>
                  <a:pt x="1014411" y="1592219"/>
                  <a:pt x="1003710" y="1596295"/>
                  <a:pt x="992839" y="1596295"/>
                </a:cubicBezTo>
                <a:cubicBezTo>
                  <a:pt x="980609" y="1596295"/>
                  <a:pt x="970757" y="1590520"/>
                  <a:pt x="963283" y="1578969"/>
                </a:cubicBezTo>
                <a:cubicBezTo>
                  <a:pt x="957847" y="1570137"/>
                  <a:pt x="955129" y="1561643"/>
                  <a:pt x="955129" y="1553490"/>
                </a:cubicBezTo>
                <a:cubicBezTo>
                  <a:pt x="955129" y="1541260"/>
                  <a:pt x="959206" y="1531068"/>
                  <a:pt x="967360" y="1522915"/>
                </a:cubicBezTo>
                <a:cubicBezTo>
                  <a:pt x="969398" y="1512723"/>
                  <a:pt x="974154" y="1503041"/>
                  <a:pt x="981628" y="1493868"/>
                </a:cubicBezTo>
                <a:cubicBezTo>
                  <a:pt x="989102" y="1484696"/>
                  <a:pt x="997425" y="1477561"/>
                  <a:pt x="1006598" y="1472466"/>
                </a:cubicBezTo>
                <a:cubicBezTo>
                  <a:pt x="1015770" y="1467370"/>
                  <a:pt x="1023074" y="1465501"/>
                  <a:pt x="1028510" y="1466860"/>
                </a:cubicBezTo>
                <a:cubicBezTo>
                  <a:pt x="1033266" y="1459386"/>
                  <a:pt x="1042779" y="1452422"/>
                  <a:pt x="1057047" y="1445967"/>
                </a:cubicBezTo>
                <a:cubicBezTo>
                  <a:pt x="1071315" y="1439512"/>
                  <a:pt x="1084565" y="1436285"/>
                  <a:pt x="1096795" y="1436285"/>
                </a:cubicBezTo>
                <a:cubicBezTo>
                  <a:pt x="1099513" y="1436285"/>
                  <a:pt x="1103589" y="1436964"/>
                  <a:pt x="1109025" y="1438323"/>
                </a:cubicBezTo>
                <a:cubicBezTo>
                  <a:pt x="1116499" y="1430170"/>
                  <a:pt x="1126351" y="1426093"/>
                  <a:pt x="1138581" y="1426093"/>
                </a:cubicBezTo>
                <a:cubicBezTo>
                  <a:pt x="1148093" y="1426093"/>
                  <a:pt x="1154888" y="1428811"/>
                  <a:pt x="1158964" y="1434246"/>
                </a:cubicBezTo>
                <a:cubicBezTo>
                  <a:pt x="1167797" y="1428131"/>
                  <a:pt x="1179348" y="1425074"/>
                  <a:pt x="1193616" y="1425074"/>
                </a:cubicBezTo>
                <a:close/>
                <a:moveTo>
                  <a:pt x="3127810" y="1420997"/>
                </a:moveTo>
                <a:cubicBezTo>
                  <a:pt x="3159065" y="1420997"/>
                  <a:pt x="3174693" y="1440022"/>
                  <a:pt x="3174693" y="1478071"/>
                </a:cubicBezTo>
                <a:cubicBezTo>
                  <a:pt x="3180808" y="1482148"/>
                  <a:pt x="3185394" y="1487753"/>
                  <a:pt x="3188451" y="1494887"/>
                </a:cubicBezTo>
                <a:cubicBezTo>
                  <a:pt x="3191509" y="1502022"/>
                  <a:pt x="3193038" y="1510005"/>
                  <a:pt x="3193038" y="1518838"/>
                </a:cubicBezTo>
                <a:cubicBezTo>
                  <a:pt x="3193038" y="1533107"/>
                  <a:pt x="3189640" y="1545337"/>
                  <a:pt x="3182846" y="1555528"/>
                </a:cubicBezTo>
                <a:cubicBezTo>
                  <a:pt x="3185563" y="1559605"/>
                  <a:pt x="3187772" y="1565720"/>
                  <a:pt x="3189470" y="1573873"/>
                </a:cubicBezTo>
                <a:cubicBezTo>
                  <a:pt x="3191169" y="1582027"/>
                  <a:pt x="3192018" y="1590180"/>
                  <a:pt x="3192018" y="1598334"/>
                </a:cubicBezTo>
                <a:cubicBezTo>
                  <a:pt x="3192018" y="1609205"/>
                  <a:pt x="3190320" y="1616679"/>
                  <a:pt x="3186923" y="1620756"/>
                </a:cubicBezTo>
                <a:cubicBezTo>
                  <a:pt x="3189640" y="1624153"/>
                  <a:pt x="3190999" y="1631287"/>
                  <a:pt x="3190999" y="1642158"/>
                </a:cubicBezTo>
                <a:cubicBezTo>
                  <a:pt x="3190999" y="1652350"/>
                  <a:pt x="3189810" y="1663221"/>
                  <a:pt x="3187432" y="1674772"/>
                </a:cubicBezTo>
                <a:cubicBezTo>
                  <a:pt x="3185054" y="1686322"/>
                  <a:pt x="3182506" y="1694136"/>
                  <a:pt x="3179788" y="1698213"/>
                </a:cubicBezTo>
                <a:cubicBezTo>
                  <a:pt x="3185224" y="1700251"/>
                  <a:pt x="3189470" y="1706706"/>
                  <a:pt x="3192528" y="1717577"/>
                </a:cubicBezTo>
                <a:cubicBezTo>
                  <a:pt x="3195585" y="1728448"/>
                  <a:pt x="3197114" y="1740339"/>
                  <a:pt x="3197114" y="1753248"/>
                </a:cubicBezTo>
                <a:cubicBezTo>
                  <a:pt x="3197114" y="1768196"/>
                  <a:pt x="3194736" y="1778048"/>
                  <a:pt x="3189980" y="1782804"/>
                </a:cubicBezTo>
                <a:cubicBezTo>
                  <a:pt x="3194057" y="1792996"/>
                  <a:pt x="3196095" y="1802848"/>
                  <a:pt x="3196095" y="1812360"/>
                </a:cubicBezTo>
                <a:cubicBezTo>
                  <a:pt x="3196095" y="1824590"/>
                  <a:pt x="3193038" y="1834782"/>
                  <a:pt x="3186923" y="1842936"/>
                </a:cubicBezTo>
                <a:cubicBezTo>
                  <a:pt x="3191678" y="1854486"/>
                  <a:pt x="3194057" y="1868075"/>
                  <a:pt x="3194057" y="1883703"/>
                </a:cubicBezTo>
                <a:cubicBezTo>
                  <a:pt x="3194057" y="1896612"/>
                  <a:pt x="3192018" y="1907144"/>
                  <a:pt x="3187942" y="1915297"/>
                </a:cubicBezTo>
                <a:cubicBezTo>
                  <a:pt x="3189980" y="1921412"/>
                  <a:pt x="3190999" y="1927187"/>
                  <a:pt x="3190999" y="1932623"/>
                </a:cubicBezTo>
                <a:cubicBezTo>
                  <a:pt x="3190999" y="1944853"/>
                  <a:pt x="3186582" y="1954535"/>
                  <a:pt x="3177750" y="1961669"/>
                </a:cubicBezTo>
                <a:cubicBezTo>
                  <a:pt x="3168917" y="1968804"/>
                  <a:pt x="3158386" y="1972371"/>
                  <a:pt x="3146156" y="1972371"/>
                </a:cubicBezTo>
                <a:cubicBezTo>
                  <a:pt x="3134605" y="1972371"/>
                  <a:pt x="3124753" y="1968804"/>
                  <a:pt x="3116600" y="1961669"/>
                </a:cubicBezTo>
                <a:cubicBezTo>
                  <a:pt x="3108446" y="1954535"/>
                  <a:pt x="3104709" y="1944853"/>
                  <a:pt x="3105389" y="1932623"/>
                </a:cubicBezTo>
                <a:cubicBezTo>
                  <a:pt x="3101991" y="1928546"/>
                  <a:pt x="3099274" y="1922091"/>
                  <a:pt x="3097235" y="1913259"/>
                </a:cubicBezTo>
                <a:cubicBezTo>
                  <a:pt x="3095197" y="1904426"/>
                  <a:pt x="3094178" y="1895253"/>
                  <a:pt x="3094178" y="1885741"/>
                </a:cubicBezTo>
                <a:cubicBezTo>
                  <a:pt x="3094178" y="1868075"/>
                  <a:pt x="3097914" y="1856525"/>
                  <a:pt x="3105389" y="1851089"/>
                </a:cubicBezTo>
                <a:cubicBezTo>
                  <a:pt x="3099953" y="1842256"/>
                  <a:pt x="3097235" y="1829007"/>
                  <a:pt x="3097235" y="1811341"/>
                </a:cubicBezTo>
                <a:cubicBezTo>
                  <a:pt x="3097235" y="1793675"/>
                  <a:pt x="3099613" y="1780766"/>
                  <a:pt x="3104369" y="1772613"/>
                </a:cubicBezTo>
                <a:cubicBezTo>
                  <a:pt x="3101651" y="1769895"/>
                  <a:pt x="3099613" y="1763440"/>
                  <a:pt x="3098254" y="1753248"/>
                </a:cubicBezTo>
                <a:cubicBezTo>
                  <a:pt x="3096895" y="1743056"/>
                  <a:pt x="3096216" y="1731846"/>
                  <a:pt x="3096216" y="1719615"/>
                </a:cubicBezTo>
                <a:cubicBezTo>
                  <a:pt x="3096216" y="1708065"/>
                  <a:pt x="3096895" y="1697703"/>
                  <a:pt x="3098254" y="1688531"/>
                </a:cubicBezTo>
                <a:cubicBezTo>
                  <a:pt x="3099613" y="1679358"/>
                  <a:pt x="3101651" y="1673413"/>
                  <a:pt x="3104369" y="1670695"/>
                </a:cubicBezTo>
                <a:cubicBezTo>
                  <a:pt x="3100293" y="1666618"/>
                  <a:pt x="3098254" y="1655407"/>
                  <a:pt x="3098254" y="1637062"/>
                </a:cubicBezTo>
                <a:cubicBezTo>
                  <a:pt x="3098254" y="1615999"/>
                  <a:pt x="3100632" y="1600712"/>
                  <a:pt x="3105389" y="1591199"/>
                </a:cubicBezTo>
                <a:cubicBezTo>
                  <a:pt x="3101991" y="1585764"/>
                  <a:pt x="3098933" y="1578630"/>
                  <a:pt x="3096216" y="1569797"/>
                </a:cubicBezTo>
                <a:cubicBezTo>
                  <a:pt x="3093498" y="1560964"/>
                  <a:pt x="3092139" y="1552811"/>
                  <a:pt x="3092139" y="1545337"/>
                </a:cubicBezTo>
                <a:cubicBezTo>
                  <a:pt x="3092139" y="1538542"/>
                  <a:pt x="3092818" y="1533786"/>
                  <a:pt x="3094178" y="1531068"/>
                </a:cubicBezTo>
                <a:cubicBezTo>
                  <a:pt x="3088742" y="1513402"/>
                  <a:pt x="3086024" y="1499134"/>
                  <a:pt x="3086024" y="1488263"/>
                </a:cubicBezTo>
                <a:cubicBezTo>
                  <a:pt x="3086024" y="1476712"/>
                  <a:pt x="3088742" y="1464822"/>
                  <a:pt x="3094178" y="1452592"/>
                </a:cubicBezTo>
                <a:cubicBezTo>
                  <a:pt x="3092818" y="1442400"/>
                  <a:pt x="3095197" y="1434586"/>
                  <a:pt x="3101312" y="1429151"/>
                </a:cubicBezTo>
                <a:cubicBezTo>
                  <a:pt x="3107427" y="1423715"/>
                  <a:pt x="3116259" y="1420997"/>
                  <a:pt x="3127810" y="1420997"/>
                </a:cubicBezTo>
                <a:close/>
                <a:moveTo>
                  <a:pt x="3506505" y="1418959"/>
                </a:moveTo>
                <a:cubicBezTo>
                  <a:pt x="3509903" y="1418959"/>
                  <a:pt x="3514319" y="1419638"/>
                  <a:pt x="3519755" y="1420997"/>
                </a:cubicBezTo>
                <a:lnTo>
                  <a:pt x="3528927" y="1419978"/>
                </a:lnTo>
                <a:cubicBezTo>
                  <a:pt x="3537081" y="1419978"/>
                  <a:pt x="3544045" y="1421507"/>
                  <a:pt x="3549820" y="1424564"/>
                </a:cubicBezTo>
                <a:cubicBezTo>
                  <a:pt x="3555596" y="1427622"/>
                  <a:pt x="3558144" y="1431189"/>
                  <a:pt x="3557464" y="1435266"/>
                </a:cubicBezTo>
                <a:cubicBezTo>
                  <a:pt x="3572412" y="1436624"/>
                  <a:pt x="3584982" y="1440022"/>
                  <a:pt x="3595174" y="1445457"/>
                </a:cubicBezTo>
                <a:cubicBezTo>
                  <a:pt x="3605365" y="1450893"/>
                  <a:pt x="3611480" y="1460745"/>
                  <a:pt x="3613519" y="1475013"/>
                </a:cubicBezTo>
                <a:cubicBezTo>
                  <a:pt x="3622352" y="1472975"/>
                  <a:pt x="3633562" y="1475183"/>
                  <a:pt x="3647151" y="1481638"/>
                </a:cubicBezTo>
                <a:cubicBezTo>
                  <a:pt x="3660740" y="1488093"/>
                  <a:pt x="3672461" y="1497945"/>
                  <a:pt x="3682313" y="1511194"/>
                </a:cubicBezTo>
                <a:cubicBezTo>
                  <a:pt x="3692165" y="1524443"/>
                  <a:pt x="3697091" y="1539901"/>
                  <a:pt x="3697091" y="1557567"/>
                </a:cubicBezTo>
                <a:cubicBezTo>
                  <a:pt x="3697091" y="1561643"/>
                  <a:pt x="3696412" y="1567758"/>
                  <a:pt x="3695053" y="1575912"/>
                </a:cubicBezTo>
                <a:cubicBezTo>
                  <a:pt x="3702527" y="1579309"/>
                  <a:pt x="3709491" y="1587462"/>
                  <a:pt x="3715946" y="1600372"/>
                </a:cubicBezTo>
                <a:cubicBezTo>
                  <a:pt x="3722400" y="1613282"/>
                  <a:pt x="3725628" y="1626531"/>
                  <a:pt x="3725628" y="1640120"/>
                </a:cubicBezTo>
                <a:cubicBezTo>
                  <a:pt x="3725628" y="1663221"/>
                  <a:pt x="3715436" y="1678848"/>
                  <a:pt x="3695053" y="1687002"/>
                </a:cubicBezTo>
                <a:cubicBezTo>
                  <a:pt x="3689617" y="1696514"/>
                  <a:pt x="3682313" y="1703988"/>
                  <a:pt x="3673140" y="1709424"/>
                </a:cubicBezTo>
                <a:cubicBezTo>
                  <a:pt x="3663968" y="1714859"/>
                  <a:pt x="3653946" y="1717577"/>
                  <a:pt x="3643075" y="1717577"/>
                </a:cubicBezTo>
                <a:cubicBezTo>
                  <a:pt x="3634242" y="1717577"/>
                  <a:pt x="3625069" y="1715539"/>
                  <a:pt x="3615557" y="1711462"/>
                </a:cubicBezTo>
                <a:cubicBezTo>
                  <a:pt x="3610121" y="1714859"/>
                  <a:pt x="3602648" y="1717917"/>
                  <a:pt x="3593135" y="1720635"/>
                </a:cubicBezTo>
                <a:cubicBezTo>
                  <a:pt x="3583623" y="1723352"/>
                  <a:pt x="3574111" y="1724711"/>
                  <a:pt x="3564598" y="1724711"/>
                </a:cubicBezTo>
                <a:cubicBezTo>
                  <a:pt x="3548292" y="1724711"/>
                  <a:pt x="3537081" y="1721314"/>
                  <a:pt x="3530966" y="1714520"/>
                </a:cubicBezTo>
                <a:cubicBezTo>
                  <a:pt x="3524171" y="1719955"/>
                  <a:pt x="3513300" y="1722673"/>
                  <a:pt x="3498352" y="1722673"/>
                </a:cubicBezTo>
                <a:cubicBezTo>
                  <a:pt x="3487481" y="1722673"/>
                  <a:pt x="3477629" y="1720635"/>
                  <a:pt x="3468796" y="1716558"/>
                </a:cubicBezTo>
                <a:cubicBezTo>
                  <a:pt x="3459284" y="1721314"/>
                  <a:pt x="3448412" y="1723692"/>
                  <a:pt x="3436182" y="1723692"/>
                </a:cubicBezTo>
                <a:cubicBezTo>
                  <a:pt x="3424632" y="1723692"/>
                  <a:pt x="3415119" y="1721994"/>
                  <a:pt x="3407645" y="1718596"/>
                </a:cubicBezTo>
                <a:cubicBezTo>
                  <a:pt x="3400851" y="1724711"/>
                  <a:pt x="3386922" y="1727769"/>
                  <a:pt x="3365859" y="1727769"/>
                </a:cubicBezTo>
                <a:cubicBezTo>
                  <a:pt x="3354309" y="1727769"/>
                  <a:pt x="3346495" y="1726750"/>
                  <a:pt x="3342418" y="1724711"/>
                </a:cubicBezTo>
                <a:cubicBezTo>
                  <a:pt x="3344457" y="1744415"/>
                  <a:pt x="3341739" y="1759024"/>
                  <a:pt x="3334265" y="1768536"/>
                </a:cubicBezTo>
                <a:cubicBezTo>
                  <a:pt x="3347174" y="1781445"/>
                  <a:pt x="3352270" y="1795374"/>
                  <a:pt x="3349552" y="1810322"/>
                </a:cubicBezTo>
                <a:cubicBezTo>
                  <a:pt x="3350232" y="1811001"/>
                  <a:pt x="3353969" y="1813719"/>
                  <a:pt x="3360763" y="1818475"/>
                </a:cubicBezTo>
                <a:cubicBezTo>
                  <a:pt x="3367558" y="1823232"/>
                  <a:pt x="3372314" y="1831045"/>
                  <a:pt x="3375032" y="1841916"/>
                </a:cubicBezTo>
                <a:cubicBezTo>
                  <a:pt x="3382506" y="1841916"/>
                  <a:pt x="3389470" y="1844974"/>
                  <a:pt x="3395925" y="1851089"/>
                </a:cubicBezTo>
                <a:cubicBezTo>
                  <a:pt x="3402379" y="1857204"/>
                  <a:pt x="3406287" y="1863319"/>
                  <a:pt x="3407645" y="1869434"/>
                </a:cubicBezTo>
                <a:cubicBezTo>
                  <a:pt x="3410363" y="1866716"/>
                  <a:pt x="3415799" y="1865357"/>
                  <a:pt x="3423952" y="1865357"/>
                </a:cubicBezTo>
                <a:cubicBezTo>
                  <a:pt x="3430067" y="1865357"/>
                  <a:pt x="3435503" y="1866377"/>
                  <a:pt x="3440259" y="1868415"/>
                </a:cubicBezTo>
                <a:cubicBezTo>
                  <a:pt x="3445015" y="1870453"/>
                  <a:pt x="3447733" y="1872831"/>
                  <a:pt x="3448412" y="1875549"/>
                </a:cubicBezTo>
                <a:cubicBezTo>
                  <a:pt x="3453169" y="1872831"/>
                  <a:pt x="3458604" y="1871472"/>
                  <a:pt x="3464719" y="1871472"/>
                </a:cubicBezTo>
                <a:cubicBezTo>
                  <a:pt x="3473552" y="1871472"/>
                  <a:pt x="3481705" y="1874530"/>
                  <a:pt x="3489179" y="1880645"/>
                </a:cubicBezTo>
                <a:cubicBezTo>
                  <a:pt x="3495974" y="1879286"/>
                  <a:pt x="3501070" y="1878607"/>
                  <a:pt x="3504467" y="1878607"/>
                </a:cubicBezTo>
                <a:cubicBezTo>
                  <a:pt x="3511262" y="1878607"/>
                  <a:pt x="3517037" y="1879626"/>
                  <a:pt x="3521793" y="1881664"/>
                </a:cubicBezTo>
                <a:cubicBezTo>
                  <a:pt x="3523831" y="1876229"/>
                  <a:pt x="3529267" y="1870963"/>
                  <a:pt x="3538100" y="1865867"/>
                </a:cubicBezTo>
                <a:cubicBezTo>
                  <a:pt x="3546933" y="1860771"/>
                  <a:pt x="3556105" y="1858563"/>
                  <a:pt x="3565617" y="1859242"/>
                </a:cubicBezTo>
                <a:cubicBezTo>
                  <a:pt x="3571053" y="1852448"/>
                  <a:pt x="3578527" y="1847012"/>
                  <a:pt x="3588039" y="1842936"/>
                </a:cubicBezTo>
                <a:cubicBezTo>
                  <a:pt x="3597552" y="1838859"/>
                  <a:pt x="3607064" y="1836821"/>
                  <a:pt x="3616576" y="1836821"/>
                </a:cubicBezTo>
                <a:cubicBezTo>
                  <a:pt x="3634921" y="1836821"/>
                  <a:pt x="3648171" y="1844294"/>
                  <a:pt x="3656324" y="1859242"/>
                </a:cubicBezTo>
                <a:cubicBezTo>
                  <a:pt x="3659042" y="1864678"/>
                  <a:pt x="3660401" y="1871133"/>
                  <a:pt x="3660401" y="1878607"/>
                </a:cubicBezTo>
                <a:cubicBezTo>
                  <a:pt x="3660401" y="1894913"/>
                  <a:pt x="3652927" y="1907823"/>
                  <a:pt x="3637979" y="1917335"/>
                </a:cubicBezTo>
                <a:cubicBezTo>
                  <a:pt x="3634582" y="1919374"/>
                  <a:pt x="3628806" y="1922941"/>
                  <a:pt x="3620653" y="1928037"/>
                </a:cubicBezTo>
                <a:cubicBezTo>
                  <a:pt x="3612500" y="1933133"/>
                  <a:pt x="3605026" y="1937039"/>
                  <a:pt x="3598231" y="1939757"/>
                </a:cubicBezTo>
                <a:cubicBezTo>
                  <a:pt x="3591437" y="1942475"/>
                  <a:pt x="3585322" y="1943834"/>
                  <a:pt x="3579886" y="1943834"/>
                </a:cubicBezTo>
                <a:cubicBezTo>
                  <a:pt x="3569694" y="1956064"/>
                  <a:pt x="3555765" y="1962179"/>
                  <a:pt x="3538100" y="1962179"/>
                </a:cubicBezTo>
                <a:cubicBezTo>
                  <a:pt x="3529946" y="1962179"/>
                  <a:pt x="3523831" y="1961500"/>
                  <a:pt x="3519755" y="1960141"/>
                </a:cubicBezTo>
                <a:cubicBezTo>
                  <a:pt x="3511601" y="1966935"/>
                  <a:pt x="3499711" y="1970332"/>
                  <a:pt x="3484084" y="1970332"/>
                </a:cubicBezTo>
                <a:cubicBezTo>
                  <a:pt x="3469815" y="1970332"/>
                  <a:pt x="3459963" y="1967615"/>
                  <a:pt x="3454527" y="1962179"/>
                </a:cubicBezTo>
                <a:cubicBezTo>
                  <a:pt x="3449771" y="1964217"/>
                  <a:pt x="3445015" y="1965237"/>
                  <a:pt x="3440259" y="1965237"/>
                </a:cubicBezTo>
                <a:cubicBezTo>
                  <a:pt x="3430747" y="1965237"/>
                  <a:pt x="3421914" y="1961839"/>
                  <a:pt x="3413760" y="1955045"/>
                </a:cubicBezTo>
                <a:cubicBezTo>
                  <a:pt x="3379109" y="1957083"/>
                  <a:pt x="3355668" y="1946212"/>
                  <a:pt x="3343437" y="1922431"/>
                </a:cubicBezTo>
                <a:cubicBezTo>
                  <a:pt x="3333925" y="1922431"/>
                  <a:pt x="3323224" y="1916486"/>
                  <a:pt x="3311333" y="1904596"/>
                </a:cubicBezTo>
                <a:cubicBezTo>
                  <a:pt x="3299443" y="1892705"/>
                  <a:pt x="3292818" y="1882344"/>
                  <a:pt x="3291459" y="1873511"/>
                </a:cubicBezTo>
                <a:cubicBezTo>
                  <a:pt x="3275832" y="1867396"/>
                  <a:pt x="3265980" y="1856185"/>
                  <a:pt x="3261903" y="1839878"/>
                </a:cubicBezTo>
                <a:cubicBezTo>
                  <a:pt x="3261224" y="1834442"/>
                  <a:pt x="3261224" y="1829347"/>
                  <a:pt x="3261903" y="1824590"/>
                </a:cubicBezTo>
                <a:cubicBezTo>
                  <a:pt x="3259185" y="1823911"/>
                  <a:pt x="3256977" y="1821023"/>
                  <a:pt x="3255279" y="1815927"/>
                </a:cubicBezTo>
                <a:cubicBezTo>
                  <a:pt x="3253580" y="1810832"/>
                  <a:pt x="3252731" y="1805566"/>
                  <a:pt x="3252731" y="1800130"/>
                </a:cubicBezTo>
                <a:cubicBezTo>
                  <a:pt x="3252731" y="1796054"/>
                  <a:pt x="3253070" y="1793336"/>
                  <a:pt x="3253750" y="1791977"/>
                </a:cubicBezTo>
                <a:cubicBezTo>
                  <a:pt x="3248314" y="1775670"/>
                  <a:pt x="3245597" y="1760722"/>
                  <a:pt x="3245597" y="1747133"/>
                </a:cubicBezTo>
                <a:cubicBezTo>
                  <a:pt x="3245597" y="1733544"/>
                  <a:pt x="3248314" y="1721314"/>
                  <a:pt x="3253750" y="1710443"/>
                </a:cubicBezTo>
                <a:cubicBezTo>
                  <a:pt x="3249673" y="1702969"/>
                  <a:pt x="3247635" y="1694816"/>
                  <a:pt x="3247635" y="1685983"/>
                </a:cubicBezTo>
                <a:cubicBezTo>
                  <a:pt x="3247635" y="1675111"/>
                  <a:pt x="3250013" y="1664240"/>
                  <a:pt x="3254769" y="1653369"/>
                </a:cubicBezTo>
                <a:cubicBezTo>
                  <a:pt x="3259525" y="1642498"/>
                  <a:pt x="3263942" y="1635364"/>
                  <a:pt x="3268018" y="1631966"/>
                </a:cubicBezTo>
                <a:cubicBezTo>
                  <a:pt x="3266660" y="1628569"/>
                  <a:pt x="3267679" y="1622624"/>
                  <a:pt x="3271076" y="1614131"/>
                </a:cubicBezTo>
                <a:cubicBezTo>
                  <a:pt x="3274473" y="1605638"/>
                  <a:pt x="3279059" y="1597824"/>
                  <a:pt x="3284835" y="1590690"/>
                </a:cubicBezTo>
                <a:cubicBezTo>
                  <a:pt x="3290610" y="1583556"/>
                  <a:pt x="3296555" y="1579309"/>
                  <a:pt x="3302670" y="1577950"/>
                </a:cubicBezTo>
                <a:lnTo>
                  <a:pt x="3301651" y="1566739"/>
                </a:lnTo>
                <a:cubicBezTo>
                  <a:pt x="3301651" y="1540241"/>
                  <a:pt x="3315920" y="1523594"/>
                  <a:pt x="3344457" y="1516800"/>
                </a:cubicBezTo>
                <a:cubicBezTo>
                  <a:pt x="3344457" y="1505249"/>
                  <a:pt x="3351251" y="1494038"/>
                  <a:pt x="3364840" y="1483167"/>
                </a:cubicBezTo>
                <a:cubicBezTo>
                  <a:pt x="3378429" y="1472296"/>
                  <a:pt x="3390319" y="1467539"/>
                  <a:pt x="3400511" y="1468899"/>
                </a:cubicBezTo>
                <a:cubicBezTo>
                  <a:pt x="3401870" y="1461425"/>
                  <a:pt x="3408495" y="1455479"/>
                  <a:pt x="3420385" y="1451063"/>
                </a:cubicBezTo>
                <a:cubicBezTo>
                  <a:pt x="3432275" y="1446647"/>
                  <a:pt x="3441278" y="1445457"/>
                  <a:pt x="3447393" y="1447496"/>
                </a:cubicBezTo>
                <a:cubicBezTo>
                  <a:pt x="3452829" y="1438663"/>
                  <a:pt x="3463700" y="1432548"/>
                  <a:pt x="3480007" y="1429151"/>
                </a:cubicBezTo>
                <a:cubicBezTo>
                  <a:pt x="3486122" y="1422356"/>
                  <a:pt x="3494955" y="1418959"/>
                  <a:pt x="3506505" y="1418959"/>
                </a:cubicBezTo>
                <a:close/>
                <a:moveTo>
                  <a:pt x="3870055" y="1416920"/>
                </a:moveTo>
                <a:cubicBezTo>
                  <a:pt x="3882965" y="1416920"/>
                  <a:pt x="3893836" y="1422186"/>
                  <a:pt x="3902669" y="1432718"/>
                </a:cubicBezTo>
                <a:cubicBezTo>
                  <a:pt x="3911502" y="1443249"/>
                  <a:pt x="3915918" y="1455649"/>
                  <a:pt x="3915918" y="1469918"/>
                </a:cubicBezTo>
                <a:cubicBezTo>
                  <a:pt x="3915918" y="1477392"/>
                  <a:pt x="3914220" y="1485205"/>
                  <a:pt x="3910822" y="1493359"/>
                </a:cubicBezTo>
                <a:cubicBezTo>
                  <a:pt x="3919655" y="1502192"/>
                  <a:pt x="3924072" y="1513402"/>
                  <a:pt x="3924072" y="1526991"/>
                </a:cubicBezTo>
                <a:cubicBezTo>
                  <a:pt x="3924072" y="1536504"/>
                  <a:pt x="3923392" y="1544317"/>
                  <a:pt x="3922033" y="1550432"/>
                </a:cubicBezTo>
                <a:cubicBezTo>
                  <a:pt x="3927469" y="1530728"/>
                  <a:pt x="3935283" y="1519178"/>
                  <a:pt x="3945474" y="1515780"/>
                </a:cubicBezTo>
                <a:cubicBezTo>
                  <a:pt x="3945474" y="1502871"/>
                  <a:pt x="3949551" y="1490981"/>
                  <a:pt x="3957704" y="1480109"/>
                </a:cubicBezTo>
                <a:cubicBezTo>
                  <a:pt x="3965858" y="1469238"/>
                  <a:pt x="3975540" y="1461085"/>
                  <a:pt x="3986751" y="1455649"/>
                </a:cubicBezTo>
                <a:cubicBezTo>
                  <a:pt x="3997962" y="1450214"/>
                  <a:pt x="4007304" y="1448515"/>
                  <a:pt x="4014778" y="1450553"/>
                </a:cubicBezTo>
                <a:cubicBezTo>
                  <a:pt x="4031765" y="1432208"/>
                  <a:pt x="4050110" y="1423036"/>
                  <a:pt x="4069814" y="1423036"/>
                </a:cubicBezTo>
                <a:cubicBezTo>
                  <a:pt x="4078647" y="1423036"/>
                  <a:pt x="4086461" y="1424734"/>
                  <a:pt x="4093255" y="1428131"/>
                </a:cubicBezTo>
                <a:cubicBezTo>
                  <a:pt x="4099370" y="1423375"/>
                  <a:pt x="4108543" y="1420997"/>
                  <a:pt x="4120773" y="1420997"/>
                </a:cubicBezTo>
                <a:cubicBezTo>
                  <a:pt x="4130964" y="1420997"/>
                  <a:pt x="4140477" y="1422866"/>
                  <a:pt x="4149310" y="1426603"/>
                </a:cubicBezTo>
                <a:cubicBezTo>
                  <a:pt x="4158143" y="1430340"/>
                  <a:pt x="4163918" y="1435945"/>
                  <a:pt x="4166636" y="1443419"/>
                </a:cubicBezTo>
                <a:cubicBezTo>
                  <a:pt x="4191096" y="1444778"/>
                  <a:pt x="4208422" y="1454970"/>
                  <a:pt x="4218614" y="1473994"/>
                </a:cubicBezTo>
                <a:cubicBezTo>
                  <a:pt x="4227446" y="1474674"/>
                  <a:pt x="4236109" y="1479770"/>
                  <a:pt x="4244602" y="1489282"/>
                </a:cubicBezTo>
                <a:cubicBezTo>
                  <a:pt x="4253096" y="1498794"/>
                  <a:pt x="4257342" y="1509665"/>
                  <a:pt x="4257342" y="1521896"/>
                </a:cubicBezTo>
                <a:cubicBezTo>
                  <a:pt x="4257342" y="1527331"/>
                  <a:pt x="4255644" y="1534126"/>
                  <a:pt x="4252246" y="1542279"/>
                </a:cubicBezTo>
                <a:cubicBezTo>
                  <a:pt x="4267874" y="1548394"/>
                  <a:pt x="4275687" y="1560284"/>
                  <a:pt x="4275687" y="1577950"/>
                </a:cubicBezTo>
                <a:cubicBezTo>
                  <a:pt x="4275687" y="1584065"/>
                  <a:pt x="4275348" y="1588482"/>
                  <a:pt x="4274668" y="1591199"/>
                </a:cubicBezTo>
                <a:cubicBezTo>
                  <a:pt x="4283501" y="1595956"/>
                  <a:pt x="4289786" y="1600882"/>
                  <a:pt x="4293523" y="1605977"/>
                </a:cubicBezTo>
                <a:cubicBezTo>
                  <a:pt x="4297260" y="1611073"/>
                  <a:pt x="4299128" y="1617358"/>
                  <a:pt x="4299128" y="1624832"/>
                </a:cubicBezTo>
                <a:cubicBezTo>
                  <a:pt x="4299128" y="1632986"/>
                  <a:pt x="4297090" y="1643857"/>
                  <a:pt x="4293013" y="1657446"/>
                </a:cubicBezTo>
                <a:cubicBezTo>
                  <a:pt x="4301167" y="1663561"/>
                  <a:pt x="4305243" y="1673753"/>
                  <a:pt x="4305243" y="1688021"/>
                </a:cubicBezTo>
                <a:cubicBezTo>
                  <a:pt x="4305243" y="1702969"/>
                  <a:pt x="4301506" y="1714180"/>
                  <a:pt x="4294032" y="1721654"/>
                </a:cubicBezTo>
                <a:cubicBezTo>
                  <a:pt x="4300147" y="1731846"/>
                  <a:pt x="4303205" y="1744415"/>
                  <a:pt x="4303205" y="1759363"/>
                </a:cubicBezTo>
                <a:cubicBezTo>
                  <a:pt x="4303205" y="1774311"/>
                  <a:pt x="4299808" y="1786202"/>
                  <a:pt x="4293013" y="1795034"/>
                </a:cubicBezTo>
                <a:cubicBezTo>
                  <a:pt x="4297090" y="1815418"/>
                  <a:pt x="4299128" y="1829686"/>
                  <a:pt x="4299128" y="1837840"/>
                </a:cubicBezTo>
                <a:cubicBezTo>
                  <a:pt x="4299128" y="1852108"/>
                  <a:pt x="4296071" y="1861960"/>
                  <a:pt x="4289956" y="1867396"/>
                </a:cubicBezTo>
                <a:cubicBezTo>
                  <a:pt x="4295391" y="1879626"/>
                  <a:pt x="4298109" y="1891516"/>
                  <a:pt x="4298109" y="1903067"/>
                </a:cubicBezTo>
                <a:cubicBezTo>
                  <a:pt x="4298109" y="1918694"/>
                  <a:pt x="4294372" y="1930245"/>
                  <a:pt x="4286898" y="1937719"/>
                </a:cubicBezTo>
                <a:cubicBezTo>
                  <a:pt x="4287578" y="1948590"/>
                  <a:pt x="4282991" y="1957423"/>
                  <a:pt x="4273139" y="1964217"/>
                </a:cubicBezTo>
                <a:cubicBezTo>
                  <a:pt x="4263288" y="1971012"/>
                  <a:pt x="4252246" y="1974409"/>
                  <a:pt x="4240016" y="1974409"/>
                </a:cubicBezTo>
                <a:cubicBezTo>
                  <a:pt x="4230504" y="1974409"/>
                  <a:pt x="4222351" y="1972031"/>
                  <a:pt x="4215556" y="1967275"/>
                </a:cubicBezTo>
                <a:cubicBezTo>
                  <a:pt x="4208762" y="1962519"/>
                  <a:pt x="4205364" y="1955724"/>
                  <a:pt x="4205364" y="1946891"/>
                </a:cubicBezTo>
                <a:cubicBezTo>
                  <a:pt x="4199929" y="1933982"/>
                  <a:pt x="4197211" y="1919374"/>
                  <a:pt x="4197211" y="1903067"/>
                </a:cubicBezTo>
                <a:cubicBezTo>
                  <a:pt x="4197211" y="1877927"/>
                  <a:pt x="4203326" y="1859582"/>
                  <a:pt x="4215556" y="1848031"/>
                </a:cubicBezTo>
                <a:cubicBezTo>
                  <a:pt x="4210800" y="1841916"/>
                  <a:pt x="4206553" y="1831895"/>
                  <a:pt x="4202816" y="1817966"/>
                </a:cubicBezTo>
                <a:cubicBezTo>
                  <a:pt x="4199079" y="1804037"/>
                  <a:pt x="4197211" y="1790958"/>
                  <a:pt x="4197211" y="1778728"/>
                </a:cubicBezTo>
                <a:cubicBezTo>
                  <a:pt x="4197211" y="1761741"/>
                  <a:pt x="4200608" y="1751210"/>
                  <a:pt x="4207403" y="1747133"/>
                </a:cubicBezTo>
                <a:cubicBezTo>
                  <a:pt x="4201967" y="1736941"/>
                  <a:pt x="4199249" y="1726410"/>
                  <a:pt x="4199249" y="1715539"/>
                </a:cubicBezTo>
                <a:cubicBezTo>
                  <a:pt x="4199249" y="1703309"/>
                  <a:pt x="4202986" y="1688361"/>
                  <a:pt x="4210460" y="1670695"/>
                </a:cubicBezTo>
                <a:cubicBezTo>
                  <a:pt x="4204345" y="1665939"/>
                  <a:pt x="4199249" y="1658805"/>
                  <a:pt x="4195173" y="1649292"/>
                </a:cubicBezTo>
                <a:cubicBezTo>
                  <a:pt x="4191096" y="1639780"/>
                  <a:pt x="4189057" y="1630608"/>
                  <a:pt x="4189057" y="1621775"/>
                </a:cubicBezTo>
                <a:cubicBezTo>
                  <a:pt x="4189057" y="1619057"/>
                  <a:pt x="4189737" y="1614980"/>
                  <a:pt x="4191096" y="1609545"/>
                </a:cubicBezTo>
                <a:cubicBezTo>
                  <a:pt x="4183622" y="1603430"/>
                  <a:pt x="4176997" y="1593578"/>
                  <a:pt x="4171222" y="1579989"/>
                </a:cubicBezTo>
                <a:cubicBezTo>
                  <a:pt x="4165447" y="1566400"/>
                  <a:pt x="4162899" y="1554169"/>
                  <a:pt x="4163578" y="1543298"/>
                </a:cubicBezTo>
                <a:cubicBezTo>
                  <a:pt x="4157463" y="1542619"/>
                  <a:pt x="4151348" y="1540580"/>
                  <a:pt x="4145233" y="1537183"/>
                </a:cubicBezTo>
                <a:cubicBezTo>
                  <a:pt x="4139118" y="1533786"/>
                  <a:pt x="4134362" y="1529030"/>
                  <a:pt x="4130964" y="1522915"/>
                </a:cubicBezTo>
                <a:lnTo>
                  <a:pt x="4119753" y="1522915"/>
                </a:lnTo>
                <a:cubicBezTo>
                  <a:pt x="4108203" y="1522915"/>
                  <a:pt x="4100050" y="1520537"/>
                  <a:pt x="4095293" y="1515780"/>
                </a:cubicBezTo>
                <a:cubicBezTo>
                  <a:pt x="4089858" y="1522575"/>
                  <a:pt x="4080855" y="1528520"/>
                  <a:pt x="4068285" y="1533616"/>
                </a:cubicBezTo>
                <a:cubicBezTo>
                  <a:pt x="4055715" y="1538712"/>
                  <a:pt x="4044674" y="1540241"/>
                  <a:pt x="4035162" y="1538202"/>
                </a:cubicBezTo>
                <a:lnTo>
                  <a:pt x="4034143" y="1538202"/>
                </a:lnTo>
                <a:cubicBezTo>
                  <a:pt x="4035502" y="1545676"/>
                  <a:pt x="4033293" y="1552301"/>
                  <a:pt x="4027518" y="1558076"/>
                </a:cubicBezTo>
                <a:cubicBezTo>
                  <a:pt x="4021743" y="1563852"/>
                  <a:pt x="4014778" y="1567079"/>
                  <a:pt x="4006625" y="1567758"/>
                </a:cubicBezTo>
                <a:cubicBezTo>
                  <a:pt x="4001869" y="1581347"/>
                  <a:pt x="3989299" y="1589501"/>
                  <a:pt x="3968915" y="1592219"/>
                </a:cubicBezTo>
                <a:cubicBezTo>
                  <a:pt x="3969595" y="1603769"/>
                  <a:pt x="3967217" y="1613451"/>
                  <a:pt x="3961781" y="1621265"/>
                </a:cubicBezTo>
                <a:cubicBezTo>
                  <a:pt x="3956346" y="1629079"/>
                  <a:pt x="3950231" y="1633665"/>
                  <a:pt x="3943436" y="1635024"/>
                </a:cubicBezTo>
                <a:cubicBezTo>
                  <a:pt x="3943436" y="1652690"/>
                  <a:pt x="3939699" y="1671035"/>
                  <a:pt x="3932225" y="1690059"/>
                </a:cubicBezTo>
                <a:cubicBezTo>
                  <a:pt x="3933584" y="1695495"/>
                  <a:pt x="3934263" y="1700251"/>
                  <a:pt x="3934263" y="1704328"/>
                </a:cubicBezTo>
                <a:cubicBezTo>
                  <a:pt x="3934263" y="1717917"/>
                  <a:pt x="3931546" y="1730147"/>
                  <a:pt x="3926110" y="1741018"/>
                </a:cubicBezTo>
                <a:cubicBezTo>
                  <a:pt x="3929507" y="1747813"/>
                  <a:pt x="3931206" y="1755626"/>
                  <a:pt x="3931206" y="1764459"/>
                </a:cubicBezTo>
                <a:cubicBezTo>
                  <a:pt x="3931206" y="1776010"/>
                  <a:pt x="3929168" y="1787900"/>
                  <a:pt x="3925091" y="1800130"/>
                </a:cubicBezTo>
                <a:cubicBezTo>
                  <a:pt x="3931206" y="1808284"/>
                  <a:pt x="3934263" y="1817456"/>
                  <a:pt x="3934263" y="1827648"/>
                </a:cubicBezTo>
                <a:cubicBezTo>
                  <a:pt x="3934263" y="1833763"/>
                  <a:pt x="3932565" y="1840897"/>
                  <a:pt x="3929168" y="1849051"/>
                </a:cubicBezTo>
                <a:cubicBezTo>
                  <a:pt x="3931206" y="1853127"/>
                  <a:pt x="3932225" y="1859582"/>
                  <a:pt x="3932225" y="1868415"/>
                </a:cubicBezTo>
                <a:cubicBezTo>
                  <a:pt x="3932225" y="1883363"/>
                  <a:pt x="3929168" y="1894234"/>
                  <a:pt x="3923053" y="1901028"/>
                </a:cubicBezTo>
                <a:cubicBezTo>
                  <a:pt x="3925771" y="1910541"/>
                  <a:pt x="3927129" y="1918015"/>
                  <a:pt x="3927129" y="1923450"/>
                </a:cubicBezTo>
                <a:cubicBezTo>
                  <a:pt x="3927129" y="1928886"/>
                  <a:pt x="3926110" y="1933642"/>
                  <a:pt x="3924072" y="1937719"/>
                </a:cubicBezTo>
                <a:cubicBezTo>
                  <a:pt x="3924072" y="1949269"/>
                  <a:pt x="3919655" y="1958272"/>
                  <a:pt x="3910822" y="1964727"/>
                </a:cubicBezTo>
                <a:cubicBezTo>
                  <a:pt x="3901990" y="1971182"/>
                  <a:pt x="3891458" y="1974409"/>
                  <a:pt x="3879228" y="1974409"/>
                </a:cubicBezTo>
                <a:cubicBezTo>
                  <a:pt x="3867678" y="1974409"/>
                  <a:pt x="3857655" y="1971182"/>
                  <a:pt x="3849162" y="1964727"/>
                </a:cubicBezTo>
                <a:cubicBezTo>
                  <a:pt x="3840669" y="1958272"/>
                  <a:pt x="3836763" y="1949269"/>
                  <a:pt x="3837442" y="1937719"/>
                </a:cubicBezTo>
                <a:cubicBezTo>
                  <a:pt x="3835403" y="1931604"/>
                  <a:pt x="3834384" y="1925149"/>
                  <a:pt x="3834384" y="1918354"/>
                </a:cubicBezTo>
                <a:cubicBezTo>
                  <a:pt x="3834384" y="1904086"/>
                  <a:pt x="3836763" y="1890497"/>
                  <a:pt x="3841518" y="1877588"/>
                </a:cubicBezTo>
                <a:cubicBezTo>
                  <a:pt x="3835403" y="1869434"/>
                  <a:pt x="3832346" y="1860601"/>
                  <a:pt x="3832346" y="1851089"/>
                </a:cubicBezTo>
                <a:cubicBezTo>
                  <a:pt x="3832346" y="1844974"/>
                  <a:pt x="3834045" y="1837840"/>
                  <a:pt x="3837442" y="1829686"/>
                </a:cubicBezTo>
                <a:cubicBezTo>
                  <a:pt x="3832686" y="1822212"/>
                  <a:pt x="3830307" y="1813719"/>
                  <a:pt x="3830307" y="1804207"/>
                </a:cubicBezTo>
                <a:cubicBezTo>
                  <a:pt x="3830307" y="1797412"/>
                  <a:pt x="3831667" y="1791297"/>
                  <a:pt x="3834384" y="1785862"/>
                </a:cubicBezTo>
                <a:cubicBezTo>
                  <a:pt x="3837102" y="1780426"/>
                  <a:pt x="3840499" y="1776010"/>
                  <a:pt x="3844576" y="1772613"/>
                </a:cubicBezTo>
                <a:cubicBezTo>
                  <a:pt x="3835064" y="1761741"/>
                  <a:pt x="3830307" y="1749172"/>
                  <a:pt x="3830307" y="1734903"/>
                </a:cubicBezTo>
                <a:cubicBezTo>
                  <a:pt x="3830307" y="1721314"/>
                  <a:pt x="3834724" y="1709763"/>
                  <a:pt x="3843557" y="1700251"/>
                </a:cubicBezTo>
                <a:cubicBezTo>
                  <a:pt x="3840839" y="1696854"/>
                  <a:pt x="3838461" y="1691758"/>
                  <a:pt x="3836423" y="1684964"/>
                </a:cubicBezTo>
                <a:cubicBezTo>
                  <a:pt x="3834384" y="1678169"/>
                  <a:pt x="3833365" y="1671375"/>
                  <a:pt x="3833365" y="1664580"/>
                </a:cubicBezTo>
                <a:cubicBezTo>
                  <a:pt x="3833365" y="1655747"/>
                  <a:pt x="3835403" y="1649292"/>
                  <a:pt x="3839480" y="1645216"/>
                </a:cubicBezTo>
                <a:cubicBezTo>
                  <a:pt x="3834045" y="1632986"/>
                  <a:pt x="3831327" y="1619057"/>
                  <a:pt x="3831327" y="1603430"/>
                </a:cubicBezTo>
                <a:cubicBezTo>
                  <a:pt x="3831327" y="1589841"/>
                  <a:pt x="3833365" y="1580668"/>
                  <a:pt x="3837442" y="1575912"/>
                </a:cubicBezTo>
                <a:cubicBezTo>
                  <a:pt x="3831327" y="1562323"/>
                  <a:pt x="3828269" y="1549413"/>
                  <a:pt x="3828269" y="1537183"/>
                </a:cubicBezTo>
                <a:cubicBezTo>
                  <a:pt x="3828269" y="1523594"/>
                  <a:pt x="3831327" y="1513742"/>
                  <a:pt x="3837442" y="1507627"/>
                </a:cubicBezTo>
                <a:cubicBezTo>
                  <a:pt x="3826571" y="1494718"/>
                  <a:pt x="3821135" y="1480449"/>
                  <a:pt x="3821135" y="1464822"/>
                </a:cubicBezTo>
                <a:cubicBezTo>
                  <a:pt x="3821135" y="1445797"/>
                  <a:pt x="3829288" y="1431868"/>
                  <a:pt x="3845595" y="1423036"/>
                </a:cubicBezTo>
                <a:cubicBezTo>
                  <a:pt x="3853749" y="1418959"/>
                  <a:pt x="3861902" y="1416920"/>
                  <a:pt x="3870055" y="1416920"/>
                </a:cubicBezTo>
                <a:close/>
                <a:moveTo>
                  <a:pt x="1469756" y="1416920"/>
                </a:moveTo>
                <a:cubicBezTo>
                  <a:pt x="1482665" y="1416920"/>
                  <a:pt x="1493536" y="1422186"/>
                  <a:pt x="1502369" y="1432718"/>
                </a:cubicBezTo>
                <a:cubicBezTo>
                  <a:pt x="1511202" y="1443249"/>
                  <a:pt x="1515619" y="1455649"/>
                  <a:pt x="1515619" y="1469918"/>
                </a:cubicBezTo>
                <a:cubicBezTo>
                  <a:pt x="1515619" y="1477392"/>
                  <a:pt x="1513920" y="1485205"/>
                  <a:pt x="1510523" y="1493359"/>
                </a:cubicBezTo>
                <a:cubicBezTo>
                  <a:pt x="1519356" y="1502192"/>
                  <a:pt x="1523772" y="1513402"/>
                  <a:pt x="1523772" y="1526991"/>
                </a:cubicBezTo>
                <a:cubicBezTo>
                  <a:pt x="1523772" y="1536504"/>
                  <a:pt x="1523093" y="1544317"/>
                  <a:pt x="1521734" y="1550432"/>
                </a:cubicBezTo>
                <a:cubicBezTo>
                  <a:pt x="1527169" y="1530728"/>
                  <a:pt x="1534983" y="1519178"/>
                  <a:pt x="1545175" y="1515780"/>
                </a:cubicBezTo>
                <a:cubicBezTo>
                  <a:pt x="1545175" y="1502871"/>
                  <a:pt x="1549251" y="1490981"/>
                  <a:pt x="1557405" y="1480109"/>
                </a:cubicBezTo>
                <a:cubicBezTo>
                  <a:pt x="1565558" y="1469238"/>
                  <a:pt x="1575240" y="1461085"/>
                  <a:pt x="1586451" y="1455649"/>
                </a:cubicBezTo>
                <a:cubicBezTo>
                  <a:pt x="1597662" y="1450214"/>
                  <a:pt x="1607005" y="1448515"/>
                  <a:pt x="1614479" y="1450553"/>
                </a:cubicBezTo>
                <a:cubicBezTo>
                  <a:pt x="1631465" y="1432208"/>
                  <a:pt x="1649810" y="1423036"/>
                  <a:pt x="1669514" y="1423036"/>
                </a:cubicBezTo>
                <a:cubicBezTo>
                  <a:pt x="1678347" y="1423036"/>
                  <a:pt x="1686161" y="1424734"/>
                  <a:pt x="1692955" y="1428131"/>
                </a:cubicBezTo>
                <a:cubicBezTo>
                  <a:pt x="1699070" y="1423375"/>
                  <a:pt x="1708243" y="1420997"/>
                  <a:pt x="1720473" y="1420997"/>
                </a:cubicBezTo>
                <a:cubicBezTo>
                  <a:pt x="1730664" y="1420997"/>
                  <a:pt x="1740177" y="1422866"/>
                  <a:pt x="1749010" y="1426603"/>
                </a:cubicBezTo>
                <a:cubicBezTo>
                  <a:pt x="1757842" y="1430340"/>
                  <a:pt x="1763618" y="1435945"/>
                  <a:pt x="1766336" y="1443419"/>
                </a:cubicBezTo>
                <a:cubicBezTo>
                  <a:pt x="1790796" y="1444778"/>
                  <a:pt x="1808122" y="1454970"/>
                  <a:pt x="1818313" y="1473994"/>
                </a:cubicBezTo>
                <a:cubicBezTo>
                  <a:pt x="1827146" y="1474674"/>
                  <a:pt x="1835809" y="1479770"/>
                  <a:pt x="1844302" y="1489282"/>
                </a:cubicBezTo>
                <a:cubicBezTo>
                  <a:pt x="1852796" y="1498794"/>
                  <a:pt x="1857042" y="1509665"/>
                  <a:pt x="1857042" y="1521896"/>
                </a:cubicBezTo>
                <a:cubicBezTo>
                  <a:pt x="1857042" y="1527331"/>
                  <a:pt x="1855344" y="1534126"/>
                  <a:pt x="1851946" y="1542279"/>
                </a:cubicBezTo>
                <a:cubicBezTo>
                  <a:pt x="1867574" y="1548394"/>
                  <a:pt x="1875387" y="1560284"/>
                  <a:pt x="1875387" y="1577950"/>
                </a:cubicBezTo>
                <a:cubicBezTo>
                  <a:pt x="1875387" y="1584065"/>
                  <a:pt x="1875047" y="1588482"/>
                  <a:pt x="1874368" y="1591199"/>
                </a:cubicBezTo>
                <a:cubicBezTo>
                  <a:pt x="1883201" y="1595956"/>
                  <a:pt x="1889486" y="1600882"/>
                  <a:pt x="1893223" y="1605977"/>
                </a:cubicBezTo>
                <a:cubicBezTo>
                  <a:pt x="1896960" y="1611073"/>
                  <a:pt x="1898828" y="1617358"/>
                  <a:pt x="1898828" y="1624832"/>
                </a:cubicBezTo>
                <a:cubicBezTo>
                  <a:pt x="1898828" y="1632986"/>
                  <a:pt x="1896790" y="1643857"/>
                  <a:pt x="1892713" y="1657446"/>
                </a:cubicBezTo>
                <a:cubicBezTo>
                  <a:pt x="1900867" y="1663561"/>
                  <a:pt x="1904943" y="1673753"/>
                  <a:pt x="1904943" y="1688021"/>
                </a:cubicBezTo>
                <a:cubicBezTo>
                  <a:pt x="1904943" y="1702969"/>
                  <a:pt x="1901207" y="1714180"/>
                  <a:pt x="1893733" y="1721654"/>
                </a:cubicBezTo>
                <a:cubicBezTo>
                  <a:pt x="1899848" y="1731846"/>
                  <a:pt x="1902905" y="1744415"/>
                  <a:pt x="1902905" y="1759363"/>
                </a:cubicBezTo>
                <a:cubicBezTo>
                  <a:pt x="1902905" y="1774311"/>
                  <a:pt x="1899508" y="1786202"/>
                  <a:pt x="1892713" y="1795034"/>
                </a:cubicBezTo>
                <a:cubicBezTo>
                  <a:pt x="1896790" y="1815418"/>
                  <a:pt x="1898828" y="1829686"/>
                  <a:pt x="1898828" y="1837840"/>
                </a:cubicBezTo>
                <a:cubicBezTo>
                  <a:pt x="1898828" y="1852108"/>
                  <a:pt x="1895771" y="1861960"/>
                  <a:pt x="1889656" y="1867396"/>
                </a:cubicBezTo>
                <a:cubicBezTo>
                  <a:pt x="1895091" y="1879626"/>
                  <a:pt x="1897809" y="1891516"/>
                  <a:pt x="1897809" y="1903067"/>
                </a:cubicBezTo>
                <a:cubicBezTo>
                  <a:pt x="1897809" y="1918694"/>
                  <a:pt x="1894072" y="1930245"/>
                  <a:pt x="1886598" y="1937719"/>
                </a:cubicBezTo>
                <a:cubicBezTo>
                  <a:pt x="1887278" y="1948590"/>
                  <a:pt x="1882691" y="1957423"/>
                  <a:pt x="1872839" y="1964217"/>
                </a:cubicBezTo>
                <a:cubicBezTo>
                  <a:pt x="1862988" y="1971012"/>
                  <a:pt x="1851946" y="1974409"/>
                  <a:pt x="1839716" y="1974409"/>
                </a:cubicBezTo>
                <a:cubicBezTo>
                  <a:pt x="1830204" y="1974409"/>
                  <a:pt x="1822051" y="1972031"/>
                  <a:pt x="1815256" y="1967275"/>
                </a:cubicBezTo>
                <a:cubicBezTo>
                  <a:pt x="1808462" y="1962519"/>
                  <a:pt x="1805064" y="1955724"/>
                  <a:pt x="1805064" y="1946891"/>
                </a:cubicBezTo>
                <a:cubicBezTo>
                  <a:pt x="1799629" y="1933982"/>
                  <a:pt x="1796911" y="1919374"/>
                  <a:pt x="1796911" y="1903067"/>
                </a:cubicBezTo>
                <a:cubicBezTo>
                  <a:pt x="1796911" y="1877927"/>
                  <a:pt x="1803026" y="1859582"/>
                  <a:pt x="1815256" y="1848031"/>
                </a:cubicBezTo>
                <a:cubicBezTo>
                  <a:pt x="1810500" y="1841916"/>
                  <a:pt x="1806253" y="1831895"/>
                  <a:pt x="1802516" y="1817966"/>
                </a:cubicBezTo>
                <a:cubicBezTo>
                  <a:pt x="1798779" y="1804037"/>
                  <a:pt x="1796911" y="1790958"/>
                  <a:pt x="1796911" y="1778728"/>
                </a:cubicBezTo>
                <a:cubicBezTo>
                  <a:pt x="1796911" y="1761741"/>
                  <a:pt x="1800308" y="1751210"/>
                  <a:pt x="1807103" y="1747133"/>
                </a:cubicBezTo>
                <a:cubicBezTo>
                  <a:pt x="1801667" y="1736941"/>
                  <a:pt x="1798949" y="1726410"/>
                  <a:pt x="1798949" y="1715539"/>
                </a:cubicBezTo>
                <a:cubicBezTo>
                  <a:pt x="1798949" y="1703309"/>
                  <a:pt x="1802686" y="1688361"/>
                  <a:pt x="1810160" y="1670695"/>
                </a:cubicBezTo>
                <a:cubicBezTo>
                  <a:pt x="1804045" y="1665939"/>
                  <a:pt x="1798949" y="1658805"/>
                  <a:pt x="1794872" y="1649292"/>
                </a:cubicBezTo>
                <a:cubicBezTo>
                  <a:pt x="1790796" y="1639780"/>
                  <a:pt x="1788757" y="1630608"/>
                  <a:pt x="1788757" y="1621775"/>
                </a:cubicBezTo>
                <a:cubicBezTo>
                  <a:pt x="1788757" y="1619057"/>
                  <a:pt x="1789437" y="1614980"/>
                  <a:pt x="1790796" y="1609545"/>
                </a:cubicBezTo>
                <a:cubicBezTo>
                  <a:pt x="1783322" y="1603430"/>
                  <a:pt x="1776697" y="1593578"/>
                  <a:pt x="1770922" y="1579989"/>
                </a:cubicBezTo>
                <a:cubicBezTo>
                  <a:pt x="1765147" y="1566400"/>
                  <a:pt x="1762599" y="1554169"/>
                  <a:pt x="1763278" y="1543298"/>
                </a:cubicBezTo>
                <a:cubicBezTo>
                  <a:pt x="1757163" y="1542619"/>
                  <a:pt x="1751048" y="1540580"/>
                  <a:pt x="1744933" y="1537183"/>
                </a:cubicBezTo>
                <a:cubicBezTo>
                  <a:pt x="1738818" y="1533786"/>
                  <a:pt x="1734062" y="1529030"/>
                  <a:pt x="1730664" y="1522915"/>
                </a:cubicBezTo>
                <a:lnTo>
                  <a:pt x="1719454" y="1522915"/>
                </a:lnTo>
                <a:cubicBezTo>
                  <a:pt x="1707903" y="1522915"/>
                  <a:pt x="1699749" y="1520537"/>
                  <a:pt x="1694993" y="1515780"/>
                </a:cubicBezTo>
                <a:cubicBezTo>
                  <a:pt x="1689558" y="1522575"/>
                  <a:pt x="1680555" y="1528520"/>
                  <a:pt x="1667985" y="1533616"/>
                </a:cubicBezTo>
                <a:cubicBezTo>
                  <a:pt x="1655416" y="1538712"/>
                  <a:pt x="1644374" y="1540241"/>
                  <a:pt x="1634862" y="1538202"/>
                </a:cubicBezTo>
                <a:lnTo>
                  <a:pt x="1633843" y="1538202"/>
                </a:lnTo>
                <a:cubicBezTo>
                  <a:pt x="1635202" y="1545676"/>
                  <a:pt x="1632994" y="1552301"/>
                  <a:pt x="1627218" y="1558076"/>
                </a:cubicBezTo>
                <a:cubicBezTo>
                  <a:pt x="1621443" y="1563852"/>
                  <a:pt x="1614479" y="1567079"/>
                  <a:pt x="1606325" y="1567758"/>
                </a:cubicBezTo>
                <a:cubicBezTo>
                  <a:pt x="1601569" y="1581347"/>
                  <a:pt x="1588999" y="1589501"/>
                  <a:pt x="1568616" y="1592219"/>
                </a:cubicBezTo>
                <a:cubicBezTo>
                  <a:pt x="1569295" y="1603769"/>
                  <a:pt x="1566917" y="1613451"/>
                  <a:pt x="1561481" y="1621265"/>
                </a:cubicBezTo>
                <a:cubicBezTo>
                  <a:pt x="1556046" y="1629079"/>
                  <a:pt x="1549931" y="1633665"/>
                  <a:pt x="1543136" y="1635024"/>
                </a:cubicBezTo>
                <a:cubicBezTo>
                  <a:pt x="1543136" y="1652690"/>
                  <a:pt x="1539399" y="1671035"/>
                  <a:pt x="1531925" y="1690059"/>
                </a:cubicBezTo>
                <a:cubicBezTo>
                  <a:pt x="1533284" y="1695495"/>
                  <a:pt x="1533964" y="1700251"/>
                  <a:pt x="1533964" y="1704328"/>
                </a:cubicBezTo>
                <a:cubicBezTo>
                  <a:pt x="1533964" y="1717917"/>
                  <a:pt x="1531246" y="1730147"/>
                  <a:pt x="1525810" y="1741018"/>
                </a:cubicBezTo>
                <a:cubicBezTo>
                  <a:pt x="1529208" y="1747813"/>
                  <a:pt x="1530906" y="1755626"/>
                  <a:pt x="1530906" y="1764459"/>
                </a:cubicBezTo>
                <a:cubicBezTo>
                  <a:pt x="1530906" y="1776010"/>
                  <a:pt x="1528868" y="1787900"/>
                  <a:pt x="1524791" y="1800130"/>
                </a:cubicBezTo>
                <a:cubicBezTo>
                  <a:pt x="1530906" y="1808284"/>
                  <a:pt x="1533964" y="1817456"/>
                  <a:pt x="1533964" y="1827648"/>
                </a:cubicBezTo>
                <a:cubicBezTo>
                  <a:pt x="1533964" y="1833763"/>
                  <a:pt x="1532265" y="1840897"/>
                  <a:pt x="1528868" y="1849051"/>
                </a:cubicBezTo>
                <a:cubicBezTo>
                  <a:pt x="1530906" y="1853127"/>
                  <a:pt x="1531925" y="1859582"/>
                  <a:pt x="1531925" y="1868415"/>
                </a:cubicBezTo>
                <a:cubicBezTo>
                  <a:pt x="1531925" y="1883363"/>
                  <a:pt x="1528868" y="1894234"/>
                  <a:pt x="1522753" y="1901028"/>
                </a:cubicBezTo>
                <a:cubicBezTo>
                  <a:pt x="1525471" y="1910541"/>
                  <a:pt x="1526830" y="1918015"/>
                  <a:pt x="1526830" y="1923450"/>
                </a:cubicBezTo>
                <a:cubicBezTo>
                  <a:pt x="1526830" y="1928886"/>
                  <a:pt x="1525810" y="1933642"/>
                  <a:pt x="1523772" y="1937719"/>
                </a:cubicBezTo>
                <a:cubicBezTo>
                  <a:pt x="1523772" y="1949269"/>
                  <a:pt x="1519356" y="1958272"/>
                  <a:pt x="1510523" y="1964727"/>
                </a:cubicBezTo>
                <a:cubicBezTo>
                  <a:pt x="1501690" y="1971182"/>
                  <a:pt x="1491158" y="1974409"/>
                  <a:pt x="1478928" y="1974409"/>
                </a:cubicBezTo>
                <a:cubicBezTo>
                  <a:pt x="1467378" y="1974409"/>
                  <a:pt x="1457356" y="1971182"/>
                  <a:pt x="1448863" y="1964727"/>
                </a:cubicBezTo>
                <a:cubicBezTo>
                  <a:pt x="1440370" y="1958272"/>
                  <a:pt x="1436463" y="1949269"/>
                  <a:pt x="1437142" y="1937719"/>
                </a:cubicBezTo>
                <a:cubicBezTo>
                  <a:pt x="1435104" y="1931604"/>
                  <a:pt x="1434085" y="1925149"/>
                  <a:pt x="1434085" y="1918354"/>
                </a:cubicBezTo>
                <a:cubicBezTo>
                  <a:pt x="1434085" y="1904086"/>
                  <a:pt x="1436463" y="1890497"/>
                  <a:pt x="1441219" y="1877588"/>
                </a:cubicBezTo>
                <a:cubicBezTo>
                  <a:pt x="1435104" y="1869434"/>
                  <a:pt x="1432046" y="1860601"/>
                  <a:pt x="1432046" y="1851089"/>
                </a:cubicBezTo>
                <a:cubicBezTo>
                  <a:pt x="1432046" y="1844974"/>
                  <a:pt x="1433745" y="1837840"/>
                  <a:pt x="1437142" y="1829686"/>
                </a:cubicBezTo>
                <a:cubicBezTo>
                  <a:pt x="1432386" y="1822212"/>
                  <a:pt x="1430008" y="1813719"/>
                  <a:pt x="1430008" y="1804207"/>
                </a:cubicBezTo>
                <a:cubicBezTo>
                  <a:pt x="1430008" y="1797412"/>
                  <a:pt x="1431367" y="1791297"/>
                  <a:pt x="1434085" y="1785862"/>
                </a:cubicBezTo>
                <a:cubicBezTo>
                  <a:pt x="1436802" y="1780426"/>
                  <a:pt x="1440200" y="1776010"/>
                  <a:pt x="1444276" y="1772613"/>
                </a:cubicBezTo>
                <a:cubicBezTo>
                  <a:pt x="1434764" y="1761741"/>
                  <a:pt x="1430008" y="1749172"/>
                  <a:pt x="1430008" y="1734903"/>
                </a:cubicBezTo>
                <a:cubicBezTo>
                  <a:pt x="1430008" y="1721314"/>
                  <a:pt x="1434424" y="1709763"/>
                  <a:pt x="1443257" y="1700251"/>
                </a:cubicBezTo>
                <a:cubicBezTo>
                  <a:pt x="1440539" y="1696854"/>
                  <a:pt x="1438161" y="1691758"/>
                  <a:pt x="1436123" y="1684964"/>
                </a:cubicBezTo>
                <a:cubicBezTo>
                  <a:pt x="1434085" y="1678169"/>
                  <a:pt x="1433065" y="1671375"/>
                  <a:pt x="1433065" y="1664580"/>
                </a:cubicBezTo>
                <a:cubicBezTo>
                  <a:pt x="1433065" y="1655747"/>
                  <a:pt x="1435104" y="1649292"/>
                  <a:pt x="1439180" y="1645216"/>
                </a:cubicBezTo>
                <a:cubicBezTo>
                  <a:pt x="1433745" y="1632986"/>
                  <a:pt x="1431027" y="1619057"/>
                  <a:pt x="1431027" y="1603430"/>
                </a:cubicBezTo>
                <a:cubicBezTo>
                  <a:pt x="1431027" y="1589841"/>
                  <a:pt x="1433065" y="1580668"/>
                  <a:pt x="1437142" y="1575912"/>
                </a:cubicBezTo>
                <a:cubicBezTo>
                  <a:pt x="1431027" y="1562323"/>
                  <a:pt x="1427970" y="1549413"/>
                  <a:pt x="1427970" y="1537183"/>
                </a:cubicBezTo>
                <a:cubicBezTo>
                  <a:pt x="1427970" y="1523594"/>
                  <a:pt x="1431027" y="1513742"/>
                  <a:pt x="1437142" y="1507627"/>
                </a:cubicBezTo>
                <a:cubicBezTo>
                  <a:pt x="1426271" y="1494718"/>
                  <a:pt x="1420835" y="1480449"/>
                  <a:pt x="1420835" y="1464822"/>
                </a:cubicBezTo>
                <a:cubicBezTo>
                  <a:pt x="1420835" y="1445797"/>
                  <a:pt x="1428989" y="1431868"/>
                  <a:pt x="1445296" y="1423036"/>
                </a:cubicBezTo>
                <a:cubicBezTo>
                  <a:pt x="1453449" y="1418959"/>
                  <a:pt x="1461602" y="1416920"/>
                  <a:pt x="1469756" y="1416920"/>
                </a:cubicBezTo>
                <a:close/>
                <a:moveTo>
                  <a:pt x="4597842" y="1404690"/>
                </a:moveTo>
                <a:cubicBezTo>
                  <a:pt x="4613469" y="1404690"/>
                  <a:pt x="4628247" y="1406899"/>
                  <a:pt x="4642176" y="1411315"/>
                </a:cubicBezTo>
                <a:cubicBezTo>
                  <a:pt x="4656105" y="1415731"/>
                  <a:pt x="4666466" y="1421337"/>
                  <a:pt x="4673261" y="1428131"/>
                </a:cubicBezTo>
                <a:cubicBezTo>
                  <a:pt x="4680055" y="1422696"/>
                  <a:pt x="4690247" y="1419978"/>
                  <a:pt x="4703836" y="1419978"/>
                </a:cubicBezTo>
                <a:cubicBezTo>
                  <a:pt x="4724899" y="1419978"/>
                  <a:pt x="4737809" y="1428471"/>
                  <a:pt x="4742565" y="1445457"/>
                </a:cubicBezTo>
                <a:cubicBezTo>
                  <a:pt x="4748000" y="1443419"/>
                  <a:pt x="4753436" y="1442400"/>
                  <a:pt x="4758872" y="1442400"/>
                </a:cubicBezTo>
                <a:cubicBezTo>
                  <a:pt x="4770422" y="1442400"/>
                  <a:pt x="4780614" y="1446647"/>
                  <a:pt x="4789447" y="1455140"/>
                </a:cubicBezTo>
                <a:cubicBezTo>
                  <a:pt x="4798279" y="1463633"/>
                  <a:pt x="4802696" y="1473655"/>
                  <a:pt x="4802696" y="1485205"/>
                </a:cubicBezTo>
                <a:cubicBezTo>
                  <a:pt x="4802696" y="1491320"/>
                  <a:pt x="4802017" y="1495737"/>
                  <a:pt x="4800658" y="1498454"/>
                </a:cubicBezTo>
                <a:cubicBezTo>
                  <a:pt x="4807452" y="1507967"/>
                  <a:pt x="4812718" y="1516800"/>
                  <a:pt x="4816455" y="1524953"/>
                </a:cubicBezTo>
                <a:cubicBezTo>
                  <a:pt x="4820192" y="1533107"/>
                  <a:pt x="4821381" y="1541260"/>
                  <a:pt x="4820022" y="1549413"/>
                </a:cubicBezTo>
                <a:cubicBezTo>
                  <a:pt x="4822060" y="1555528"/>
                  <a:pt x="4823080" y="1560964"/>
                  <a:pt x="4823080" y="1565720"/>
                </a:cubicBezTo>
                <a:cubicBezTo>
                  <a:pt x="4823080" y="1576591"/>
                  <a:pt x="4820362" y="1584745"/>
                  <a:pt x="4814926" y="1590180"/>
                </a:cubicBezTo>
                <a:cubicBezTo>
                  <a:pt x="4815606" y="1592219"/>
                  <a:pt x="4815946" y="1594936"/>
                  <a:pt x="4815946" y="1598334"/>
                </a:cubicBezTo>
                <a:cubicBezTo>
                  <a:pt x="4815946" y="1605808"/>
                  <a:pt x="4813228" y="1613961"/>
                  <a:pt x="4807792" y="1622794"/>
                </a:cubicBezTo>
                <a:cubicBezTo>
                  <a:pt x="4812548" y="1629588"/>
                  <a:pt x="4814926" y="1637062"/>
                  <a:pt x="4814926" y="1645216"/>
                </a:cubicBezTo>
                <a:cubicBezTo>
                  <a:pt x="4814926" y="1653369"/>
                  <a:pt x="4812548" y="1660843"/>
                  <a:pt x="4807792" y="1667638"/>
                </a:cubicBezTo>
                <a:cubicBezTo>
                  <a:pt x="4809151" y="1679868"/>
                  <a:pt x="4809830" y="1688021"/>
                  <a:pt x="4809830" y="1692098"/>
                </a:cubicBezTo>
                <a:cubicBezTo>
                  <a:pt x="4811869" y="1709084"/>
                  <a:pt x="4812888" y="1720635"/>
                  <a:pt x="4812888" y="1726750"/>
                </a:cubicBezTo>
                <a:cubicBezTo>
                  <a:pt x="4812888" y="1730147"/>
                  <a:pt x="4812209" y="1734563"/>
                  <a:pt x="4810849" y="1739999"/>
                </a:cubicBezTo>
                <a:cubicBezTo>
                  <a:pt x="4816285" y="1747473"/>
                  <a:pt x="4819003" y="1758344"/>
                  <a:pt x="4819003" y="1772613"/>
                </a:cubicBezTo>
                <a:cubicBezTo>
                  <a:pt x="4819003" y="1786881"/>
                  <a:pt x="4816625" y="1797752"/>
                  <a:pt x="4811869" y="1805226"/>
                </a:cubicBezTo>
                <a:cubicBezTo>
                  <a:pt x="4822060" y="1824251"/>
                  <a:pt x="4827156" y="1838859"/>
                  <a:pt x="4827156" y="1849051"/>
                </a:cubicBezTo>
                <a:cubicBezTo>
                  <a:pt x="4827156" y="1857204"/>
                  <a:pt x="4824778" y="1864678"/>
                  <a:pt x="4820022" y="1871472"/>
                </a:cubicBezTo>
                <a:cubicBezTo>
                  <a:pt x="4822739" y="1876229"/>
                  <a:pt x="4824099" y="1881664"/>
                  <a:pt x="4824099" y="1887779"/>
                </a:cubicBezTo>
                <a:cubicBezTo>
                  <a:pt x="4824099" y="1894574"/>
                  <a:pt x="4822060" y="1902048"/>
                  <a:pt x="4817984" y="1910201"/>
                </a:cubicBezTo>
                <a:cubicBezTo>
                  <a:pt x="4822060" y="1916316"/>
                  <a:pt x="4824099" y="1925828"/>
                  <a:pt x="4824099" y="1938738"/>
                </a:cubicBezTo>
                <a:cubicBezTo>
                  <a:pt x="4824099" y="1953006"/>
                  <a:pt x="4820701" y="1965576"/>
                  <a:pt x="4813907" y="1976447"/>
                </a:cubicBezTo>
                <a:cubicBezTo>
                  <a:pt x="4817304" y="1977127"/>
                  <a:pt x="4817984" y="1981373"/>
                  <a:pt x="4815946" y="1989187"/>
                </a:cubicBezTo>
                <a:cubicBezTo>
                  <a:pt x="4813907" y="1997001"/>
                  <a:pt x="4810509" y="2004645"/>
                  <a:pt x="4805754" y="2012119"/>
                </a:cubicBezTo>
                <a:cubicBezTo>
                  <a:pt x="4809151" y="2018913"/>
                  <a:pt x="4810849" y="2025028"/>
                  <a:pt x="4810849" y="2030464"/>
                </a:cubicBezTo>
                <a:cubicBezTo>
                  <a:pt x="4810849" y="2038617"/>
                  <a:pt x="4808471" y="2046601"/>
                  <a:pt x="4803715" y="2054414"/>
                </a:cubicBezTo>
                <a:cubicBezTo>
                  <a:pt x="4798959" y="2062228"/>
                  <a:pt x="4792844" y="2067834"/>
                  <a:pt x="4785370" y="2071231"/>
                </a:cubicBezTo>
                <a:cubicBezTo>
                  <a:pt x="4776538" y="2096370"/>
                  <a:pt x="4763967" y="2110979"/>
                  <a:pt x="4747661" y="2115055"/>
                </a:cubicBezTo>
                <a:cubicBezTo>
                  <a:pt x="4748340" y="2123209"/>
                  <a:pt x="4745283" y="2131192"/>
                  <a:pt x="4738488" y="2139006"/>
                </a:cubicBezTo>
                <a:cubicBezTo>
                  <a:pt x="4731694" y="2146820"/>
                  <a:pt x="4724559" y="2151406"/>
                  <a:pt x="4717085" y="2152765"/>
                </a:cubicBezTo>
                <a:cubicBezTo>
                  <a:pt x="4713688" y="2167713"/>
                  <a:pt x="4700779" y="2175187"/>
                  <a:pt x="4678357" y="2175187"/>
                </a:cubicBezTo>
                <a:cubicBezTo>
                  <a:pt x="4673601" y="2181302"/>
                  <a:pt x="4665957" y="2186058"/>
                  <a:pt x="4655425" y="2189455"/>
                </a:cubicBezTo>
                <a:cubicBezTo>
                  <a:pt x="4644894" y="2192852"/>
                  <a:pt x="4633173" y="2194551"/>
                  <a:pt x="4620264" y="2194551"/>
                </a:cubicBezTo>
                <a:cubicBezTo>
                  <a:pt x="4595124" y="2194551"/>
                  <a:pt x="4576100" y="2188096"/>
                  <a:pt x="4563190" y="2175187"/>
                </a:cubicBezTo>
                <a:cubicBezTo>
                  <a:pt x="4554357" y="2174507"/>
                  <a:pt x="4545864" y="2171280"/>
                  <a:pt x="4537710" y="2165504"/>
                </a:cubicBezTo>
                <a:cubicBezTo>
                  <a:pt x="4529557" y="2159729"/>
                  <a:pt x="4523442" y="2152765"/>
                  <a:pt x="4519365" y="2144611"/>
                </a:cubicBezTo>
                <a:cubicBezTo>
                  <a:pt x="4509174" y="2143932"/>
                  <a:pt x="4500511" y="2139855"/>
                  <a:pt x="4493376" y="2132381"/>
                </a:cubicBezTo>
                <a:cubicBezTo>
                  <a:pt x="4486242" y="2124907"/>
                  <a:pt x="4482336" y="2116074"/>
                  <a:pt x="4481656" y="2105883"/>
                </a:cubicBezTo>
                <a:cubicBezTo>
                  <a:pt x="4476220" y="2097050"/>
                  <a:pt x="4473502" y="2089236"/>
                  <a:pt x="4473502" y="2082442"/>
                </a:cubicBezTo>
                <a:cubicBezTo>
                  <a:pt x="4473502" y="2070891"/>
                  <a:pt x="4478259" y="2061209"/>
                  <a:pt x="4487771" y="2053395"/>
                </a:cubicBezTo>
                <a:cubicBezTo>
                  <a:pt x="4497283" y="2045582"/>
                  <a:pt x="4508154" y="2041675"/>
                  <a:pt x="4520384" y="2041675"/>
                </a:cubicBezTo>
                <a:cubicBezTo>
                  <a:pt x="4528538" y="2041675"/>
                  <a:pt x="4535842" y="2043883"/>
                  <a:pt x="4542297" y="2048299"/>
                </a:cubicBezTo>
                <a:cubicBezTo>
                  <a:pt x="4548752" y="2052716"/>
                  <a:pt x="4553678" y="2059340"/>
                  <a:pt x="4557075" y="2068173"/>
                </a:cubicBezTo>
                <a:cubicBezTo>
                  <a:pt x="4571343" y="2071571"/>
                  <a:pt x="4580855" y="2079384"/>
                  <a:pt x="4585612" y="2091614"/>
                </a:cubicBezTo>
                <a:cubicBezTo>
                  <a:pt x="4597162" y="2092973"/>
                  <a:pt x="4606335" y="2097050"/>
                  <a:pt x="4613130" y="2103844"/>
                </a:cubicBezTo>
                <a:cubicBezTo>
                  <a:pt x="4615168" y="2100447"/>
                  <a:pt x="4619584" y="2097899"/>
                  <a:pt x="4626379" y="2096201"/>
                </a:cubicBezTo>
                <a:cubicBezTo>
                  <a:pt x="4633173" y="2094502"/>
                  <a:pt x="4640307" y="2093653"/>
                  <a:pt x="4647781" y="2093653"/>
                </a:cubicBezTo>
                <a:cubicBezTo>
                  <a:pt x="4655255" y="2093653"/>
                  <a:pt x="4661031" y="2094672"/>
                  <a:pt x="4665107" y="2096710"/>
                </a:cubicBezTo>
                <a:cubicBezTo>
                  <a:pt x="4665107" y="2091275"/>
                  <a:pt x="4667825" y="2086009"/>
                  <a:pt x="4673261" y="2080913"/>
                </a:cubicBezTo>
                <a:cubicBezTo>
                  <a:pt x="4678696" y="2075817"/>
                  <a:pt x="4684472" y="2072929"/>
                  <a:pt x="4690587" y="2072250"/>
                </a:cubicBezTo>
                <a:cubicBezTo>
                  <a:pt x="4689228" y="2066814"/>
                  <a:pt x="4690927" y="2060360"/>
                  <a:pt x="4695683" y="2052886"/>
                </a:cubicBezTo>
                <a:cubicBezTo>
                  <a:pt x="4700439" y="2045412"/>
                  <a:pt x="4705195" y="2041335"/>
                  <a:pt x="4709951" y="2040656"/>
                </a:cubicBezTo>
                <a:cubicBezTo>
                  <a:pt x="4708592" y="2035220"/>
                  <a:pt x="4707913" y="2030124"/>
                  <a:pt x="4707913" y="2025368"/>
                </a:cubicBezTo>
                <a:cubicBezTo>
                  <a:pt x="4707913" y="2016535"/>
                  <a:pt x="4709442" y="2008212"/>
                  <a:pt x="4712499" y="2000398"/>
                </a:cubicBezTo>
                <a:cubicBezTo>
                  <a:pt x="4715556" y="1992584"/>
                  <a:pt x="4719803" y="1986639"/>
                  <a:pt x="4725239" y="1982563"/>
                </a:cubicBezTo>
                <a:cubicBezTo>
                  <a:pt x="4724559" y="1979845"/>
                  <a:pt x="4724220" y="1976108"/>
                  <a:pt x="4724220" y="1971352"/>
                </a:cubicBezTo>
                <a:cubicBezTo>
                  <a:pt x="4724220" y="1962519"/>
                  <a:pt x="4725918" y="1954195"/>
                  <a:pt x="4729315" y="1946382"/>
                </a:cubicBezTo>
                <a:cubicBezTo>
                  <a:pt x="4732713" y="1938568"/>
                  <a:pt x="4736450" y="1933302"/>
                  <a:pt x="4740526" y="1930585"/>
                </a:cubicBezTo>
                <a:cubicBezTo>
                  <a:pt x="4699759" y="1950968"/>
                  <a:pt x="4674280" y="1958782"/>
                  <a:pt x="4664088" y="1954026"/>
                </a:cubicBezTo>
                <a:cubicBezTo>
                  <a:pt x="4646422" y="1958102"/>
                  <a:pt x="4632154" y="1960141"/>
                  <a:pt x="4621283" y="1960141"/>
                </a:cubicBezTo>
                <a:cubicBezTo>
                  <a:pt x="4607014" y="1960141"/>
                  <a:pt x="4597162" y="1957763"/>
                  <a:pt x="4591727" y="1953006"/>
                </a:cubicBezTo>
                <a:cubicBezTo>
                  <a:pt x="4585612" y="1956404"/>
                  <a:pt x="4577458" y="1958102"/>
                  <a:pt x="4567267" y="1958102"/>
                </a:cubicBezTo>
                <a:cubicBezTo>
                  <a:pt x="4553678" y="1958102"/>
                  <a:pt x="4540598" y="1954875"/>
                  <a:pt x="4528028" y="1948420"/>
                </a:cubicBezTo>
                <a:cubicBezTo>
                  <a:pt x="4515458" y="1941965"/>
                  <a:pt x="4506796" y="1933642"/>
                  <a:pt x="4502039" y="1923450"/>
                </a:cubicBezTo>
                <a:cubicBezTo>
                  <a:pt x="4483694" y="1922091"/>
                  <a:pt x="4466708" y="1912409"/>
                  <a:pt x="4451081" y="1894404"/>
                </a:cubicBezTo>
                <a:cubicBezTo>
                  <a:pt x="4435453" y="1876398"/>
                  <a:pt x="4426960" y="1855505"/>
                  <a:pt x="4425601" y="1831725"/>
                </a:cubicBezTo>
                <a:cubicBezTo>
                  <a:pt x="4413371" y="1827648"/>
                  <a:pt x="4404029" y="1818306"/>
                  <a:pt x="4397574" y="1803697"/>
                </a:cubicBezTo>
                <a:cubicBezTo>
                  <a:pt x="4391119" y="1789089"/>
                  <a:pt x="4387892" y="1772952"/>
                  <a:pt x="4387892" y="1755287"/>
                </a:cubicBezTo>
                <a:cubicBezTo>
                  <a:pt x="4387892" y="1735583"/>
                  <a:pt x="4391629" y="1720974"/>
                  <a:pt x="4399103" y="1711462"/>
                </a:cubicBezTo>
                <a:cubicBezTo>
                  <a:pt x="4394346" y="1708065"/>
                  <a:pt x="4390440" y="1700081"/>
                  <a:pt x="4387382" y="1687511"/>
                </a:cubicBezTo>
                <a:cubicBezTo>
                  <a:pt x="4384325" y="1674942"/>
                  <a:pt x="4382796" y="1661523"/>
                  <a:pt x="4382796" y="1647254"/>
                </a:cubicBezTo>
                <a:cubicBezTo>
                  <a:pt x="4382796" y="1615999"/>
                  <a:pt x="4390610" y="1594936"/>
                  <a:pt x="4406237" y="1584065"/>
                </a:cubicBezTo>
                <a:cubicBezTo>
                  <a:pt x="4404198" y="1580668"/>
                  <a:pt x="4404538" y="1573704"/>
                  <a:pt x="4407256" y="1563172"/>
                </a:cubicBezTo>
                <a:cubicBezTo>
                  <a:pt x="4409974" y="1552641"/>
                  <a:pt x="4414390" y="1542279"/>
                  <a:pt x="4420505" y="1532087"/>
                </a:cubicBezTo>
                <a:cubicBezTo>
                  <a:pt x="4426620" y="1521896"/>
                  <a:pt x="4432735" y="1515441"/>
                  <a:pt x="4438850" y="1512723"/>
                </a:cubicBezTo>
                <a:cubicBezTo>
                  <a:pt x="4438171" y="1506608"/>
                  <a:pt x="4440549" y="1499813"/>
                  <a:pt x="4445985" y="1492340"/>
                </a:cubicBezTo>
                <a:cubicBezTo>
                  <a:pt x="4451420" y="1484865"/>
                  <a:pt x="4457875" y="1479090"/>
                  <a:pt x="4465349" y="1475013"/>
                </a:cubicBezTo>
                <a:cubicBezTo>
                  <a:pt x="4472823" y="1470937"/>
                  <a:pt x="4478598" y="1469578"/>
                  <a:pt x="4482675" y="1470937"/>
                </a:cubicBezTo>
                <a:cubicBezTo>
                  <a:pt x="4485393" y="1459386"/>
                  <a:pt x="4491338" y="1451233"/>
                  <a:pt x="4500511" y="1446477"/>
                </a:cubicBezTo>
                <a:cubicBezTo>
                  <a:pt x="4509683" y="1441720"/>
                  <a:pt x="4520724" y="1437984"/>
                  <a:pt x="4533634" y="1435266"/>
                </a:cubicBezTo>
                <a:cubicBezTo>
                  <a:pt x="4537031" y="1425074"/>
                  <a:pt x="4544675" y="1417430"/>
                  <a:pt x="4556565" y="1412334"/>
                </a:cubicBezTo>
                <a:cubicBezTo>
                  <a:pt x="4568456" y="1407238"/>
                  <a:pt x="4582215" y="1404690"/>
                  <a:pt x="4597842" y="1404690"/>
                </a:cubicBezTo>
                <a:close/>
                <a:moveTo>
                  <a:pt x="2830345" y="1245699"/>
                </a:moveTo>
                <a:cubicBezTo>
                  <a:pt x="2839857" y="1245699"/>
                  <a:pt x="2848690" y="1248926"/>
                  <a:pt x="2856843" y="1255381"/>
                </a:cubicBezTo>
                <a:cubicBezTo>
                  <a:pt x="2864997" y="1261836"/>
                  <a:pt x="2869073" y="1270159"/>
                  <a:pt x="2869073" y="1280351"/>
                </a:cubicBezTo>
                <a:cubicBezTo>
                  <a:pt x="2869073" y="1287145"/>
                  <a:pt x="2866356" y="1294959"/>
                  <a:pt x="2860920" y="1303792"/>
                </a:cubicBezTo>
                <a:cubicBezTo>
                  <a:pt x="2867714" y="1309907"/>
                  <a:pt x="2871112" y="1320099"/>
                  <a:pt x="2871112" y="1334367"/>
                </a:cubicBezTo>
                <a:cubicBezTo>
                  <a:pt x="2871112" y="1340482"/>
                  <a:pt x="2870262" y="1346767"/>
                  <a:pt x="2868564" y="1353222"/>
                </a:cubicBezTo>
                <a:cubicBezTo>
                  <a:pt x="2866865" y="1359677"/>
                  <a:pt x="2864657" y="1364603"/>
                  <a:pt x="2861939" y="1368000"/>
                </a:cubicBezTo>
                <a:cubicBezTo>
                  <a:pt x="2866016" y="1370718"/>
                  <a:pt x="2868054" y="1376153"/>
                  <a:pt x="2868054" y="1384307"/>
                </a:cubicBezTo>
                <a:cubicBezTo>
                  <a:pt x="2868054" y="1391101"/>
                  <a:pt x="2866356" y="1400274"/>
                  <a:pt x="2862958" y="1411825"/>
                </a:cubicBezTo>
                <a:cubicBezTo>
                  <a:pt x="2869073" y="1409786"/>
                  <a:pt x="2875528" y="1408767"/>
                  <a:pt x="2882323" y="1408767"/>
                </a:cubicBezTo>
                <a:cubicBezTo>
                  <a:pt x="2892514" y="1408767"/>
                  <a:pt x="2900328" y="1411145"/>
                  <a:pt x="2905764" y="1415901"/>
                </a:cubicBezTo>
                <a:cubicBezTo>
                  <a:pt x="2912558" y="1412504"/>
                  <a:pt x="2917994" y="1410805"/>
                  <a:pt x="2922070" y="1410805"/>
                </a:cubicBezTo>
                <a:cubicBezTo>
                  <a:pt x="2928865" y="1410805"/>
                  <a:pt x="2934301" y="1413523"/>
                  <a:pt x="2938377" y="1418959"/>
                </a:cubicBezTo>
                <a:cubicBezTo>
                  <a:pt x="2943133" y="1415562"/>
                  <a:pt x="2948909" y="1413863"/>
                  <a:pt x="2955703" y="1413863"/>
                </a:cubicBezTo>
                <a:cubicBezTo>
                  <a:pt x="2965215" y="1413863"/>
                  <a:pt x="2972689" y="1417600"/>
                  <a:pt x="2978125" y="1425074"/>
                </a:cubicBezTo>
                <a:cubicBezTo>
                  <a:pt x="2991034" y="1425074"/>
                  <a:pt x="3000717" y="1427962"/>
                  <a:pt x="3007172" y="1433737"/>
                </a:cubicBezTo>
                <a:cubicBezTo>
                  <a:pt x="3013626" y="1439512"/>
                  <a:pt x="3016854" y="1446816"/>
                  <a:pt x="3016854" y="1455649"/>
                </a:cubicBezTo>
                <a:cubicBezTo>
                  <a:pt x="3016854" y="1466520"/>
                  <a:pt x="3012607" y="1476882"/>
                  <a:pt x="3004114" y="1486734"/>
                </a:cubicBezTo>
                <a:cubicBezTo>
                  <a:pt x="2995621" y="1496586"/>
                  <a:pt x="2985939" y="1501512"/>
                  <a:pt x="2975067" y="1501512"/>
                </a:cubicBezTo>
                <a:cubicBezTo>
                  <a:pt x="2968952" y="1501512"/>
                  <a:pt x="2962837" y="1499474"/>
                  <a:pt x="2956722" y="1495397"/>
                </a:cubicBezTo>
                <a:cubicBezTo>
                  <a:pt x="2949928" y="1500833"/>
                  <a:pt x="2941095" y="1503550"/>
                  <a:pt x="2930224" y="1503550"/>
                </a:cubicBezTo>
                <a:cubicBezTo>
                  <a:pt x="2920032" y="1503550"/>
                  <a:pt x="2911539" y="1501172"/>
                  <a:pt x="2904744" y="1496416"/>
                </a:cubicBezTo>
                <a:cubicBezTo>
                  <a:pt x="2895912" y="1499813"/>
                  <a:pt x="2889457" y="1501512"/>
                  <a:pt x="2885380" y="1501512"/>
                </a:cubicBezTo>
                <a:cubicBezTo>
                  <a:pt x="2879944" y="1501512"/>
                  <a:pt x="2873490" y="1499134"/>
                  <a:pt x="2866016" y="1494378"/>
                </a:cubicBezTo>
                <a:cubicBezTo>
                  <a:pt x="2872131" y="1502531"/>
                  <a:pt x="2875188" y="1511364"/>
                  <a:pt x="2875188" y="1520876"/>
                </a:cubicBezTo>
                <a:cubicBezTo>
                  <a:pt x="2875188" y="1531068"/>
                  <a:pt x="2871112" y="1540241"/>
                  <a:pt x="2862958" y="1548394"/>
                </a:cubicBezTo>
                <a:cubicBezTo>
                  <a:pt x="2869073" y="1556548"/>
                  <a:pt x="2872131" y="1566739"/>
                  <a:pt x="2872131" y="1578969"/>
                </a:cubicBezTo>
                <a:cubicBezTo>
                  <a:pt x="2872131" y="1589841"/>
                  <a:pt x="2869073" y="1600032"/>
                  <a:pt x="2862958" y="1609545"/>
                </a:cubicBezTo>
                <a:cubicBezTo>
                  <a:pt x="2871112" y="1614980"/>
                  <a:pt x="2875188" y="1623813"/>
                  <a:pt x="2875188" y="1636043"/>
                </a:cubicBezTo>
                <a:cubicBezTo>
                  <a:pt x="2875188" y="1646235"/>
                  <a:pt x="2872131" y="1655068"/>
                  <a:pt x="2866016" y="1662542"/>
                </a:cubicBezTo>
                <a:cubicBezTo>
                  <a:pt x="2872810" y="1670016"/>
                  <a:pt x="2876208" y="1683265"/>
                  <a:pt x="2876208" y="1702289"/>
                </a:cubicBezTo>
                <a:cubicBezTo>
                  <a:pt x="2876208" y="1710443"/>
                  <a:pt x="2875188" y="1717237"/>
                  <a:pt x="2873150" y="1722673"/>
                </a:cubicBezTo>
                <a:cubicBezTo>
                  <a:pt x="2877906" y="1729467"/>
                  <a:pt x="2880284" y="1736602"/>
                  <a:pt x="2880284" y="1744076"/>
                </a:cubicBezTo>
                <a:cubicBezTo>
                  <a:pt x="2880284" y="1748152"/>
                  <a:pt x="2879435" y="1753418"/>
                  <a:pt x="2877736" y="1759873"/>
                </a:cubicBezTo>
                <a:cubicBezTo>
                  <a:pt x="2876037" y="1766328"/>
                  <a:pt x="2874848" y="1771593"/>
                  <a:pt x="2874169" y="1775670"/>
                </a:cubicBezTo>
                <a:cubicBezTo>
                  <a:pt x="2882323" y="1785182"/>
                  <a:pt x="2886399" y="1794355"/>
                  <a:pt x="2886399" y="1803188"/>
                </a:cubicBezTo>
                <a:cubicBezTo>
                  <a:pt x="2897950" y="1812021"/>
                  <a:pt x="2903725" y="1822552"/>
                  <a:pt x="2903725" y="1834782"/>
                </a:cubicBezTo>
                <a:cubicBezTo>
                  <a:pt x="2917314" y="1842256"/>
                  <a:pt x="2924109" y="1854826"/>
                  <a:pt x="2924109" y="1872492"/>
                </a:cubicBezTo>
                <a:cubicBezTo>
                  <a:pt x="2925468" y="1874530"/>
                  <a:pt x="2926826" y="1875889"/>
                  <a:pt x="2928185" y="1876568"/>
                </a:cubicBezTo>
                <a:cubicBezTo>
                  <a:pt x="2929544" y="1877248"/>
                  <a:pt x="2930564" y="1877927"/>
                  <a:pt x="2931243" y="1878607"/>
                </a:cubicBezTo>
                <a:lnTo>
                  <a:pt x="2938377" y="1877588"/>
                </a:lnTo>
                <a:cubicBezTo>
                  <a:pt x="2948569" y="1877588"/>
                  <a:pt x="2956722" y="1880645"/>
                  <a:pt x="2962837" y="1886760"/>
                </a:cubicBezTo>
                <a:cubicBezTo>
                  <a:pt x="2968273" y="1885401"/>
                  <a:pt x="2972689" y="1884722"/>
                  <a:pt x="2976087" y="1884722"/>
                </a:cubicBezTo>
                <a:cubicBezTo>
                  <a:pt x="2978125" y="1884722"/>
                  <a:pt x="2981862" y="1885401"/>
                  <a:pt x="2987298" y="1886760"/>
                </a:cubicBezTo>
                <a:cubicBezTo>
                  <a:pt x="2987977" y="1883363"/>
                  <a:pt x="2989846" y="1880985"/>
                  <a:pt x="2992903" y="1879626"/>
                </a:cubicBezTo>
                <a:cubicBezTo>
                  <a:pt x="2995961" y="1878267"/>
                  <a:pt x="2999528" y="1877248"/>
                  <a:pt x="3003604" y="1876568"/>
                </a:cubicBezTo>
                <a:cubicBezTo>
                  <a:pt x="3006322" y="1875889"/>
                  <a:pt x="3009719" y="1875549"/>
                  <a:pt x="3013796" y="1875549"/>
                </a:cubicBezTo>
                <a:cubicBezTo>
                  <a:pt x="3025347" y="1875549"/>
                  <a:pt x="3034689" y="1879796"/>
                  <a:pt x="3041823" y="1888289"/>
                </a:cubicBezTo>
                <a:cubicBezTo>
                  <a:pt x="3048958" y="1896782"/>
                  <a:pt x="3052525" y="1906804"/>
                  <a:pt x="3052525" y="1918354"/>
                </a:cubicBezTo>
                <a:cubicBezTo>
                  <a:pt x="3052525" y="1927187"/>
                  <a:pt x="3050147" y="1934831"/>
                  <a:pt x="3045391" y="1941286"/>
                </a:cubicBezTo>
                <a:cubicBezTo>
                  <a:pt x="3040634" y="1947741"/>
                  <a:pt x="3033500" y="1952327"/>
                  <a:pt x="3023988" y="1955045"/>
                </a:cubicBezTo>
                <a:cubicBezTo>
                  <a:pt x="3009719" y="1967275"/>
                  <a:pt x="2992733" y="1972371"/>
                  <a:pt x="2973029" y="1970332"/>
                </a:cubicBezTo>
                <a:cubicBezTo>
                  <a:pt x="2967593" y="1975089"/>
                  <a:pt x="2960459" y="1977467"/>
                  <a:pt x="2951626" y="1977467"/>
                </a:cubicBezTo>
                <a:cubicBezTo>
                  <a:pt x="2939396" y="1977467"/>
                  <a:pt x="2928185" y="1973050"/>
                  <a:pt x="2917994" y="1964217"/>
                </a:cubicBezTo>
                <a:cubicBezTo>
                  <a:pt x="2911199" y="1962859"/>
                  <a:pt x="2903046" y="1959291"/>
                  <a:pt x="2893534" y="1953516"/>
                </a:cubicBezTo>
                <a:cubicBezTo>
                  <a:pt x="2884021" y="1947741"/>
                  <a:pt x="2879265" y="1942475"/>
                  <a:pt x="2879265" y="1937719"/>
                </a:cubicBezTo>
                <a:cubicBezTo>
                  <a:pt x="2869753" y="1936360"/>
                  <a:pt x="2860070" y="1930924"/>
                  <a:pt x="2850219" y="1921412"/>
                </a:cubicBezTo>
                <a:cubicBezTo>
                  <a:pt x="2840366" y="1911900"/>
                  <a:pt x="2836799" y="1900349"/>
                  <a:pt x="2839517" y="1886760"/>
                </a:cubicBezTo>
                <a:cubicBezTo>
                  <a:pt x="2832043" y="1878607"/>
                  <a:pt x="2827627" y="1870114"/>
                  <a:pt x="2826268" y="1861281"/>
                </a:cubicBezTo>
                <a:cubicBezTo>
                  <a:pt x="2818115" y="1857204"/>
                  <a:pt x="2812169" y="1851089"/>
                  <a:pt x="2808432" y="1842936"/>
                </a:cubicBezTo>
                <a:cubicBezTo>
                  <a:pt x="2804695" y="1834782"/>
                  <a:pt x="2803506" y="1826289"/>
                  <a:pt x="2804865" y="1817456"/>
                </a:cubicBezTo>
                <a:cubicBezTo>
                  <a:pt x="2796032" y="1809303"/>
                  <a:pt x="2791616" y="1797073"/>
                  <a:pt x="2791616" y="1780766"/>
                </a:cubicBezTo>
                <a:cubicBezTo>
                  <a:pt x="2791616" y="1774651"/>
                  <a:pt x="2792295" y="1766837"/>
                  <a:pt x="2793654" y="1757325"/>
                </a:cubicBezTo>
                <a:cubicBezTo>
                  <a:pt x="2784142" y="1749851"/>
                  <a:pt x="2779386" y="1739659"/>
                  <a:pt x="2779386" y="1726750"/>
                </a:cubicBezTo>
                <a:cubicBezTo>
                  <a:pt x="2779386" y="1715199"/>
                  <a:pt x="2783123" y="1705687"/>
                  <a:pt x="2790597" y="1698213"/>
                </a:cubicBezTo>
                <a:cubicBezTo>
                  <a:pt x="2782443" y="1690059"/>
                  <a:pt x="2778367" y="1679528"/>
                  <a:pt x="2778367" y="1666618"/>
                </a:cubicBezTo>
                <a:cubicBezTo>
                  <a:pt x="2778367" y="1661862"/>
                  <a:pt x="2779726" y="1656087"/>
                  <a:pt x="2782443" y="1649292"/>
                </a:cubicBezTo>
                <a:cubicBezTo>
                  <a:pt x="2778367" y="1641139"/>
                  <a:pt x="2776328" y="1632986"/>
                  <a:pt x="2776328" y="1624832"/>
                </a:cubicBezTo>
                <a:cubicBezTo>
                  <a:pt x="2776328" y="1613961"/>
                  <a:pt x="2779386" y="1605468"/>
                  <a:pt x="2785501" y="1599353"/>
                </a:cubicBezTo>
                <a:cubicBezTo>
                  <a:pt x="2781424" y="1591199"/>
                  <a:pt x="2779386" y="1582367"/>
                  <a:pt x="2779386" y="1572854"/>
                </a:cubicBezTo>
                <a:cubicBezTo>
                  <a:pt x="2779386" y="1564701"/>
                  <a:pt x="2780575" y="1557397"/>
                  <a:pt x="2782953" y="1550942"/>
                </a:cubicBezTo>
                <a:cubicBezTo>
                  <a:pt x="2785331" y="1544487"/>
                  <a:pt x="2788219" y="1539561"/>
                  <a:pt x="2791616" y="1536164"/>
                </a:cubicBezTo>
                <a:cubicBezTo>
                  <a:pt x="2784142" y="1527331"/>
                  <a:pt x="2780405" y="1517819"/>
                  <a:pt x="2780405" y="1507627"/>
                </a:cubicBezTo>
                <a:cubicBezTo>
                  <a:pt x="2780405" y="1502192"/>
                  <a:pt x="2781424" y="1496416"/>
                  <a:pt x="2783463" y="1490301"/>
                </a:cubicBezTo>
                <a:cubicBezTo>
                  <a:pt x="2777348" y="1492340"/>
                  <a:pt x="2770553" y="1493359"/>
                  <a:pt x="2763079" y="1493359"/>
                </a:cubicBezTo>
                <a:cubicBezTo>
                  <a:pt x="2751528" y="1493359"/>
                  <a:pt x="2743035" y="1490981"/>
                  <a:pt x="2737600" y="1486224"/>
                </a:cubicBezTo>
                <a:cubicBezTo>
                  <a:pt x="2729446" y="1488263"/>
                  <a:pt x="2722312" y="1489282"/>
                  <a:pt x="2716197" y="1489282"/>
                </a:cubicBezTo>
                <a:cubicBezTo>
                  <a:pt x="2703967" y="1489282"/>
                  <a:pt x="2691397" y="1485545"/>
                  <a:pt x="2678488" y="1478071"/>
                </a:cubicBezTo>
                <a:cubicBezTo>
                  <a:pt x="2671693" y="1482148"/>
                  <a:pt x="2664559" y="1484186"/>
                  <a:pt x="2657085" y="1484186"/>
                </a:cubicBezTo>
                <a:cubicBezTo>
                  <a:pt x="2646214" y="1484186"/>
                  <a:pt x="2637211" y="1479600"/>
                  <a:pt x="2630077" y="1470427"/>
                </a:cubicBezTo>
                <a:cubicBezTo>
                  <a:pt x="2622942" y="1461255"/>
                  <a:pt x="2619376" y="1450893"/>
                  <a:pt x="2619376" y="1439342"/>
                </a:cubicBezTo>
                <a:cubicBezTo>
                  <a:pt x="2619376" y="1429151"/>
                  <a:pt x="2622603" y="1420488"/>
                  <a:pt x="2629058" y="1413353"/>
                </a:cubicBezTo>
                <a:cubicBezTo>
                  <a:pt x="2635512" y="1406219"/>
                  <a:pt x="2644855" y="1402312"/>
                  <a:pt x="2657085" y="1401633"/>
                </a:cubicBezTo>
                <a:cubicBezTo>
                  <a:pt x="2665238" y="1398236"/>
                  <a:pt x="2672712" y="1396537"/>
                  <a:pt x="2679507" y="1396537"/>
                </a:cubicBezTo>
                <a:cubicBezTo>
                  <a:pt x="2693096" y="1396537"/>
                  <a:pt x="2704986" y="1399934"/>
                  <a:pt x="2715178" y="1406729"/>
                </a:cubicBezTo>
                <a:cubicBezTo>
                  <a:pt x="2724011" y="1403331"/>
                  <a:pt x="2733863" y="1401633"/>
                  <a:pt x="2744734" y="1401633"/>
                </a:cubicBezTo>
                <a:cubicBezTo>
                  <a:pt x="2754246" y="1401633"/>
                  <a:pt x="2761720" y="1403331"/>
                  <a:pt x="2767156" y="1406729"/>
                </a:cubicBezTo>
                <a:cubicBezTo>
                  <a:pt x="2767835" y="1404011"/>
                  <a:pt x="2770723" y="1401463"/>
                  <a:pt x="2775819" y="1399085"/>
                </a:cubicBezTo>
                <a:cubicBezTo>
                  <a:pt x="2780915" y="1396707"/>
                  <a:pt x="2785161" y="1395857"/>
                  <a:pt x="2788559" y="1396537"/>
                </a:cubicBezTo>
                <a:cubicBezTo>
                  <a:pt x="2785841" y="1390422"/>
                  <a:pt x="2784482" y="1382269"/>
                  <a:pt x="2784482" y="1372077"/>
                </a:cubicBezTo>
                <a:cubicBezTo>
                  <a:pt x="2784482" y="1359847"/>
                  <a:pt x="2787200" y="1353392"/>
                  <a:pt x="2792635" y="1352712"/>
                </a:cubicBezTo>
                <a:cubicBezTo>
                  <a:pt x="2787879" y="1345918"/>
                  <a:pt x="2785501" y="1336066"/>
                  <a:pt x="2785501" y="1323156"/>
                </a:cubicBezTo>
                <a:cubicBezTo>
                  <a:pt x="2785501" y="1305491"/>
                  <a:pt x="2789917" y="1293261"/>
                  <a:pt x="2798750" y="1286466"/>
                </a:cubicBezTo>
                <a:cubicBezTo>
                  <a:pt x="2798071" y="1272877"/>
                  <a:pt x="2800789" y="1262685"/>
                  <a:pt x="2806904" y="1255891"/>
                </a:cubicBezTo>
                <a:cubicBezTo>
                  <a:pt x="2813019" y="1249096"/>
                  <a:pt x="2820832" y="1245699"/>
                  <a:pt x="2830345" y="1245699"/>
                </a:cubicBezTo>
                <a:close/>
                <a:moveTo>
                  <a:pt x="210970" y="1245699"/>
                </a:moveTo>
                <a:cubicBezTo>
                  <a:pt x="220482" y="1245699"/>
                  <a:pt x="229315" y="1248926"/>
                  <a:pt x="237468" y="1255381"/>
                </a:cubicBezTo>
                <a:cubicBezTo>
                  <a:pt x="245622" y="1261836"/>
                  <a:pt x="249698" y="1270159"/>
                  <a:pt x="249698" y="1280351"/>
                </a:cubicBezTo>
                <a:cubicBezTo>
                  <a:pt x="249698" y="1287145"/>
                  <a:pt x="246981" y="1294959"/>
                  <a:pt x="241545" y="1303792"/>
                </a:cubicBezTo>
                <a:cubicBezTo>
                  <a:pt x="248339" y="1309907"/>
                  <a:pt x="251737" y="1320099"/>
                  <a:pt x="251737" y="1334367"/>
                </a:cubicBezTo>
                <a:cubicBezTo>
                  <a:pt x="251737" y="1340482"/>
                  <a:pt x="250887" y="1346767"/>
                  <a:pt x="249189" y="1353222"/>
                </a:cubicBezTo>
                <a:cubicBezTo>
                  <a:pt x="247490" y="1359677"/>
                  <a:pt x="245282" y="1364603"/>
                  <a:pt x="242564" y="1368000"/>
                </a:cubicBezTo>
                <a:cubicBezTo>
                  <a:pt x="246641" y="1370718"/>
                  <a:pt x="248679" y="1376153"/>
                  <a:pt x="248679" y="1384307"/>
                </a:cubicBezTo>
                <a:cubicBezTo>
                  <a:pt x="248679" y="1391101"/>
                  <a:pt x="246981" y="1400274"/>
                  <a:pt x="243583" y="1411825"/>
                </a:cubicBezTo>
                <a:cubicBezTo>
                  <a:pt x="249698" y="1409786"/>
                  <a:pt x="256153" y="1408767"/>
                  <a:pt x="262948" y="1408767"/>
                </a:cubicBezTo>
                <a:cubicBezTo>
                  <a:pt x="273139" y="1408767"/>
                  <a:pt x="280953" y="1411145"/>
                  <a:pt x="286389" y="1415901"/>
                </a:cubicBezTo>
                <a:cubicBezTo>
                  <a:pt x="293183" y="1412504"/>
                  <a:pt x="298619" y="1410805"/>
                  <a:pt x="302695" y="1410805"/>
                </a:cubicBezTo>
                <a:cubicBezTo>
                  <a:pt x="309490" y="1410805"/>
                  <a:pt x="314926" y="1413523"/>
                  <a:pt x="319002" y="1418959"/>
                </a:cubicBezTo>
                <a:cubicBezTo>
                  <a:pt x="323758" y="1415562"/>
                  <a:pt x="329534" y="1413863"/>
                  <a:pt x="336328" y="1413863"/>
                </a:cubicBezTo>
                <a:cubicBezTo>
                  <a:pt x="345841" y="1413863"/>
                  <a:pt x="353314" y="1417600"/>
                  <a:pt x="358750" y="1425074"/>
                </a:cubicBezTo>
                <a:cubicBezTo>
                  <a:pt x="371660" y="1425074"/>
                  <a:pt x="381342" y="1427961"/>
                  <a:pt x="387797" y="1433737"/>
                </a:cubicBezTo>
                <a:cubicBezTo>
                  <a:pt x="394251" y="1439512"/>
                  <a:pt x="397479" y="1446816"/>
                  <a:pt x="397479" y="1455649"/>
                </a:cubicBezTo>
                <a:cubicBezTo>
                  <a:pt x="397479" y="1466520"/>
                  <a:pt x="393232" y="1476882"/>
                  <a:pt x="384739" y="1486734"/>
                </a:cubicBezTo>
                <a:cubicBezTo>
                  <a:pt x="376246" y="1496586"/>
                  <a:pt x="366564" y="1501512"/>
                  <a:pt x="355693" y="1501512"/>
                </a:cubicBezTo>
                <a:cubicBezTo>
                  <a:pt x="349577" y="1501512"/>
                  <a:pt x="343462" y="1499474"/>
                  <a:pt x="337347" y="1495397"/>
                </a:cubicBezTo>
                <a:cubicBezTo>
                  <a:pt x="330553" y="1500833"/>
                  <a:pt x="321720" y="1503550"/>
                  <a:pt x="310849" y="1503550"/>
                </a:cubicBezTo>
                <a:cubicBezTo>
                  <a:pt x="300657" y="1503550"/>
                  <a:pt x="292164" y="1501172"/>
                  <a:pt x="285369" y="1496416"/>
                </a:cubicBezTo>
                <a:cubicBezTo>
                  <a:pt x="276537" y="1499813"/>
                  <a:pt x="270082" y="1501512"/>
                  <a:pt x="266005" y="1501512"/>
                </a:cubicBezTo>
                <a:cubicBezTo>
                  <a:pt x="260570" y="1501512"/>
                  <a:pt x="254115" y="1499134"/>
                  <a:pt x="246641" y="1494378"/>
                </a:cubicBezTo>
                <a:cubicBezTo>
                  <a:pt x="252756" y="1502531"/>
                  <a:pt x="255813" y="1511364"/>
                  <a:pt x="255813" y="1520876"/>
                </a:cubicBezTo>
                <a:cubicBezTo>
                  <a:pt x="255813" y="1531068"/>
                  <a:pt x="251737" y="1540241"/>
                  <a:pt x="243583" y="1548394"/>
                </a:cubicBezTo>
                <a:cubicBezTo>
                  <a:pt x="249698" y="1556548"/>
                  <a:pt x="252756" y="1566739"/>
                  <a:pt x="252756" y="1578969"/>
                </a:cubicBezTo>
                <a:cubicBezTo>
                  <a:pt x="252756" y="1589841"/>
                  <a:pt x="249698" y="1600032"/>
                  <a:pt x="243583" y="1609545"/>
                </a:cubicBezTo>
                <a:cubicBezTo>
                  <a:pt x="251737" y="1614980"/>
                  <a:pt x="255813" y="1623813"/>
                  <a:pt x="255813" y="1636043"/>
                </a:cubicBezTo>
                <a:cubicBezTo>
                  <a:pt x="255813" y="1646235"/>
                  <a:pt x="252756" y="1655068"/>
                  <a:pt x="246641" y="1662542"/>
                </a:cubicBezTo>
                <a:cubicBezTo>
                  <a:pt x="253435" y="1670016"/>
                  <a:pt x="256833" y="1683265"/>
                  <a:pt x="256833" y="1702289"/>
                </a:cubicBezTo>
                <a:cubicBezTo>
                  <a:pt x="256833" y="1710443"/>
                  <a:pt x="255813" y="1717237"/>
                  <a:pt x="253775" y="1722673"/>
                </a:cubicBezTo>
                <a:cubicBezTo>
                  <a:pt x="258531" y="1729467"/>
                  <a:pt x="260909" y="1736602"/>
                  <a:pt x="260909" y="1744076"/>
                </a:cubicBezTo>
                <a:cubicBezTo>
                  <a:pt x="260909" y="1748152"/>
                  <a:pt x="260060" y="1753418"/>
                  <a:pt x="258361" y="1759873"/>
                </a:cubicBezTo>
                <a:cubicBezTo>
                  <a:pt x="256663" y="1766328"/>
                  <a:pt x="255474" y="1771593"/>
                  <a:pt x="254794" y="1775670"/>
                </a:cubicBezTo>
                <a:cubicBezTo>
                  <a:pt x="262948" y="1785182"/>
                  <a:pt x="267024" y="1794355"/>
                  <a:pt x="267024" y="1803188"/>
                </a:cubicBezTo>
                <a:cubicBezTo>
                  <a:pt x="278575" y="1812021"/>
                  <a:pt x="284350" y="1822552"/>
                  <a:pt x="284350" y="1834782"/>
                </a:cubicBezTo>
                <a:cubicBezTo>
                  <a:pt x="297939" y="1842256"/>
                  <a:pt x="304734" y="1854826"/>
                  <a:pt x="304734" y="1872492"/>
                </a:cubicBezTo>
                <a:cubicBezTo>
                  <a:pt x="306093" y="1874530"/>
                  <a:pt x="307452" y="1875889"/>
                  <a:pt x="308810" y="1876568"/>
                </a:cubicBezTo>
                <a:cubicBezTo>
                  <a:pt x="310169" y="1877248"/>
                  <a:pt x="311189" y="1877927"/>
                  <a:pt x="311868" y="1878607"/>
                </a:cubicBezTo>
                <a:lnTo>
                  <a:pt x="319002" y="1877588"/>
                </a:lnTo>
                <a:cubicBezTo>
                  <a:pt x="329194" y="1877588"/>
                  <a:pt x="337347" y="1880645"/>
                  <a:pt x="343462" y="1886760"/>
                </a:cubicBezTo>
                <a:cubicBezTo>
                  <a:pt x="348898" y="1885401"/>
                  <a:pt x="353314" y="1884722"/>
                  <a:pt x="356712" y="1884722"/>
                </a:cubicBezTo>
                <a:cubicBezTo>
                  <a:pt x="358750" y="1884722"/>
                  <a:pt x="362487" y="1885401"/>
                  <a:pt x="367923" y="1886760"/>
                </a:cubicBezTo>
                <a:cubicBezTo>
                  <a:pt x="368602" y="1883363"/>
                  <a:pt x="370471" y="1880985"/>
                  <a:pt x="373528" y="1879626"/>
                </a:cubicBezTo>
                <a:cubicBezTo>
                  <a:pt x="376586" y="1878267"/>
                  <a:pt x="380153" y="1877248"/>
                  <a:pt x="384229" y="1876568"/>
                </a:cubicBezTo>
                <a:cubicBezTo>
                  <a:pt x="386947" y="1875889"/>
                  <a:pt x="390345" y="1875549"/>
                  <a:pt x="394421" y="1875549"/>
                </a:cubicBezTo>
                <a:cubicBezTo>
                  <a:pt x="405972" y="1875549"/>
                  <a:pt x="415314" y="1879796"/>
                  <a:pt x="422449" y="1888289"/>
                </a:cubicBezTo>
                <a:cubicBezTo>
                  <a:pt x="429583" y="1896782"/>
                  <a:pt x="433150" y="1906804"/>
                  <a:pt x="433150" y="1918354"/>
                </a:cubicBezTo>
                <a:cubicBezTo>
                  <a:pt x="433150" y="1927187"/>
                  <a:pt x="430772" y="1934831"/>
                  <a:pt x="426016" y="1941286"/>
                </a:cubicBezTo>
                <a:cubicBezTo>
                  <a:pt x="421259" y="1947741"/>
                  <a:pt x="414125" y="1952327"/>
                  <a:pt x="404613" y="1955045"/>
                </a:cubicBezTo>
                <a:cubicBezTo>
                  <a:pt x="390345" y="1967275"/>
                  <a:pt x="373358" y="1972371"/>
                  <a:pt x="353654" y="1970332"/>
                </a:cubicBezTo>
                <a:cubicBezTo>
                  <a:pt x="348219" y="1975089"/>
                  <a:pt x="341084" y="1977467"/>
                  <a:pt x="332252" y="1977467"/>
                </a:cubicBezTo>
                <a:cubicBezTo>
                  <a:pt x="320021" y="1977467"/>
                  <a:pt x="308810" y="1973050"/>
                  <a:pt x="298619" y="1964217"/>
                </a:cubicBezTo>
                <a:cubicBezTo>
                  <a:pt x="291824" y="1962858"/>
                  <a:pt x="283671" y="1959291"/>
                  <a:pt x="274159" y="1953516"/>
                </a:cubicBezTo>
                <a:cubicBezTo>
                  <a:pt x="264646" y="1947741"/>
                  <a:pt x="259890" y="1942475"/>
                  <a:pt x="259890" y="1937719"/>
                </a:cubicBezTo>
                <a:cubicBezTo>
                  <a:pt x="250378" y="1936360"/>
                  <a:pt x="240696" y="1930924"/>
                  <a:pt x="230844" y="1921412"/>
                </a:cubicBezTo>
                <a:cubicBezTo>
                  <a:pt x="220992" y="1911900"/>
                  <a:pt x="217424" y="1900349"/>
                  <a:pt x="220142" y="1886760"/>
                </a:cubicBezTo>
                <a:cubicBezTo>
                  <a:pt x="212668" y="1878607"/>
                  <a:pt x="208252" y="1870114"/>
                  <a:pt x="206893" y="1861281"/>
                </a:cubicBezTo>
                <a:cubicBezTo>
                  <a:pt x="198740" y="1857204"/>
                  <a:pt x="192794" y="1851089"/>
                  <a:pt x="189057" y="1842936"/>
                </a:cubicBezTo>
                <a:cubicBezTo>
                  <a:pt x="185320" y="1834782"/>
                  <a:pt x="184131" y="1826289"/>
                  <a:pt x="185490" y="1817456"/>
                </a:cubicBezTo>
                <a:cubicBezTo>
                  <a:pt x="176657" y="1809303"/>
                  <a:pt x="172241" y="1797073"/>
                  <a:pt x="172241" y="1780766"/>
                </a:cubicBezTo>
                <a:cubicBezTo>
                  <a:pt x="172241" y="1774651"/>
                  <a:pt x="172920" y="1766837"/>
                  <a:pt x="174279" y="1757325"/>
                </a:cubicBezTo>
                <a:cubicBezTo>
                  <a:pt x="164767" y="1749851"/>
                  <a:pt x="160011" y="1739659"/>
                  <a:pt x="160011" y="1726750"/>
                </a:cubicBezTo>
                <a:cubicBezTo>
                  <a:pt x="160011" y="1715199"/>
                  <a:pt x="163748" y="1705687"/>
                  <a:pt x="171222" y="1698213"/>
                </a:cubicBezTo>
                <a:cubicBezTo>
                  <a:pt x="163068" y="1690059"/>
                  <a:pt x="158992" y="1679528"/>
                  <a:pt x="158992" y="1666618"/>
                </a:cubicBezTo>
                <a:cubicBezTo>
                  <a:pt x="158992" y="1661862"/>
                  <a:pt x="160351" y="1656087"/>
                  <a:pt x="163068" y="1649292"/>
                </a:cubicBezTo>
                <a:cubicBezTo>
                  <a:pt x="158992" y="1641139"/>
                  <a:pt x="156953" y="1632986"/>
                  <a:pt x="156953" y="1624832"/>
                </a:cubicBezTo>
                <a:cubicBezTo>
                  <a:pt x="156953" y="1613961"/>
                  <a:pt x="160011" y="1605468"/>
                  <a:pt x="166126" y="1599353"/>
                </a:cubicBezTo>
                <a:cubicBezTo>
                  <a:pt x="162049" y="1591199"/>
                  <a:pt x="160011" y="1582367"/>
                  <a:pt x="160011" y="1572854"/>
                </a:cubicBezTo>
                <a:cubicBezTo>
                  <a:pt x="160011" y="1564701"/>
                  <a:pt x="161200" y="1557397"/>
                  <a:pt x="163578" y="1550942"/>
                </a:cubicBezTo>
                <a:cubicBezTo>
                  <a:pt x="165956" y="1544487"/>
                  <a:pt x="168844" y="1539561"/>
                  <a:pt x="172241" y="1536164"/>
                </a:cubicBezTo>
                <a:cubicBezTo>
                  <a:pt x="164767" y="1527331"/>
                  <a:pt x="161030" y="1517819"/>
                  <a:pt x="161030" y="1507627"/>
                </a:cubicBezTo>
                <a:cubicBezTo>
                  <a:pt x="161030" y="1502191"/>
                  <a:pt x="162049" y="1496416"/>
                  <a:pt x="164088" y="1490301"/>
                </a:cubicBezTo>
                <a:cubicBezTo>
                  <a:pt x="157973" y="1492339"/>
                  <a:pt x="151178" y="1493359"/>
                  <a:pt x="143704" y="1493359"/>
                </a:cubicBezTo>
                <a:cubicBezTo>
                  <a:pt x="132154" y="1493359"/>
                  <a:pt x="123660" y="1490981"/>
                  <a:pt x="118225" y="1486224"/>
                </a:cubicBezTo>
                <a:cubicBezTo>
                  <a:pt x="110071" y="1488263"/>
                  <a:pt x="102937" y="1489282"/>
                  <a:pt x="96822" y="1489282"/>
                </a:cubicBezTo>
                <a:cubicBezTo>
                  <a:pt x="84592" y="1489282"/>
                  <a:pt x="72022" y="1485545"/>
                  <a:pt x="59113" y="1478071"/>
                </a:cubicBezTo>
                <a:cubicBezTo>
                  <a:pt x="52318" y="1482148"/>
                  <a:pt x="45184" y="1484186"/>
                  <a:pt x="37710" y="1484186"/>
                </a:cubicBezTo>
                <a:cubicBezTo>
                  <a:pt x="26839" y="1484186"/>
                  <a:pt x="17836" y="1479600"/>
                  <a:pt x="10702" y="1470427"/>
                </a:cubicBezTo>
                <a:cubicBezTo>
                  <a:pt x="3568" y="1461255"/>
                  <a:pt x="0" y="1450893"/>
                  <a:pt x="0" y="1439342"/>
                </a:cubicBezTo>
                <a:cubicBezTo>
                  <a:pt x="0" y="1429151"/>
                  <a:pt x="3228" y="1420488"/>
                  <a:pt x="9683" y="1413353"/>
                </a:cubicBezTo>
                <a:cubicBezTo>
                  <a:pt x="16137" y="1406219"/>
                  <a:pt x="25480" y="1402312"/>
                  <a:pt x="37710" y="1401633"/>
                </a:cubicBezTo>
                <a:cubicBezTo>
                  <a:pt x="45863" y="1398236"/>
                  <a:pt x="53337" y="1396537"/>
                  <a:pt x="60132" y="1396537"/>
                </a:cubicBezTo>
                <a:cubicBezTo>
                  <a:pt x="73721" y="1396537"/>
                  <a:pt x="85611" y="1399934"/>
                  <a:pt x="95803" y="1406729"/>
                </a:cubicBezTo>
                <a:cubicBezTo>
                  <a:pt x="104636" y="1403331"/>
                  <a:pt x="114488" y="1401633"/>
                  <a:pt x="125359" y="1401633"/>
                </a:cubicBezTo>
                <a:cubicBezTo>
                  <a:pt x="134871" y="1401633"/>
                  <a:pt x="142345" y="1403331"/>
                  <a:pt x="147781" y="1406729"/>
                </a:cubicBezTo>
                <a:cubicBezTo>
                  <a:pt x="148460" y="1404011"/>
                  <a:pt x="151348" y="1401463"/>
                  <a:pt x="156444" y="1399085"/>
                </a:cubicBezTo>
                <a:cubicBezTo>
                  <a:pt x="161540" y="1396707"/>
                  <a:pt x="165786" y="1395857"/>
                  <a:pt x="169184" y="1396537"/>
                </a:cubicBezTo>
                <a:cubicBezTo>
                  <a:pt x="166466" y="1390422"/>
                  <a:pt x="165107" y="1382268"/>
                  <a:pt x="165107" y="1372077"/>
                </a:cubicBezTo>
                <a:cubicBezTo>
                  <a:pt x="165107" y="1359847"/>
                  <a:pt x="167825" y="1353392"/>
                  <a:pt x="173260" y="1352712"/>
                </a:cubicBezTo>
                <a:cubicBezTo>
                  <a:pt x="168504" y="1345918"/>
                  <a:pt x="166126" y="1336066"/>
                  <a:pt x="166126" y="1323156"/>
                </a:cubicBezTo>
                <a:cubicBezTo>
                  <a:pt x="166126" y="1305491"/>
                  <a:pt x="170542" y="1293261"/>
                  <a:pt x="179375" y="1286466"/>
                </a:cubicBezTo>
                <a:cubicBezTo>
                  <a:pt x="178696" y="1272877"/>
                  <a:pt x="181414" y="1262685"/>
                  <a:pt x="187529" y="1255891"/>
                </a:cubicBezTo>
                <a:cubicBezTo>
                  <a:pt x="193644" y="1249096"/>
                  <a:pt x="201457" y="1245699"/>
                  <a:pt x="210970" y="1245699"/>
                </a:cubicBezTo>
                <a:close/>
                <a:moveTo>
                  <a:pt x="3145136" y="1234488"/>
                </a:moveTo>
                <a:cubicBezTo>
                  <a:pt x="3156687" y="1234488"/>
                  <a:pt x="3166709" y="1238395"/>
                  <a:pt x="3175202" y="1246209"/>
                </a:cubicBezTo>
                <a:cubicBezTo>
                  <a:pt x="3183695" y="1254022"/>
                  <a:pt x="3187602" y="1264724"/>
                  <a:pt x="3186923" y="1278313"/>
                </a:cubicBezTo>
                <a:cubicBezTo>
                  <a:pt x="3195076" y="1291222"/>
                  <a:pt x="3199153" y="1302773"/>
                  <a:pt x="3199153" y="1312965"/>
                </a:cubicBezTo>
                <a:cubicBezTo>
                  <a:pt x="3199153" y="1328592"/>
                  <a:pt x="3189640" y="1341501"/>
                  <a:pt x="3170616" y="1351693"/>
                </a:cubicBezTo>
                <a:cubicBezTo>
                  <a:pt x="3163821" y="1356449"/>
                  <a:pt x="3156007" y="1358827"/>
                  <a:pt x="3147175" y="1358827"/>
                </a:cubicBezTo>
                <a:cubicBezTo>
                  <a:pt x="3134265" y="1358827"/>
                  <a:pt x="3122374" y="1354751"/>
                  <a:pt x="3111504" y="1346597"/>
                </a:cubicBezTo>
                <a:cubicBezTo>
                  <a:pt x="3100632" y="1338444"/>
                  <a:pt x="3095876" y="1329951"/>
                  <a:pt x="3097235" y="1321118"/>
                </a:cubicBezTo>
                <a:cubicBezTo>
                  <a:pt x="3088402" y="1310247"/>
                  <a:pt x="3083986" y="1299376"/>
                  <a:pt x="3083986" y="1288504"/>
                </a:cubicBezTo>
                <a:cubicBezTo>
                  <a:pt x="3083986" y="1280351"/>
                  <a:pt x="3086703" y="1272537"/>
                  <a:pt x="3092139" y="1265063"/>
                </a:cubicBezTo>
                <a:cubicBezTo>
                  <a:pt x="3097575" y="1257589"/>
                  <a:pt x="3104709" y="1251814"/>
                  <a:pt x="3113542" y="1247737"/>
                </a:cubicBezTo>
                <a:cubicBezTo>
                  <a:pt x="3121695" y="1238905"/>
                  <a:pt x="3132227" y="1234488"/>
                  <a:pt x="3145136" y="1234488"/>
                </a:cubicBezTo>
                <a:close/>
                <a:moveTo>
                  <a:pt x="2041608" y="1221239"/>
                </a:moveTo>
                <a:cubicBezTo>
                  <a:pt x="2047044" y="1221239"/>
                  <a:pt x="2053838" y="1222937"/>
                  <a:pt x="2061992" y="1226335"/>
                </a:cubicBezTo>
                <a:cubicBezTo>
                  <a:pt x="2069466" y="1230411"/>
                  <a:pt x="2075411" y="1237885"/>
                  <a:pt x="2079827" y="1248757"/>
                </a:cubicBezTo>
                <a:cubicBezTo>
                  <a:pt x="2084244" y="1259628"/>
                  <a:pt x="2086452" y="1271178"/>
                  <a:pt x="2086452" y="1283409"/>
                </a:cubicBezTo>
                <a:cubicBezTo>
                  <a:pt x="2086452" y="1295639"/>
                  <a:pt x="2084074" y="1306510"/>
                  <a:pt x="2079318" y="1316022"/>
                </a:cubicBezTo>
                <a:cubicBezTo>
                  <a:pt x="2084074" y="1324855"/>
                  <a:pt x="2086452" y="1334367"/>
                  <a:pt x="2086452" y="1344559"/>
                </a:cubicBezTo>
                <a:cubicBezTo>
                  <a:pt x="2086452" y="1356110"/>
                  <a:pt x="2083055" y="1369359"/>
                  <a:pt x="2076260" y="1384307"/>
                </a:cubicBezTo>
                <a:cubicBezTo>
                  <a:pt x="2082375" y="1395178"/>
                  <a:pt x="2085433" y="1406729"/>
                  <a:pt x="2085433" y="1418959"/>
                </a:cubicBezTo>
                <a:cubicBezTo>
                  <a:pt x="2085433" y="1426433"/>
                  <a:pt x="2084074" y="1432548"/>
                  <a:pt x="2081356" y="1437304"/>
                </a:cubicBezTo>
                <a:cubicBezTo>
                  <a:pt x="2088830" y="1442739"/>
                  <a:pt x="2092567" y="1450893"/>
                  <a:pt x="2092567" y="1461764"/>
                </a:cubicBezTo>
                <a:cubicBezTo>
                  <a:pt x="2092567" y="1467879"/>
                  <a:pt x="2090528" y="1474674"/>
                  <a:pt x="2086452" y="1482148"/>
                </a:cubicBezTo>
                <a:cubicBezTo>
                  <a:pt x="2090528" y="1483507"/>
                  <a:pt x="2093077" y="1488602"/>
                  <a:pt x="2094096" y="1497435"/>
                </a:cubicBezTo>
                <a:cubicBezTo>
                  <a:pt x="2095115" y="1506268"/>
                  <a:pt x="2095624" y="1511364"/>
                  <a:pt x="2095624" y="1512723"/>
                </a:cubicBezTo>
                <a:cubicBezTo>
                  <a:pt x="2099022" y="1503890"/>
                  <a:pt x="2105137" y="1496926"/>
                  <a:pt x="2113969" y="1491830"/>
                </a:cubicBezTo>
                <a:cubicBezTo>
                  <a:pt x="2122802" y="1486734"/>
                  <a:pt x="2130616" y="1484865"/>
                  <a:pt x="2137411" y="1486224"/>
                </a:cubicBezTo>
                <a:cubicBezTo>
                  <a:pt x="2140128" y="1478071"/>
                  <a:pt x="2145224" y="1471786"/>
                  <a:pt x="2152698" y="1467370"/>
                </a:cubicBezTo>
                <a:cubicBezTo>
                  <a:pt x="2160172" y="1462953"/>
                  <a:pt x="2167986" y="1460745"/>
                  <a:pt x="2176139" y="1460745"/>
                </a:cubicBezTo>
                <a:cubicBezTo>
                  <a:pt x="2179537" y="1460745"/>
                  <a:pt x="2183953" y="1461425"/>
                  <a:pt x="2189389" y="1462783"/>
                </a:cubicBezTo>
                <a:cubicBezTo>
                  <a:pt x="2194824" y="1457348"/>
                  <a:pt x="2202977" y="1454630"/>
                  <a:pt x="2213849" y="1454630"/>
                </a:cubicBezTo>
                <a:cubicBezTo>
                  <a:pt x="2221323" y="1454630"/>
                  <a:pt x="2227438" y="1455989"/>
                  <a:pt x="2232194" y="1458707"/>
                </a:cubicBezTo>
                <a:cubicBezTo>
                  <a:pt x="2235591" y="1456668"/>
                  <a:pt x="2240008" y="1455649"/>
                  <a:pt x="2245443" y="1455649"/>
                </a:cubicBezTo>
                <a:cubicBezTo>
                  <a:pt x="2252238" y="1455649"/>
                  <a:pt x="2259032" y="1457348"/>
                  <a:pt x="2265826" y="1460745"/>
                </a:cubicBezTo>
                <a:cubicBezTo>
                  <a:pt x="2271262" y="1458707"/>
                  <a:pt x="2276358" y="1457687"/>
                  <a:pt x="2281114" y="1457687"/>
                </a:cubicBezTo>
                <a:cubicBezTo>
                  <a:pt x="2289947" y="1457687"/>
                  <a:pt x="2297421" y="1460745"/>
                  <a:pt x="2303536" y="1466860"/>
                </a:cubicBezTo>
                <a:cubicBezTo>
                  <a:pt x="2309651" y="1465501"/>
                  <a:pt x="2317804" y="1468219"/>
                  <a:pt x="2327996" y="1475013"/>
                </a:cubicBezTo>
                <a:cubicBezTo>
                  <a:pt x="2338188" y="1481808"/>
                  <a:pt x="2343623" y="1489622"/>
                  <a:pt x="2344303" y="1498454"/>
                </a:cubicBezTo>
                <a:cubicBezTo>
                  <a:pt x="2356533" y="1508646"/>
                  <a:pt x="2362648" y="1519517"/>
                  <a:pt x="2362648" y="1531068"/>
                </a:cubicBezTo>
                <a:cubicBezTo>
                  <a:pt x="2362648" y="1535145"/>
                  <a:pt x="2361629" y="1538882"/>
                  <a:pt x="2359591" y="1542279"/>
                </a:cubicBezTo>
                <a:cubicBezTo>
                  <a:pt x="2363667" y="1544997"/>
                  <a:pt x="2367064" y="1549413"/>
                  <a:pt x="2369783" y="1555528"/>
                </a:cubicBezTo>
                <a:cubicBezTo>
                  <a:pt x="2372500" y="1561643"/>
                  <a:pt x="2373859" y="1568098"/>
                  <a:pt x="2373859" y="1574893"/>
                </a:cubicBezTo>
                <a:cubicBezTo>
                  <a:pt x="2373859" y="1579649"/>
                  <a:pt x="2373519" y="1583386"/>
                  <a:pt x="2372840" y="1586104"/>
                </a:cubicBezTo>
                <a:cubicBezTo>
                  <a:pt x="2380993" y="1592219"/>
                  <a:pt x="2385070" y="1601731"/>
                  <a:pt x="2385070" y="1614640"/>
                </a:cubicBezTo>
                <a:cubicBezTo>
                  <a:pt x="2385070" y="1624153"/>
                  <a:pt x="2382692" y="1632986"/>
                  <a:pt x="2377936" y="1641139"/>
                </a:cubicBezTo>
                <a:cubicBezTo>
                  <a:pt x="2384051" y="1650651"/>
                  <a:pt x="2387109" y="1659484"/>
                  <a:pt x="2387109" y="1667638"/>
                </a:cubicBezTo>
                <a:cubicBezTo>
                  <a:pt x="2387109" y="1672394"/>
                  <a:pt x="2386089" y="1677490"/>
                  <a:pt x="2384051" y="1682925"/>
                </a:cubicBezTo>
                <a:cubicBezTo>
                  <a:pt x="2387448" y="1691758"/>
                  <a:pt x="2389147" y="1701950"/>
                  <a:pt x="2389147" y="1713500"/>
                </a:cubicBezTo>
                <a:cubicBezTo>
                  <a:pt x="2389147" y="1727089"/>
                  <a:pt x="2386769" y="1738300"/>
                  <a:pt x="2382013" y="1747133"/>
                </a:cubicBezTo>
                <a:cubicBezTo>
                  <a:pt x="2384051" y="1751889"/>
                  <a:pt x="2385070" y="1762081"/>
                  <a:pt x="2385070" y="1777708"/>
                </a:cubicBezTo>
                <a:cubicBezTo>
                  <a:pt x="2385070" y="1797412"/>
                  <a:pt x="2383711" y="1810322"/>
                  <a:pt x="2380993" y="1816437"/>
                </a:cubicBezTo>
                <a:cubicBezTo>
                  <a:pt x="2385749" y="1823232"/>
                  <a:pt x="2388127" y="1833763"/>
                  <a:pt x="2388127" y="1848031"/>
                </a:cubicBezTo>
                <a:cubicBezTo>
                  <a:pt x="2388127" y="1864338"/>
                  <a:pt x="2385070" y="1876229"/>
                  <a:pt x="2378955" y="1883703"/>
                </a:cubicBezTo>
                <a:cubicBezTo>
                  <a:pt x="2383032" y="1889818"/>
                  <a:pt x="2385070" y="1898650"/>
                  <a:pt x="2385070" y="1910201"/>
                </a:cubicBezTo>
                <a:cubicBezTo>
                  <a:pt x="2385070" y="1923790"/>
                  <a:pt x="2382692" y="1935341"/>
                  <a:pt x="2377936" y="1944853"/>
                </a:cubicBezTo>
                <a:cubicBezTo>
                  <a:pt x="2378615" y="1952327"/>
                  <a:pt x="2374369" y="1958782"/>
                  <a:pt x="2365196" y="1964217"/>
                </a:cubicBezTo>
                <a:cubicBezTo>
                  <a:pt x="2356024" y="1969653"/>
                  <a:pt x="2346002" y="1972371"/>
                  <a:pt x="2335130" y="1972371"/>
                </a:cubicBezTo>
                <a:cubicBezTo>
                  <a:pt x="2325618" y="1972371"/>
                  <a:pt x="2317974" y="1969993"/>
                  <a:pt x="2312199" y="1965237"/>
                </a:cubicBezTo>
                <a:cubicBezTo>
                  <a:pt x="2306423" y="1960480"/>
                  <a:pt x="2303876" y="1953686"/>
                  <a:pt x="2304555" y="1944853"/>
                </a:cubicBezTo>
                <a:cubicBezTo>
                  <a:pt x="2297081" y="1933302"/>
                  <a:pt x="2293344" y="1920393"/>
                  <a:pt x="2293344" y="1906124"/>
                </a:cubicBezTo>
                <a:cubicBezTo>
                  <a:pt x="2293344" y="1893894"/>
                  <a:pt x="2295383" y="1882344"/>
                  <a:pt x="2299459" y="1871472"/>
                </a:cubicBezTo>
                <a:cubicBezTo>
                  <a:pt x="2296062" y="1861281"/>
                  <a:pt x="2294364" y="1849051"/>
                  <a:pt x="2294364" y="1834782"/>
                </a:cubicBezTo>
                <a:cubicBezTo>
                  <a:pt x="2294364" y="1819834"/>
                  <a:pt x="2296062" y="1808963"/>
                  <a:pt x="2299459" y="1802169"/>
                </a:cubicBezTo>
                <a:cubicBezTo>
                  <a:pt x="2296741" y="1798092"/>
                  <a:pt x="2295383" y="1791637"/>
                  <a:pt x="2295383" y="1782804"/>
                </a:cubicBezTo>
                <a:cubicBezTo>
                  <a:pt x="2295383" y="1772613"/>
                  <a:pt x="2297081" y="1764799"/>
                  <a:pt x="2300478" y="1759363"/>
                </a:cubicBezTo>
                <a:cubicBezTo>
                  <a:pt x="2295722" y="1751889"/>
                  <a:pt x="2293344" y="1743056"/>
                  <a:pt x="2293344" y="1732865"/>
                </a:cubicBezTo>
                <a:cubicBezTo>
                  <a:pt x="2293344" y="1725391"/>
                  <a:pt x="2295043" y="1719955"/>
                  <a:pt x="2298440" y="1716558"/>
                </a:cubicBezTo>
                <a:cubicBezTo>
                  <a:pt x="2292325" y="1707046"/>
                  <a:pt x="2289268" y="1696854"/>
                  <a:pt x="2289268" y="1685983"/>
                </a:cubicBezTo>
                <a:cubicBezTo>
                  <a:pt x="2289268" y="1678509"/>
                  <a:pt x="2290626" y="1673073"/>
                  <a:pt x="2293344" y="1669676"/>
                </a:cubicBezTo>
                <a:cubicBezTo>
                  <a:pt x="2285870" y="1664240"/>
                  <a:pt x="2282133" y="1654728"/>
                  <a:pt x="2282133" y="1641139"/>
                </a:cubicBezTo>
                <a:cubicBezTo>
                  <a:pt x="2282133" y="1630268"/>
                  <a:pt x="2284511" y="1622454"/>
                  <a:pt x="2289268" y="1617698"/>
                </a:cubicBezTo>
                <a:cubicBezTo>
                  <a:pt x="2277038" y="1607506"/>
                  <a:pt x="2270922" y="1596295"/>
                  <a:pt x="2270922" y="1584065"/>
                </a:cubicBezTo>
                <a:cubicBezTo>
                  <a:pt x="2270922" y="1577271"/>
                  <a:pt x="2272281" y="1571156"/>
                  <a:pt x="2274999" y="1565720"/>
                </a:cubicBezTo>
                <a:cubicBezTo>
                  <a:pt x="2270243" y="1567079"/>
                  <a:pt x="2264807" y="1565550"/>
                  <a:pt x="2258692" y="1561134"/>
                </a:cubicBezTo>
                <a:cubicBezTo>
                  <a:pt x="2252577" y="1556717"/>
                  <a:pt x="2248501" y="1551791"/>
                  <a:pt x="2246462" y="1546356"/>
                </a:cubicBezTo>
                <a:cubicBezTo>
                  <a:pt x="2239668" y="1549753"/>
                  <a:pt x="2231175" y="1551452"/>
                  <a:pt x="2220983" y="1551452"/>
                </a:cubicBezTo>
                <a:cubicBezTo>
                  <a:pt x="2216906" y="1551452"/>
                  <a:pt x="2214188" y="1551112"/>
                  <a:pt x="2212829" y="1550432"/>
                </a:cubicBezTo>
                <a:cubicBezTo>
                  <a:pt x="2210112" y="1554509"/>
                  <a:pt x="2204846" y="1558076"/>
                  <a:pt x="2197032" y="1561134"/>
                </a:cubicBezTo>
                <a:cubicBezTo>
                  <a:pt x="2189219" y="1564191"/>
                  <a:pt x="2183273" y="1565041"/>
                  <a:pt x="2179197" y="1563682"/>
                </a:cubicBezTo>
                <a:cubicBezTo>
                  <a:pt x="2173761" y="1569117"/>
                  <a:pt x="2166967" y="1574553"/>
                  <a:pt x="2158813" y="1579989"/>
                </a:cubicBezTo>
                <a:cubicBezTo>
                  <a:pt x="2150660" y="1585424"/>
                  <a:pt x="2144885" y="1587802"/>
                  <a:pt x="2141487" y="1587123"/>
                </a:cubicBezTo>
                <a:cubicBezTo>
                  <a:pt x="2140128" y="1593238"/>
                  <a:pt x="2135712" y="1600542"/>
                  <a:pt x="2128238" y="1609035"/>
                </a:cubicBezTo>
                <a:cubicBezTo>
                  <a:pt x="2120764" y="1617528"/>
                  <a:pt x="2113630" y="1621775"/>
                  <a:pt x="2106835" y="1621775"/>
                </a:cubicBezTo>
                <a:cubicBezTo>
                  <a:pt x="2108194" y="1627210"/>
                  <a:pt x="2108874" y="1631627"/>
                  <a:pt x="2108874" y="1635024"/>
                </a:cubicBezTo>
                <a:cubicBezTo>
                  <a:pt x="2108874" y="1643857"/>
                  <a:pt x="2105816" y="1656766"/>
                  <a:pt x="2099701" y="1673753"/>
                </a:cubicBezTo>
                <a:cubicBezTo>
                  <a:pt x="2105137" y="1681227"/>
                  <a:pt x="2107854" y="1689040"/>
                  <a:pt x="2107854" y="1697194"/>
                </a:cubicBezTo>
                <a:cubicBezTo>
                  <a:pt x="2107854" y="1704668"/>
                  <a:pt x="2105476" y="1712481"/>
                  <a:pt x="2100720" y="1720635"/>
                </a:cubicBezTo>
                <a:cubicBezTo>
                  <a:pt x="2102079" y="1723352"/>
                  <a:pt x="2102759" y="1727769"/>
                  <a:pt x="2102759" y="1733884"/>
                </a:cubicBezTo>
                <a:cubicBezTo>
                  <a:pt x="2102759" y="1739999"/>
                  <a:pt x="2101400" y="1747133"/>
                  <a:pt x="2098682" y="1755287"/>
                </a:cubicBezTo>
                <a:cubicBezTo>
                  <a:pt x="2100041" y="1760043"/>
                  <a:pt x="2100720" y="1765478"/>
                  <a:pt x="2100720" y="1771593"/>
                </a:cubicBezTo>
                <a:cubicBezTo>
                  <a:pt x="2100720" y="1778388"/>
                  <a:pt x="2098002" y="1786202"/>
                  <a:pt x="2092567" y="1795034"/>
                </a:cubicBezTo>
                <a:cubicBezTo>
                  <a:pt x="2100041" y="1798432"/>
                  <a:pt x="2103778" y="1808284"/>
                  <a:pt x="2103778" y="1824590"/>
                </a:cubicBezTo>
                <a:cubicBezTo>
                  <a:pt x="2103778" y="1832744"/>
                  <a:pt x="2102759" y="1841237"/>
                  <a:pt x="2100720" y="1850070"/>
                </a:cubicBezTo>
                <a:cubicBezTo>
                  <a:pt x="2098682" y="1858903"/>
                  <a:pt x="2095964" y="1866037"/>
                  <a:pt x="2092567" y="1871472"/>
                </a:cubicBezTo>
                <a:cubicBezTo>
                  <a:pt x="2096644" y="1878267"/>
                  <a:pt x="2098682" y="1886081"/>
                  <a:pt x="2098682" y="1894913"/>
                </a:cubicBezTo>
                <a:cubicBezTo>
                  <a:pt x="2098682" y="1903746"/>
                  <a:pt x="2095285" y="1911220"/>
                  <a:pt x="2088490" y="1917335"/>
                </a:cubicBezTo>
                <a:cubicBezTo>
                  <a:pt x="2091887" y="1927527"/>
                  <a:pt x="2093586" y="1935341"/>
                  <a:pt x="2093586" y="1940776"/>
                </a:cubicBezTo>
                <a:cubicBezTo>
                  <a:pt x="2093586" y="1952327"/>
                  <a:pt x="2089339" y="1960820"/>
                  <a:pt x="2080846" y="1966256"/>
                </a:cubicBezTo>
                <a:cubicBezTo>
                  <a:pt x="2072353" y="1971691"/>
                  <a:pt x="2060972" y="1974409"/>
                  <a:pt x="2046704" y="1974409"/>
                </a:cubicBezTo>
                <a:cubicBezTo>
                  <a:pt x="2031756" y="1974409"/>
                  <a:pt x="2020375" y="1969483"/>
                  <a:pt x="2012562" y="1959631"/>
                </a:cubicBezTo>
                <a:cubicBezTo>
                  <a:pt x="2004748" y="1949779"/>
                  <a:pt x="2000841" y="1938059"/>
                  <a:pt x="2000841" y="1924470"/>
                </a:cubicBezTo>
                <a:cubicBezTo>
                  <a:pt x="2000841" y="1912919"/>
                  <a:pt x="2003559" y="1903746"/>
                  <a:pt x="2008995" y="1896952"/>
                </a:cubicBezTo>
                <a:cubicBezTo>
                  <a:pt x="2000841" y="1888798"/>
                  <a:pt x="1996765" y="1876568"/>
                  <a:pt x="1996765" y="1860262"/>
                </a:cubicBezTo>
                <a:cubicBezTo>
                  <a:pt x="1996765" y="1842596"/>
                  <a:pt x="2002200" y="1828667"/>
                  <a:pt x="2013071" y="1818475"/>
                </a:cubicBezTo>
                <a:cubicBezTo>
                  <a:pt x="2004238" y="1809643"/>
                  <a:pt x="1999822" y="1798092"/>
                  <a:pt x="1999822" y="1783823"/>
                </a:cubicBezTo>
                <a:cubicBezTo>
                  <a:pt x="1999822" y="1769555"/>
                  <a:pt x="2003899" y="1755966"/>
                  <a:pt x="2012052" y="1743056"/>
                </a:cubicBezTo>
                <a:cubicBezTo>
                  <a:pt x="2010014" y="1736941"/>
                  <a:pt x="2008995" y="1729807"/>
                  <a:pt x="2008995" y="1721654"/>
                </a:cubicBezTo>
                <a:cubicBezTo>
                  <a:pt x="2008995" y="1711462"/>
                  <a:pt x="2010014" y="1702969"/>
                  <a:pt x="2012052" y="1696174"/>
                </a:cubicBezTo>
                <a:cubicBezTo>
                  <a:pt x="2005937" y="1688700"/>
                  <a:pt x="2002879" y="1680547"/>
                  <a:pt x="2002879" y="1671714"/>
                </a:cubicBezTo>
                <a:cubicBezTo>
                  <a:pt x="2002879" y="1663561"/>
                  <a:pt x="2004918" y="1656427"/>
                  <a:pt x="2008995" y="1650312"/>
                </a:cubicBezTo>
                <a:cubicBezTo>
                  <a:pt x="2006277" y="1645555"/>
                  <a:pt x="2004918" y="1640120"/>
                  <a:pt x="2004918" y="1634005"/>
                </a:cubicBezTo>
                <a:cubicBezTo>
                  <a:pt x="2004918" y="1628569"/>
                  <a:pt x="2005937" y="1623473"/>
                  <a:pt x="2007975" y="1618717"/>
                </a:cubicBezTo>
                <a:cubicBezTo>
                  <a:pt x="2000501" y="1609205"/>
                  <a:pt x="1996765" y="1597994"/>
                  <a:pt x="1996765" y="1585084"/>
                </a:cubicBezTo>
                <a:cubicBezTo>
                  <a:pt x="1996765" y="1574893"/>
                  <a:pt x="1999482" y="1565380"/>
                  <a:pt x="2004918" y="1556548"/>
                </a:cubicBezTo>
                <a:cubicBezTo>
                  <a:pt x="2002879" y="1551112"/>
                  <a:pt x="2001860" y="1545676"/>
                  <a:pt x="2001860" y="1540241"/>
                </a:cubicBezTo>
                <a:cubicBezTo>
                  <a:pt x="2001860" y="1536843"/>
                  <a:pt x="2002540" y="1532427"/>
                  <a:pt x="2003899" y="1526991"/>
                </a:cubicBezTo>
                <a:cubicBezTo>
                  <a:pt x="1999142" y="1520197"/>
                  <a:pt x="1996765" y="1510345"/>
                  <a:pt x="1996765" y="1497435"/>
                </a:cubicBezTo>
                <a:cubicBezTo>
                  <a:pt x="1996765" y="1485205"/>
                  <a:pt x="1999142" y="1475693"/>
                  <a:pt x="2003899" y="1468899"/>
                </a:cubicBezTo>
                <a:cubicBezTo>
                  <a:pt x="1999822" y="1460745"/>
                  <a:pt x="1997784" y="1451573"/>
                  <a:pt x="1997784" y="1441381"/>
                </a:cubicBezTo>
                <a:cubicBezTo>
                  <a:pt x="1997784" y="1431868"/>
                  <a:pt x="2000162" y="1423375"/>
                  <a:pt x="2004918" y="1415901"/>
                </a:cubicBezTo>
                <a:cubicBezTo>
                  <a:pt x="1999482" y="1405030"/>
                  <a:pt x="1996765" y="1394838"/>
                  <a:pt x="1996765" y="1385326"/>
                </a:cubicBezTo>
                <a:cubicBezTo>
                  <a:pt x="1996765" y="1373775"/>
                  <a:pt x="1999482" y="1363584"/>
                  <a:pt x="2004918" y="1354751"/>
                </a:cubicBezTo>
                <a:cubicBezTo>
                  <a:pt x="2000162" y="1349315"/>
                  <a:pt x="1997784" y="1341162"/>
                  <a:pt x="1997784" y="1330291"/>
                </a:cubicBezTo>
                <a:cubicBezTo>
                  <a:pt x="1997784" y="1322137"/>
                  <a:pt x="1999142" y="1313304"/>
                  <a:pt x="2001860" y="1303792"/>
                </a:cubicBezTo>
                <a:cubicBezTo>
                  <a:pt x="1999142" y="1294280"/>
                  <a:pt x="1997784" y="1286466"/>
                  <a:pt x="1997784" y="1280351"/>
                </a:cubicBezTo>
                <a:cubicBezTo>
                  <a:pt x="1997784" y="1272198"/>
                  <a:pt x="1999822" y="1265743"/>
                  <a:pt x="2003899" y="1260987"/>
                </a:cubicBezTo>
                <a:cubicBezTo>
                  <a:pt x="2003219" y="1249436"/>
                  <a:pt x="2006617" y="1239924"/>
                  <a:pt x="2014091" y="1232450"/>
                </a:cubicBezTo>
                <a:cubicBezTo>
                  <a:pt x="2021564" y="1224976"/>
                  <a:pt x="2030737" y="1221239"/>
                  <a:pt x="2041608" y="1221239"/>
                </a:cubicBezTo>
                <a:close/>
                <a:moveTo>
                  <a:pt x="517608" y="1221239"/>
                </a:moveTo>
                <a:cubicBezTo>
                  <a:pt x="523044" y="1221239"/>
                  <a:pt x="529838" y="1222937"/>
                  <a:pt x="537992" y="1226335"/>
                </a:cubicBezTo>
                <a:cubicBezTo>
                  <a:pt x="545466" y="1230411"/>
                  <a:pt x="551411" y="1237885"/>
                  <a:pt x="555827" y="1248757"/>
                </a:cubicBezTo>
                <a:cubicBezTo>
                  <a:pt x="560244" y="1259628"/>
                  <a:pt x="562452" y="1271178"/>
                  <a:pt x="562452" y="1283409"/>
                </a:cubicBezTo>
                <a:cubicBezTo>
                  <a:pt x="562452" y="1295639"/>
                  <a:pt x="560074" y="1306510"/>
                  <a:pt x="555318" y="1316022"/>
                </a:cubicBezTo>
                <a:cubicBezTo>
                  <a:pt x="560074" y="1324855"/>
                  <a:pt x="562452" y="1334367"/>
                  <a:pt x="562452" y="1344559"/>
                </a:cubicBezTo>
                <a:cubicBezTo>
                  <a:pt x="562452" y="1356110"/>
                  <a:pt x="559055" y="1369359"/>
                  <a:pt x="552260" y="1384307"/>
                </a:cubicBezTo>
                <a:cubicBezTo>
                  <a:pt x="558375" y="1395178"/>
                  <a:pt x="561433" y="1406729"/>
                  <a:pt x="561433" y="1418959"/>
                </a:cubicBezTo>
                <a:cubicBezTo>
                  <a:pt x="561433" y="1426433"/>
                  <a:pt x="560074" y="1432548"/>
                  <a:pt x="557356" y="1437304"/>
                </a:cubicBezTo>
                <a:cubicBezTo>
                  <a:pt x="564830" y="1442739"/>
                  <a:pt x="568567" y="1450893"/>
                  <a:pt x="568567" y="1461764"/>
                </a:cubicBezTo>
                <a:cubicBezTo>
                  <a:pt x="568567" y="1467879"/>
                  <a:pt x="566528" y="1474674"/>
                  <a:pt x="562452" y="1482148"/>
                </a:cubicBezTo>
                <a:cubicBezTo>
                  <a:pt x="566528" y="1483507"/>
                  <a:pt x="569076" y="1488602"/>
                  <a:pt x="570096" y="1497435"/>
                </a:cubicBezTo>
                <a:cubicBezTo>
                  <a:pt x="571115" y="1506268"/>
                  <a:pt x="571624" y="1511364"/>
                  <a:pt x="571624" y="1512723"/>
                </a:cubicBezTo>
                <a:cubicBezTo>
                  <a:pt x="575022" y="1503890"/>
                  <a:pt x="581137" y="1496926"/>
                  <a:pt x="589970" y="1491830"/>
                </a:cubicBezTo>
                <a:cubicBezTo>
                  <a:pt x="598802" y="1486734"/>
                  <a:pt x="606616" y="1484865"/>
                  <a:pt x="613411" y="1486224"/>
                </a:cubicBezTo>
                <a:cubicBezTo>
                  <a:pt x="616128" y="1478071"/>
                  <a:pt x="621224" y="1471786"/>
                  <a:pt x="628698" y="1467370"/>
                </a:cubicBezTo>
                <a:cubicBezTo>
                  <a:pt x="636172" y="1462953"/>
                  <a:pt x="643986" y="1460745"/>
                  <a:pt x="652139" y="1460745"/>
                </a:cubicBezTo>
                <a:cubicBezTo>
                  <a:pt x="655536" y="1460745"/>
                  <a:pt x="659953" y="1461425"/>
                  <a:pt x="665388" y="1462783"/>
                </a:cubicBezTo>
                <a:cubicBezTo>
                  <a:pt x="670824" y="1457348"/>
                  <a:pt x="678977" y="1454630"/>
                  <a:pt x="689849" y="1454630"/>
                </a:cubicBezTo>
                <a:cubicBezTo>
                  <a:pt x="697323" y="1454630"/>
                  <a:pt x="703438" y="1455989"/>
                  <a:pt x="708194" y="1458707"/>
                </a:cubicBezTo>
                <a:cubicBezTo>
                  <a:pt x="711591" y="1456668"/>
                  <a:pt x="716007" y="1455649"/>
                  <a:pt x="721443" y="1455649"/>
                </a:cubicBezTo>
                <a:cubicBezTo>
                  <a:pt x="728238" y="1455649"/>
                  <a:pt x="735032" y="1457348"/>
                  <a:pt x="741827" y="1460745"/>
                </a:cubicBezTo>
                <a:cubicBezTo>
                  <a:pt x="747262" y="1458707"/>
                  <a:pt x="752358" y="1457687"/>
                  <a:pt x="757114" y="1457687"/>
                </a:cubicBezTo>
                <a:cubicBezTo>
                  <a:pt x="765947" y="1457687"/>
                  <a:pt x="773421" y="1460745"/>
                  <a:pt x="779536" y="1466860"/>
                </a:cubicBezTo>
                <a:cubicBezTo>
                  <a:pt x="785651" y="1465501"/>
                  <a:pt x="793805" y="1468219"/>
                  <a:pt x="803996" y="1475013"/>
                </a:cubicBezTo>
                <a:cubicBezTo>
                  <a:pt x="814188" y="1481808"/>
                  <a:pt x="819624" y="1489622"/>
                  <a:pt x="820303" y="1498454"/>
                </a:cubicBezTo>
                <a:cubicBezTo>
                  <a:pt x="832533" y="1508646"/>
                  <a:pt x="838648" y="1519517"/>
                  <a:pt x="838648" y="1531068"/>
                </a:cubicBezTo>
                <a:cubicBezTo>
                  <a:pt x="838648" y="1535145"/>
                  <a:pt x="837629" y="1538882"/>
                  <a:pt x="835591" y="1542279"/>
                </a:cubicBezTo>
                <a:cubicBezTo>
                  <a:pt x="839667" y="1544997"/>
                  <a:pt x="843065" y="1549413"/>
                  <a:pt x="845782" y="1555528"/>
                </a:cubicBezTo>
                <a:cubicBezTo>
                  <a:pt x="848500" y="1561643"/>
                  <a:pt x="849859" y="1568098"/>
                  <a:pt x="849859" y="1574893"/>
                </a:cubicBezTo>
                <a:cubicBezTo>
                  <a:pt x="849859" y="1579649"/>
                  <a:pt x="849519" y="1583386"/>
                  <a:pt x="848840" y="1586104"/>
                </a:cubicBezTo>
                <a:cubicBezTo>
                  <a:pt x="856993" y="1592219"/>
                  <a:pt x="861070" y="1601731"/>
                  <a:pt x="861070" y="1614640"/>
                </a:cubicBezTo>
                <a:cubicBezTo>
                  <a:pt x="861070" y="1624153"/>
                  <a:pt x="858692" y="1632986"/>
                  <a:pt x="853936" y="1641139"/>
                </a:cubicBezTo>
                <a:cubicBezTo>
                  <a:pt x="860051" y="1650651"/>
                  <a:pt x="863108" y="1659484"/>
                  <a:pt x="863108" y="1667638"/>
                </a:cubicBezTo>
                <a:cubicBezTo>
                  <a:pt x="863108" y="1672394"/>
                  <a:pt x="862089" y="1677490"/>
                  <a:pt x="860051" y="1682925"/>
                </a:cubicBezTo>
                <a:cubicBezTo>
                  <a:pt x="863448" y="1691758"/>
                  <a:pt x="865147" y="1701950"/>
                  <a:pt x="865147" y="1713500"/>
                </a:cubicBezTo>
                <a:cubicBezTo>
                  <a:pt x="865147" y="1727089"/>
                  <a:pt x="862769" y="1738300"/>
                  <a:pt x="858013" y="1747133"/>
                </a:cubicBezTo>
                <a:cubicBezTo>
                  <a:pt x="860051" y="1751889"/>
                  <a:pt x="861070" y="1762081"/>
                  <a:pt x="861070" y="1777708"/>
                </a:cubicBezTo>
                <a:cubicBezTo>
                  <a:pt x="861070" y="1797412"/>
                  <a:pt x="859711" y="1810322"/>
                  <a:pt x="856993" y="1816437"/>
                </a:cubicBezTo>
                <a:cubicBezTo>
                  <a:pt x="861750" y="1823232"/>
                  <a:pt x="864128" y="1833763"/>
                  <a:pt x="864128" y="1848031"/>
                </a:cubicBezTo>
                <a:cubicBezTo>
                  <a:pt x="864128" y="1864338"/>
                  <a:pt x="861070" y="1876229"/>
                  <a:pt x="854955" y="1883703"/>
                </a:cubicBezTo>
                <a:cubicBezTo>
                  <a:pt x="859032" y="1889818"/>
                  <a:pt x="861070" y="1898650"/>
                  <a:pt x="861070" y="1910201"/>
                </a:cubicBezTo>
                <a:cubicBezTo>
                  <a:pt x="861070" y="1923790"/>
                  <a:pt x="858692" y="1935341"/>
                  <a:pt x="853936" y="1944853"/>
                </a:cubicBezTo>
                <a:cubicBezTo>
                  <a:pt x="854615" y="1952327"/>
                  <a:pt x="850369" y="1958782"/>
                  <a:pt x="841196" y="1964217"/>
                </a:cubicBezTo>
                <a:cubicBezTo>
                  <a:pt x="832024" y="1969653"/>
                  <a:pt x="822002" y="1972371"/>
                  <a:pt x="811130" y="1972371"/>
                </a:cubicBezTo>
                <a:cubicBezTo>
                  <a:pt x="801618" y="1972371"/>
                  <a:pt x="793974" y="1969993"/>
                  <a:pt x="788199" y="1965237"/>
                </a:cubicBezTo>
                <a:cubicBezTo>
                  <a:pt x="782424" y="1960480"/>
                  <a:pt x="779876" y="1953686"/>
                  <a:pt x="780555" y="1944853"/>
                </a:cubicBezTo>
                <a:cubicBezTo>
                  <a:pt x="773081" y="1933302"/>
                  <a:pt x="769344" y="1920393"/>
                  <a:pt x="769344" y="1906124"/>
                </a:cubicBezTo>
                <a:cubicBezTo>
                  <a:pt x="769344" y="1893894"/>
                  <a:pt x="771383" y="1882344"/>
                  <a:pt x="775459" y="1871472"/>
                </a:cubicBezTo>
                <a:cubicBezTo>
                  <a:pt x="772062" y="1861281"/>
                  <a:pt x="770363" y="1849051"/>
                  <a:pt x="770363" y="1834782"/>
                </a:cubicBezTo>
                <a:cubicBezTo>
                  <a:pt x="770363" y="1819834"/>
                  <a:pt x="772062" y="1808963"/>
                  <a:pt x="775459" y="1802169"/>
                </a:cubicBezTo>
                <a:cubicBezTo>
                  <a:pt x="772742" y="1798092"/>
                  <a:pt x="771383" y="1791637"/>
                  <a:pt x="771383" y="1782804"/>
                </a:cubicBezTo>
                <a:cubicBezTo>
                  <a:pt x="771383" y="1772613"/>
                  <a:pt x="773081" y="1764799"/>
                  <a:pt x="776479" y="1759363"/>
                </a:cubicBezTo>
                <a:cubicBezTo>
                  <a:pt x="771722" y="1751889"/>
                  <a:pt x="769344" y="1743056"/>
                  <a:pt x="769344" y="1732865"/>
                </a:cubicBezTo>
                <a:cubicBezTo>
                  <a:pt x="769344" y="1725391"/>
                  <a:pt x="771043" y="1719955"/>
                  <a:pt x="774440" y="1716558"/>
                </a:cubicBezTo>
                <a:cubicBezTo>
                  <a:pt x="768325" y="1707046"/>
                  <a:pt x="765268" y="1696854"/>
                  <a:pt x="765268" y="1685983"/>
                </a:cubicBezTo>
                <a:cubicBezTo>
                  <a:pt x="765268" y="1678509"/>
                  <a:pt x="766627" y="1673073"/>
                  <a:pt x="769344" y="1669676"/>
                </a:cubicBezTo>
                <a:cubicBezTo>
                  <a:pt x="761870" y="1664240"/>
                  <a:pt x="758133" y="1654728"/>
                  <a:pt x="758133" y="1641139"/>
                </a:cubicBezTo>
                <a:cubicBezTo>
                  <a:pt x="758133" y="1630268"/>
                  <a:pt x="760511" y="1622454"/>
                  <a:pt x="765268" y="1617698"/>
                </a:cubicBezTo>
                <a:cubicBezTo>
                  <a:pt x="753037" y="1607506"/>
                  <a:pt x="746922" y="1596295"/>
                  <a:pt x="746922" y="1584065"/>
                </a:cubicBezTo>
                <a:cubicBezTo>
                  <a:pt x="746922" y="1577271"/>
                  <a:pt x="748281" y="1571156"/>
                  <a:pt x="750999" y="1565720"/>
                </a:cubicBezTo>
                <a:cubicBezTo>
                  <a:pt x="746243" y="1567079"/>
                  <a:pt x="740807" y="1565550"/>
                  <a:pt x="734692" y="1561134"/>
                </a:cubicBezTo>
                <a:cubicBezTo>
                  <a:pt x="728577" y="1556717"/>
                  <a:pt x="724501" y="1551791"/>
                  <a:pt x="722462" y="1546356"/>
                </a:cubicBezTo>
                <a:cubicBezTo>
                  <a:pt x="715668" y="1549753"/>
                  <a:pt x="707175" y="1551452"/>
                  <a:pt x="696983" y="1551452"/>
                </a:cubicBezTo>
                <a:cubicBezTo>
                  <a:pt x="692906" y="1551452"/>
                  <a:pt x="690188" y="1551112"/>
                  <a:pt x="688829" y="1550432"/>
                </a:cubicBezTo>
                <a:cubicBezTo>
                  <a:pt x="686112" y="1554509"/>
                  <a:pt x="680846" y="1558076"/>
                  <a:pt x="673032" y="1561134"/>
                </a:cubicBezTo>
                <a:cubicBezTo>
                  <a:pt x="665219" y="1564191"/>
                  <a:pt x="659273" y="1565041"/>
                  <a:pt x="655197" y="1563682"/>
                </a:cubicBezTo>
                <a:cubicBezTo>
                  <a:pt x="649761" y="1569117"/>
                  <a:pt x="642967" y="1574553"/>
                  <a:pt x="634813" y="1579989"/>
                </a:cubicBezTo>
                <a:cubicBezTo>
                  <a:pt x="626660" y="1585424"/>
                  <a:pt x="620884" y="1587802"/>
                  <a:pt x="617487" y="1587123"/>
                </a:cubicBezTo>
                <a:cubicBezTo>
                  <a:pt x="616128" y="1593238"/>
                  <a:pt x="611712" y="1600542"/>
                  <a:pt x="604238" y="1609035"/>
                </a:cubicBezTo>
                <a:cubicBezTo>
                  <a:pt x="596764" y="1617528"/>
                  <a:pt x="589630" y="1621775"/>
                  <a:pt x="582835" y="1621775"/>
                </a:cubicBezTo>
                <a:cubicBezTo>
                  <a:pt x="584194" y="1627210"/>
                  <a:pt x="584874" y="1631627"/>
                  <a:pt x="584874" y="1635024"/>
                </a:cubicBezTo>
                <a:cubicBezTo>
                  <a:pt x="584874" y="1643857"/>
                  <a:pt x="581816" y="1656766"/>
                  <a:pt x="575701" y="1673753"/>
                </a:cubicBezTo>
                <a:cubicBezTo>
                  <a:pt x="581137" y="1681227"/>
                  <a:pt x="583854" y="1689040"/>
                  <a:pt x="583854" y="1697194"/>
                </a:cubicBezTo>
                <a:cubicBezTo>
                  <a:pt x="583854" y="1704668"/>
                  <a:pt x="581476" y="1712481"/>
                  <a:pt x="576720" y="1720635"/>
                </a:cubicBezTo>
                <a:cubicBezTo>
                  <a:pt x="578079" y="1723352"/>
                  <a:pt x="578759" y="1727769"/>
                  <a:pt x="578759" y="1733884"/>
                </a:cubicBezTo>
                <a:cubicBezTo>
                  <a:pt x="578759" y="1739999"/>
                  <a:pt x="577400" y="1747133"/>
                  <a:pt x="574682" y="1755287"/>
                </a:cubicBezTo>
                <a:cubicBezTo>
                  <a:pt x="576041" y="1760043"/>
                  <a:pt x="576720" y="1765478"/>
                  <a:pt x="576720" y="1771593"/>
                </a:cubicBezTo>
                <a:cubicBezTo>
                  <a:pt x="576720" y="1778388"/>
                  <a:pt x="574002" y="1786202"/>
                  <a:pt x="568567" y="1795034"/>
                </a:cubicBezTo>
                <a:cubicBezTo>
                  <a:pt x="576041" y="1798432"/>
                  <a:pt x="579778" y="1808284"/>
                  <a:pt x="579778" y="1824590"/>
                </a:cubicBezTo>
                <a:cubicBezTo>
                  <a:pt x="579778" y="1832744"/>
                  <a:pt x="578759" y="1841237"/>
                  <a:pt x="576720" y="1850070"/>
                </a:cubicBezTo>
                <a:cubicBezTo>
                  <a:pt x="574682" y="1858903"/>
                  <a:pt x="571964" y="1866037"/>
                  <a:pt x="568567" y="1871472"/>
                </a:cubicBezTo>
                <a:cubicBezTo>
                  <a:pt x="572644" y="1878267"/>
                  <a:pt x="574682" y="1886081"/>
                  <a:pt x="574682" y="1894913"/>
                </a:cubicBezTo>
                <a:cubicBezTo>
                  <a:pt x="574682" y="1903746"/>
                  <a:pt x="571285" y="1911220"/>
                  <a:pt x="564490" y="1917335"/>
                </a:cubicBezTo>
                <a:cubicBezTo>
                  <a:pt x="567887" y="1927527"/>
                  <a:pt x="569586" y="1935341"/>
                  <a:pt x="569586" y="1940776"/>
                </a:cubicBezTo>
                <a:cubicBezTo>
                  <a:pt x="569586" y="1952327"/>
                  <a:pt x="565339" y="1960820"/>
                  <a:pt x="556846" y="1966256"/>
                </a:cubicBezTo>
                <a:cubicBezTo>
                  <a:pt x="548353" y="1971691"/>
                  <a:pt x="536972" y="1974409"/>
                  <a:pt x="522704" y="1974409"/>
                </a:cubicBezTo>
                <a:cubicBezTo>
                  <a:pt x="507756" y="1974409"/>
                  <a:pt x="496375" y="1969483"/>
                  <a:pt x="488562" y="1959631"/>
                </a:cubicBezTo>
                <a:cubicBezTo>
                  <a:pt x="480748" y="1949779"/>
                  <a:pt x="476841" y="1938059"/>
                  <a:pt x="476841" y="1924470"/>
                </a:cubicBezTo>
                <a:cubicBezTo>
                  <a:pt x="476841" y="1912919"/>
                  <a:pt x="479559" y="1903746"/>
                  <a:pt x="484995" y="1896952"/>
                </a:cubicBezTo>
                <a:cubicBezTo>
                  <a:pt x="476841" y="1888798"/>
                  <a:pt x="472764" y="1876568"/>
                  <a:pt x="472764" y="1860262"/>
                </a:cubicBezTo>
                <a:cubicBezTo>
                  <a:pt x="472764" y="1842596"/>
                  <a:pt x="478200" y="1828667"/>
                  <a:pt x="489071" y="1818475"/>
                </a:cubicBezTo>
                <a:cubicBezTo>
                  <a:pt x="480238" y="1809643"/>
                  <a:pt x="475822" y="1798092"/>
                  <a:pt x="475822" y="1783823"/>
                </a:cubicBezTo>
                <a:cubicBezTo>
                  <a:pt x="475822" y="1769555"/>
                  <a:pt x="479899" y="1755966"/>
                  <a:pt x="488052" y="1743056"/>
                </a:cubicBezTo>
                <a:cubicBezTo>
                  <a:pt x="486014" y="1736941"/>
                  <a:pt x="484995" y="1729807"/>
                  <a:pt x="484995" y="1721654"/>
                </a:cubicBezTo>
                <a:cubicBezTo>
                  <a:pt x="484995" y="1711462"/>
                  <a:pt x="486014" y="1702969"/>
                  <a:pt x="488052" y="1696174"/>
                </a:cubicBezTo>
                <a:cubicBezTo>
                  <a:pt x="481937" y="1688700"/>
                  <a:pt x="478879" y="1680547"/>
                  <a:pt x="478879" y="1671714"/>
                </a:cubicBezTo>
                <a:cubicBezTo>
                  <a:pt x="478879" y="1663561"/>
                  <a:pt x="480918" y="1656427"/>
                  <a:pt x="484995" y="1650312"/>
                </a:cubicBezTo>
                <a:cubicBezTo>
                  <a:pt x="482277" y="1645555"/>
                  <a:pt x="480918" y="1640120"/>
                  <a:pt x="480918" y="1634005"/>
                </a:cubicBezTo>
                <a:cubicBezTo>
                  <a:pt x="480918" y="1628569"/>
                  <a:pt x="481937" y="1623473"/>
                  <a:pt x="483975" y="1618717"/>
                </a:cubicBezTo>
                <a:cubicBezTo>
                  <a:pt x="476501" y="1609205"/>
                  <a:pt x="472764" y="1597994"/>
                  <a:pt x="472764" y="1585084"/>
                </a:cubicBezTo>
                <a:cubicBezTo>
                  <a:pt x="472764" y="1574893"/>
                  <a:pt x="475482" y="1565380"/>
                  <a:pt x="480918" y="1556548"/>
                </a:cubicBezTo>
                <a:cubicBezTo>
                  <a:pt x="478879" y="1551112"/>
                  <a:pt x="477860" y="1545676"/>
                  <a:pt x="477860" y="1540241"/>
                </a:cubicBezTo>
                <a:cubicBezTo>
                  <a:pt x="477860" y="1536843"/>
                  <a:pt x="478540" y="1532427"/>
                  <a:pt x="479899" y="1526991"/>
                </a:cubicBezTo>
                <a:cubicBezTo>
                  <a:pt x="475142" y="1520197"/>
                  <a:pt x="472764" y="1510345"/>
                  <a:pt x="472764" y="1497435"/>
                </a:cubicBezTo>
                <a:cubicBezTo>
                  <a:pt x="472764" y="1485205"/>
                  <a:pt x="475142" y="1475693"/>
                  <a:pt x="479899" y="1468899"/>
                </a:cubicBezTo>
                <a:cubicBezTo>
                  <a:pt x="475822" y="1460745"/>
                  <a:pt x="473784" y="1451573"/>
                  <a:pt x="473784" y="1441381"/>
                </a:cubicBezTo>
                <a:cubicBezTo>
                  <a:pt x="473784" y="1431868"/>
                  <a:pt x="476162" y="1423375"/>
                  <a:pt x="480918" y="1415901"/>
                </a:cubicBezTo>
                <a:cubicBezTo>
                  <a:pt x="475482" y="1405030"/>
                  <a:pt x="472764" y="1394838"/>
                  <a:pt x="472764" y="1385326"/>
                </a:cubicBezTo>
                <a:cubicBezTo>
                  <a:pt x="472764" y="1373775"/>
                  <a:pt x="475482" y="1363584"/>
                  <a:pt x="480918" y="1354751"/>
                </a:cubicBezTo>
                <a:cubicBezTo>
                  <a:pt x="476162" y="1349315"/>
                  <a:pt x="473784" y="1341162"/>
                  <a:pt x="473784" y="1330291"/>
                </a:cubicBezTo>
                <a:cubicBezTo>
                  <a:pt x="473784" y="1322137"/>
                  <a:pt x="475142" y="1313304"/>
                  <a:pt x="477860" y="1303792"/>
                </a:cubicBezTo>
                <a:cubicBezTo>
                  <a:pt x="475142" y="1294280"/>
                  <a:pt x="473784" y="1286466"/>
                  <a:pt x="473784" y="1280351"/>
                </a:cubicBezTo>
                <a:cubicBezTo>
                  <a:pt x="473784" y="1272198"/>
                  <a:pt x="475822" y="1265743"/>
                  <a:pt x="479899" y="1260987"/>
                </a:cubicBezTo>
                <a:cubicBezTo>
                  <a:pt x="479219" y="1249436"/>
                  <a:pt x="482616" y="1239924"/>
                  <a:pt x="490090" y="1232450"/>
                </a:cubicBezTo>
                <a:cubicBezTo>
                  <a:pt x="497564" y="1224976"/>
                  <a:pt x="506737" y="1221239"/>
                  <a:pt x="517608" y="1221239"/>
                </a:cubicBezTo>
                <a:close/>
                <a:moveTo>
                  <a:pt x="3545234" y="1211047"/>
                </a:moveTo>
                <a:cubicBezTo>
                  <a:pt x="3552029" y="1211047"/>
                  <a:pt x="3557804" y="1213425"/>
                  <a:pt x="3562560" y="1218181"/>
                </a:cubicBezTo>
                <a:cubicBezTo>
                  <a:pt x="3570034" y="1217502"/>
                  <a:pt x="3576489" y="1220729"/>
                  <a:pt x="3581924" y="1227864"/>
                </a:cubicBezTo>
                <a:cubicBezTo>
                  <a:pt x="3587360" y="1234998"/>
                  <a:pt x="3590078" y="1242642"/>
                  <a:pt x="3590078" y="1250795"/>
                </a:cubicBezTo>
                <a:cubicBezTo>
                  <a:pt x="3595513" y="1250795"/>
                  <a:pt x="3602648" y="1255381"/>
                  <a:pt x="3611480" y="1264554"/>
                </a:cubicBezTo>
                <a:cubicBezTo>
                  <a:pt x="3620313" y="1273726"/>
                  <a:pt x="3625069" y="1282050"/>
                  <a:pt x="3625749" y="1289524"/>
                </a:cubicBezTo>
                <a:cubicBezTo>
                  <a:pt x="3633902" y="1292921"/>
                  <a:pt x="3640697" y="1299206"/>
                  <a:pt x="3646132" y="1308378"/>
                </a:cubicBezTo>
                <a:cubicBezTo>
                  <a:pt x="3651568" y="1317551"/>
                  <a:pt x="3654965" y="1325874"/>
                  <a:pt x="3656324" y="1333348"/>
                </a:cubicBezTo>
                <a:cubicBezTo>
                  <a:pt x="3668554" y="1340822"/>
                  <a:pt x="3674669" y="1349995"/>
                  <a:pt x="3674669" y="1360866"/>
                </a:cubicBezTo>
                <a:cubicBezTo>
                  <a:pt x="3674669" y="1369019"/>
                  <a:pt x="3669573" y="1376153"/>
                  <a:pt x="3659382" y="1382269"/>
                </a:cubicBezTo>
                <a:cubicBezTo>
                  <a:pt x="3655305" y="1384307"/>
                  <a:pt x="3650888" y="1385326"/>
                  <a:pt x="3646132" y="1385326"/>
                </a:cubicBezTo>
                <a:cubicBezTo>
                  <a:pt x="3637979" y="1385326"/>
                  <a:pt x="3630845" y="1382438"/>
                  <a:pt x="3624730" y="1376663"/>
                </a:cubicBezTo>
                <a:cubicBezTo>
                  <a:pt x="3618615" y="1370888"/>
                  <a:pt x="3614878" y="1364263"/>
                  <a:pt x="3613519" y="1356789"/>
                </a:cubicBezTo>
                <a:cubicBezTo>
                  <a:pt x="3607404" y="1354071"/>
                  <a:pt x="3600949" y="1348466"/>
                  <a:pt x="3594154" y="1339973"/>
                </a:cubicBezTo>
                <a:cubicBezTo>
                  <a:pt x="3587360" y="1331480"/>
                  <a:pt x="3583283" y="1324176"/>
                  <a:pt x="3581924" y="1318060"/>
                </a:cubicBezTo>
                <a:cubicBezTo>
                  <a:pt x="3575809" y="1318740"/>
                  <a:pt x="3568335" y="1315682"/>
                  <a:pt x="3559502" y="1308888"/>
                </a:cubicBezTo>
                <a:cubicBezTo>
                  <a:pt x="3550670" y="1302093"/>
                  <a:pt x="3545574" y="1295639"/>
                  <a:pt x="3544215" y="1289524"/>
                </a:cubicBezTo>
                <a:cubicBezTo>
                  <a:pt x="3542176" y="1296998"/>
                  <a:pt x="3537081" y="1305151"/>
                  <a:pt x="3528927" y="1313984"/>
                </a:cubicBezTo>
                <a:cubicBezTo>
                  <a:pt x="3520774" y="1322817"/>
                  <a:pt x="3513979" y="1327573"/>
                  <a:pt x="3508544" y="1328252"/>
                </a:cubicBezTo>
                <a:cubicBezTo>
                  <a:pt x="3506505" y="1334367"/>
                  <a:pt x="3502768" y="1340822"/>
                  <a:pt x="3497333" y="1347617"/>
                </a:cubicBezTo>
                <a:cubicBezTo>
                  <a:pt x="3491897" y="1354411"/>
                  <a:pt x="3486462" y="1358488"/>
                  <a:pt x="3481026" y="1359847"/>
                </a:cubicBezTo>
                <a:cubicBezTo>
                  <a:pt x="3478308" y="1368000"/>
                  <a:pt x="3473722" y="1375304"/>
                  <a:pt x="3467267" y="1381759"/>
                </a:cubicBezTo>
                <a:cubicBezTo>
                  <a:pt x="3460812" y="1388214"/>
                  <a:pt x="3453508" y="1391441"/>
                  <a:pt x="3445355" y="1391441"/>
                </a:cubicBezTo>
                <a:cubicBezTo>
                  <a:pt x="3439919" y="1391441"/>
                  <a:pt x="3433464" y="1389403"/>
                  <a:pt x="3425991" y="1385326"/>
                </a:cubicBezTo>
                <a:cubicBezTo>
                  <a:pt x="3422593" y="1382608"/>
                  <a:pt x="3419705" y="1378871"/>
                  <a:pt x="3417327" y="1374115"/>
                </a:cubicBezTo>
                <a:cubicBezTo>
                  <a:pt x="3414949" y="1369359"/>
                  <a:pt x="3413760" y="1364603"/>
                  <a:pt x="3413760" y="1359847"/>
                </a:cubicBezTo>
                <a:cubicBezTo>
                  <a:pt x="3413760" y="1348975"/>
                  <a:pt x="3417837" y="1340143"/>
                  <a:pt x="3425991" y="1333348"/>
                </a:cubicBezTo>
                <a:cubicBezTo>
                  <a:pt x="3427349" y="1325874"/>
                  <a:pt x="3430407" y="1318570"/>
                  <a:pt x="3435163" y="1311436"/>
                </a:cubicBezTo>
                <a:cubicBezTo>
                  <a:pt x="3439919" y="1304302"/>
                  <a:pt x="3445694" y="1299036"/>
                  <a:pt x="3452489" y="1295639"/>
                </a:cubicBezTo>
                <a:cubicBezTo>
                  <a:pt x="3453169" y="1288844"/>
                  <a:pt x="3456056" y="1282899"/>
                  <a:pt x="3461152" y="1277803"/>
                </a:cubicBezTo>
                <a:cubicBezTo>
                  <a:pt x="3466248" y="1272707"/>
                  <a:pt x="3472533" y="1269480"/>
                  <a:pt x="3480007" y="1268121"/>
                </a:cubicBezTo>
                <a:cubicBezTo>
                  <a:pt x="3482725" y="1259288"/>
                  <a:pt x="3487481" y="1253513"/>
                  <a:pt x="3494275" y="1250795"/>
                </a:cubicBezTo>
                <a:cubicBezTo>
                  <a:pt x="3494955" y="1247398"/>
                  <a:pt x="3497503" y="1244170"/>
                  <a:pt x="3501919" y="1241113"/>
                </a:cubicBezTo>
                <a:cubicBezTo>
                  <a:pt x="3506335" y="1238055"/>
                  <a:pt x="3510582" y="1235847"/>
                  <a:pt x="3514659" y="1234488"/>
                </a:cubicBezTo>
                <a:cubicBezTo>
                  <a:pt x="3516697" y="1228373"/>
                  <a:pt x="3520774" y="1222937"/>
                  <a:pt x="3526889" y="1218181"/>
                </a:cubicBezTo>
                <a:cubicBezTo>
                  <a:pt x="3533004" y="1213425"/>
                  <a:pt x="3539119" y="1211047"/>
                  <a:pt x="3545234" y="1211047"/>
                </a:cubicBezTo>
                <a:close/>
                <a:moveTo>
                  <a:pt x="1088641" y="1199836"/>
                </a:moveTo>
                <a:cubicBezTo>
                  <a:pt x="1102910" y="1199836"/>
                  <a:pt x="1118537" y="1209688"/>
                  <a:pt x="1135523" y="1229392"/>
                </a:cubicBezTo>
                <a:cubicBezTo>
                  <a:pt x="1143677" y="1232110"/>
                  <a:pt x="1152510" y="1238055"/>
                  <a:pt x="1162022" y="1247228"/>
                </a:cubicBezTo>
                <a:cubicBezTo>
                  <a:pt x="1171534" y="1256400"/>
                  <a:pt x="1178329" y="1265403"/>
                  <a:pt x="1182405" y="1274236"/>
                </a:cubicBezTo>
                <a:cubicBezTo>
                  <a:pt x="1190559" y="1276274"/>
                  <a:pt x="1198882" y="1280181"/>
                  <a:pt x="1207375" y="1285956"/>
                </a:cubicBezTo>
                <a:cubicBezTo>
                  <a:pt x="1215868" y="1291732"/>
                  <a:pt x="1221474" y="1298017"/>
                  <a:pt x="1224192" y="1304811"/>
                </a:cubicBezTo>
                <a:cubicBezTo>
                  <a:pt x="1233704" y="1316362"/>
                  <a:pt x="1238460" y="1326893"/>
                  <a:pt x="1238460" y="1336406"/>
                </a:cubicBezTo>
                <a:cubicBezTo>
                  <a:pt x="1238460" y="1345238"/>
                  <a:pt x="1233704" y="1353052"/>
                  <a:pt x="1224192" y="1359847"/>
                </a:cubicBezTo>
                <a:cubicBezTo>
                  <a:pt x="1216718" y="1365282"/>
                  <a:pt x="1209583" y="1368000"/>
                  <a:pt x="1202789" y="1368000"/>
                </a:cubicBezTo>
                <a:cubicBezTo>
                  <a:pt x="1197353" y="1368000"/>
                  <a:pt x="1191578" y="1366301"/>
                  <a:pt x="1185463" y="1362904"/>
                </a:cubicBezTo>
                <a:cubicBezTo>
                  <a:pt x="1179348" y="1359507"/>
                  <a:pt x="1173233" y="1355770"/>
                  <a:pt x="1167118" y="1351693"/>
                </a:cubicBezTo>
                <a:cubicBezTo>
                  <a:pt x="1156247" y="1351693"/>
                  <a:pt x="1145375" y="1349145"/>
                  <a:pt x="1134504" y="1344049"/>
                </a:cubicBezTo>
                <a:cubicBezTo>
                  <a:pt x="1123633" y="1338954"/>
                  <a:pt x="1117178" y="1330970"/>
                  <a:pt x="1115140" y="1320099"/>
                </a:cubicBezTo>
                <a:cubicBezTo>
                  <a:pt x="1103589" y="1316702"/>
                  <a:pt x="1095606" y="1311436"/>
                  <a:pt x="1091189" y="1304302"/>
                </a:cubicBezTo>
                <a:cubicBezTo>
                  <a:pt x="1086773" y="1297167"/>
                  <a:pt x="1083885" y="1288165"/>
                  <a:pt x="1082526" y="1277293"/>
                </a:cubicBezTo>
                <a:cubicBezTo>
                  <a:pt x="1068258" y="1263025"/>
                  <a:pt x="1061124" y="1247737"/>
                  <a:pt x="1061124" y="1231431"/>
                </a:cubicBezTo>
                <a:cubicBezTo>
                  <a:pt x="1061124" y="1221918"/>
                  <a:pt x="1063672" y="1214275"/>
                  <a:pt x="1068767" y="1208499"/>
                </a:cubicBezTo>
                <a:cubicBezTo>
                  <a:pt x="1073863" y="1202724"/>
                  <a:pt x="1080488" y="1199836"/>
                  <a:pt x="1088641" y="1199836"/>
                </a:cubicBezTo>
                <a:close/>
                <a:moveTo>
                  <a:pt x="3749069" y="1065305"/>
                </a:moveTo>
                <a:cubicBezTo>
                  <a:pt x="3756543" y="1065305"/>
                  <a:pt x="3762828" y="1067683"/>
                  <a:pt x="3767924" y="1072439"/>
                </a:cubicBezTo>
                <a:cubicBezTo>
                  <a:pt x="3773020" y="1077196"/>
                  <a:pt x="3775567" y="1083990"/>
                  <a:pt x="3775567" y="1092823"/>
                </a:cubicBezTo>
                <a:lnTo>
                  <a:pt x="3774548" y="1100976"/>
                </a:lnTo>
                <a:cubicBezTo>
                  <a:pt x="3778625" y="1109130"/>
                  <a:pt x="3780663" y="1117963"/>
                  <a:pt x="3780663" y="1127475"/>
                </a:cubicBezTo>
                <a:cubicBezTo>
                  <a:pt x="3780663" y="1139705"/>
                  <a:pt x="3776926" y="1149217"/>
                  <a:pt x="3769452" y="1156012"/>
                </a:cubicBezTo>
                <a:cubicBezTo>
                  <a:pt x="3766055" y="1181151"/>
                  <a:pt x="3751107" y="1198477"/>
                  <a:pt x="3724609" y="1207990"/>
                </a:cubicBezTo>
                <a:cubicBezTo>
                  <a:pt x="3720532" y="1216143"/>
                  <a:pt x="3714757" y="1222428"/>
                  <a:pt x="3707283" y="1226844"/>
                </a:cubicBezTo>
                <a:cubicBezTo>
                  <a:pt x="3699809" y="1231261"/>
                  <a:pt x="3692675" y="1233469"/>
                  <a:pt x="3685880" y="1233469"/>
                </a:cubicBezTo>
                <a:cubicBezTo>
                  <a:pt x="3677727" y="1233469"/>
                  <a:pt x="3671272" y="1230751"/>
                  <a:pt x="3666516" y="1225316"/>
                </a:cubicBezTo>
                <a:cubicBezTo>
                  <a:pt x="3661760" y="1219880"/>
                  <a:pt x="3660061" y="1212066"/>
                  <a:pt x="3661420" y="1201875"/>
                </a:cubicBezTo>
                <a:cubicBezTo>
                  <a:pt x="3660061" y="1196439"/>
                  <a:pt x="3659382" y="1192702"/>
                  <a:pt x="3659382" y="1190664"/>
                </a:cubicBezTo>
                <a:cubicBezTo>
                  <a:pt x="3659382" y="1184549"/>
                  <a:pt x="3661420" y="1178434"/>
                  <a:pt x="3665497" y="1172318"/>
                </a:cubicBezTo>
                <a:cubicBezTo>
                  <a:pt x="3669573" y="1166203"/>
                  <a:pt x="3674669" y="1161447"/>
                  <a:pt x="3680784" y="1158050"/>
                </a:cubicBezTo>
                <a:cubicBezTo>
                  <a:pt x="3682823" y="1146499"/>
                  <a:pt x="3692675" y="1135628"/>
                  <a:pt x="3710340" y="1125436"/>
                </a:cubicBezTo>
                <a:cubicBezTo>
                  <a:pt x="3707622" y="1119321"/>
                  <a:pt x="3706264" y="1112867"/>
                  <a:pt x="3706264" y="1106072"/>
                </a:cubicBezTo>
                <a:cubicBezTo>
                  <a:pt x="3706264" y="1094521"/>
                  <a:pt x="3710850" y="1084839"/>
                  <a:pt x="3720022" y="1077026"/>
                </a:cubicBezTo>
                <a:cubicBezTo>
                  <a:pt x="3729195" y="1069212"/>
                  <a:pt x="3738877" y="1065305"/>
                  <a:pt x="3749069" y="1065305"/>
                </a:cubicBezTo>
                <a:close/>
                <a:moveTo>
                  <a:pt x="3872218" y="840820"/>
                </a:moveTo>
                <a:cubicBezTo>
                  <a:pt x="3881050" y="840820"/>
                  <a:pt x="3887165" y="842179"/>
                  <a:pt x="3890563" y="844897"/>
                </a:cubicBezTo>
                <a:cubicBezTo>
                  <a:pt x="3905511" y="851691"/>
                  <a:pt x="3912985" y="863242"/>
                  <a:pt x="3912985" y="879549"/>
                </a:cubicBezTo>
                <a:cubicBezTo>
                  <a:pt x="3912985" y="887022"/>
                  <a:pt x="3910776" y="894157"/>
                  <a:pt x="3906360" y="900951"/>
                </a:cubicBezTo>
                <a:cubicBezTo>
                  <a:pt x="3901943" y="907746"/>
                  <a:pt x="3895998" y="912842"/>
                  <a:pt x="3888525" y="916239"/>
                </a:cubicBezTo>
                <a:cubicBezTo>
                  <a:pt x="3881050" y="923713"/>
                  <a:pt x="3872218" y="927450"/>
                  <a:pt x="3862026" y="927450"/>
                </a:cubicBezTo>
                <a:cubicBezTo>
                  <a:pt x="3857949" y="927450"/>
                  <a:pt x="3852513" y="926091"/>
                  <a:pt x="3845719" y="923373"/>
                </a:cubicBezTo>
                <a:cubicBezTo>
                  <a:pt x="3834848" y="922694"/>
                  <a:pt x="3826695" y="918787"/>
                  <a:pt x="3821259" y="911653"/>
                </a:cubicBezTo>
                <a:cubicBezTo>
                  <a:pt x="3815823" y="904518"/>
                  <a:pt x="3813106" y="895855"/>
                  <a:pt x="3813106" y="885664"/>
                </a:cubicBezTo>
                <a:cubicBezTo>
                  <a:pt x="3813106" y="876151"/>
                  <a:pt x="3815823" y="867828"/>
                  <a:pt x="3821259" y="860694"/>
                </a:cubicBezTo>
                <a:cubicBezTo>
                  <a:pt x="3826695" y="853560"/>
                  <a:pt x="3834508" y="849653"/>
                  <a:pt x="3844700" y="848973"/>
                </a:cubicBezTo>
                <a:cubicBezTo>
                  <a:pt x="3850815" y="843538"/>
                  <a:pt x="3859988" y="840820"/>
                  <a:pt x="3872218" y="840820"/>
                </a:cubicBezTo>
                <a:close/>
                <a:moveTo>
                  <a:pt x="1971257" y="822475"/>
                </a:moveTo>
                <a:cubicBezTo>
                  <a:pt x="1980089" y="822475"/>
                  <a:pt x="1986204" y="823834"/>
                  <a:pt x="1989602" y="826551"/>
                </a:cubicBezTo>
                <a:cubicBezTo>
                  <a:pt x="2004549" y="833346"/>
                  <a:pt x="2012024" y="844897"/>
                  <a:pt x="2012024" y="861203"/>
                </a:cubicBezTo>
                <a:cubicBezTo>
                  <a:pt x="2012024" y="868677"/>
                  <a:pt x="2009815" y="875812"/>
                  <a:pt x="2005399" y="882606"/>
                </a:cubicBezTo>
                <a:cubicBezTo>
                  <a:pt x="2000982" y="889401"/>
                  <a:pt x="1995037" y="894496"/>
                  <a:pt x="1987563" y="897894"/>
                </a:cubicBezTo>
                <a:cubicBezTo>
                  <a:pt x="1980089" y="905368"/>
                  <a:pt x="1971257" y="909105"/>
                  <a:pt x="1961065" y="909105"/>
                </a:cubicBezTo>
                <a:cubicBezTo>
                  <a:pt x="1956988" y="909105"/>
                  <a:pt x="1951552" y="907746"/>
                  <a:pt x="1944758" y="905028"/>
                </a:cubicBezTo>
                <a:cubicBezTo>
                  <a:pt x="1933887" y="904348"/>
                  <a:pt x="1925733" y="900442"/>
                  <a:pt x="1920298" y="893307"/>
                </a:cubicBezTo>
                <a:cubicBezTo>
                  <a:pt x="1914862" y="886173"/>
                  <a:pt x="1912144" y="877510"/>
                  <a:pt x="1912144" y="867318"/>
                </a:cubicBezTo>
                <a:cubicBezTo>
                  <a:pt x="1912144" y="857806"/>
                  <a:pt x="1914862" y="849483"/>
                  <a:pt x="1920298" y="842349"/>
                </a:cubicBezTo>
                <a:cubicBezTo>
                  <a:pt x="1925733" y="835214"/>
                  <a:pt x="1933547" y="831308"/>
                  <a:pt x="1943739" y="830628"/>
                </a:cubicBezTo>
                <a:cubicBezTo>
                  <a:pt x="1949854" y="825192"/>
                  <a:pt x="1959026" y="822475"/>
                  <a:pt x="1971257" y="822475"/>
                </a:cubicBezTo>
                <a:close/>
                <a:moveTo>
                  <a:pt x="3257522" y="304734"/>
                </a:moveTo>
                <a:cubicBezTo>
                  <a:pt x="3246651" y="309490"/>
                  <a:pt x="3236119" y="311868"/>
                  <a:pt x="3225927" y="311868"/>
                </a:cubicBezTo>
                <a:cubicBezTo>
                  <a:pt x="3223210" y="311868"/>
                  <a:pt x="3219133" y="311189"/>
                  <a:pt x="3213697" y="309830"/>
                </a:cubicBezTo>
                <a:cubicBezTo>
                  <a:pt x="3204864" y="319342"/>
                  <a:pt x="3198070" y="326136"/>
                  <a:pt x="3193314" y="330213"/>
                </a:cubicBezTo>
                <a:cubicBezTo>
                  <a:pt x="3188558" y="334290"/>
                  <a:pt x="3182103" y="336668"/>
                  <a:pt x="3173950" y="337347"/>
                </a:cubicBezTo>
                <a:cubicBezTo>
                  <a:pt x="3171911" y="342104"/>
                  <a:pt x="3169873" y="347709"/>
                  <a:pt x="3167835" y="354164"/>
                </a:cubicBezTo>
                <a:cubicBezTo>
                  <a:pt x="3165796" y="360619"/>
                  <a:pt x="3163418" y="365884"/>
                  <a:pt x="3160700" y="369961"/>
                </a:cubicBezTo>
                <a:cubicBezTo>
                  <a:pt x="3157982" y="374038"/>
                  <a:pt x="3153226" y="377435"/>
                  <a:pt x="3146432" y="380153"/>
                </a:cubicBezTo>
                <a:cubicBezTo>
                  <a:pt x="3145073" y="388986"/>
                  <a:pt x="3141676" y="396120"/>
                  <a:pt x="3136240" y="401555"/>
                </a:cubicBezTo>
                <a:cubicBezTo>
                  <a:pt x="3136919" y="404273"/>
                  <a:pt x="3137259" y="408010"/>
                  <a:pt x="3137259" y="412766"/>
                </a:cubicBezTo>
                <a:cubicBezTo>
                  <a:pt x="3137259" y="419561"/>
                  <a:pt x="3135561" y="427035"/>
                  <a:pt x="3132163" y="435188"/>
                </a:cubicBezTo>
                <a:cubicBezTo>
                  <a:pt x="3134202" y="439944"/>
                  <a:pt x="3135221" y="450476"/>
                  <a:pt x="3135221" y="466783"/>
                </a:cubicBezTo>
                <a:cubicBezTo>
                  <a:pt x="3135221" y="498037"/>
                  <a:pt x="3132503" y="516722"/>
                  <a:pt x="3127068" y="522837"/>
                </a:cubicBezTo>
                <a:cubicBezTo>
                  <a:pt x="3127747" y="525555"/>
                  <a:pt x="3130125" y="532010"/>
                  <a:pt x="3134202" y="542202"/>
                </a:cubicBezTo>
                <a:cubicBezTo>
                  <a:pt x="3138278" y="552393"/>
                  <a:pt x="3140317" y="562245"/>
                  <a:pt x="3140317" y="571758"/>
                </a:cubicBezTo>
                <a:cubicBezTo>
                  <a:pt x="3140317" y="579232"/>
                  <a:pt x="3138957" y="586026"/>
                  <a:pt x="3136240" y="592141"/>
                </a:cubicBezTo>
                <a:cubicBezTo>
                  <a:pt x="3149829" y="597577"/>
                  <a:pt x="3158322" y="607089"/>
                  <a:pt x="3161719" y="620678"/>
                </a:cubicBezTo>
                <a:cubicBezTo>
                  <a:pt x="3168514" y="622716"/>
                  <a:pt x="3174969" y="627133"/>
                  <a:pt x="3181084" y="633927"/>
                </a:cubicBezTo>
                <a:cubicBezTo>
                  <a:pt x="3197391" y="633248"/>
                  <a:pt x="3211319" y="640382"/>
                  <a:pt x="3222870" y="655330"/>
                </a:cubicBezTo>
                <a:cubicBezTo>
                  <a:pt x="3224908" y="650574"/>
                  <a:pt x="3231023" y="648196"/>
                  <a:pt x="3241215" y="648196"/>
                </a:cubicBezTo>
                <a:cubicBezTo>
                  <a:pt x="3245971" y="648196"/>
                  <a:pt x="3250048" y="648535"/>
                  <a:pt x="3253445" y="649215"/>
                </a:cubicBezTo>
                <a:cubicBezTo>
                  <a:pt x="3256842" y="649894"/>
                  <a:pt x="3259560" y="650234"/>
                  <a:pt x="3261599" y="650234"/>
                </a:cubicBezTo>
                <a:cubicBezTo>
                  <a:pt x="3262278" y="645478"/>
                  <a:pt x="3266524" y="641231"/>
                  <a:pt x="3274338" y="637494"/>
                </a:cubicBezTo>
                <a:cubicBezTo>
                  <a:pt x="3282152" y="633757"/>
                  <a:pt x="3289796" y="631889"/>
                  <a:pt x="3297270" y="631889"/>
                </a:cubicBezTo>
                <a:cubicBezTo>
                  <a:pt x="3302026" y="631889"/>
                  <a:pt x="3306102" y="632908"/>
                  <a:pt x="3309500" y="634946"/>
                </a:cubicBezTo>
                <a:cubicBezTo>
                  <a:pt x="3308820" y="628152"/>
                  <a:pt x="3310179" y="622716"/>
                  <a:pt x="3313576" y="618640"/>
                </a:cubicBezTo>
                <a:cubicBezTo>
                  <a:pt x="3316974" y="614563"/>
                  <a:pt x="3321560" y="610656"/>
                  <a:pt x="3327335" y="606919"/>
                </a:cubicBezTo>
                <a:cubicBezTo>
                  <a:pt x="3333110" y="603182"/>
                  <a:pt x="3337357" y="600295"/>
                  <a:pt x="3340075" y="598256"/>
                </a:cubicBezTo>
                <a:cubicBezTo>
                  <a:pt x="3338716" y="595538"/>
                  <a:pt x="3338037" y="589423"/>
                  <a:pt x="3338037" y="579911"/>
                </a:cubicBezTo>
                <a:cubicBezTo>
                  <a:pt x="3338037" y="559528"/>
                  <a:pt x="3340415" y="546958"/>
                  <a:pt x="3345171" y="542202"/>
                </a:cubicBezTo>
                <a:cubicBezTo>
                  <a:pt x="3340415" y="537445"/>
                  <a:pt x="3338037" y="527933"/>
                  <a:pt x="3338037" y="513665"/>
                </a:cubicBezTo>
                <a:cubicBezTo>
                  <a:pt x="3338037" y="497358"/>
                  <a:pt x="3340415" y="483089"/>
                  <a:pt x="3345171" y="470859"/>
                </a:cubicBezTo>
                <a:cubicBezTo>
                  <a:pt x="3341094" y="462026"/>
                  <a:pt x="3339056" y="447079"/>
                  <a:pt x="3339056" y="426016"/>
                </a:cubicBezTo>
                <a:cubicBezTo>
                  <a:pt x="3339056" y="405632"/>
                  <a:pt x="3340415" y="392043"/>
                  <a:pt x="3343133" y="385249"/>
                </a:cubicBezTo>
                <a:cubicBezTo>
                  <a:pt x="3337017" y="373019"/>
                  <a:pt x="3333960" y="359090"/>
                  <a:pt x="3333960" y="343462"/>
                </a:cubicBezTo>
                <a:cubicBezTo>
                  <a:pt x="3333960" y="331232"/>
                  <a:pt x="3335319" y="322400"/>
                  <a:pt x="3338037" y="316964"/>
                </a:cubicBezTo>
                <a:cubicBezTo>
                  <a:pt x="3333960" y="319682"/>
                  <a:pt x="3328015" y="319852"/>
                  <a:pt x="3320201" y="317473"/>
                </a:cubicBezTo>
                <a:cubicBezTo>
                  <a:pt x="3312387" y="315095"/>
                  <a:pt x="3306102" y="311528"/>
                  <a:pt x="3301346" y="306772"/>
                </a:cubicBezTo>
                <a:cubicBezTo>
                  <a:pt x="3298629" y="310849"/>
                  <a:pt x="3293193" y="312887"/>
                  <a:pt x="3285040" y="312887"/>
                </a:cubicBezTo>
                <a:cubicBezTo>
                  <a:pt x="3279604" y="312887"/>
                  <a:pt x="3274168" y="312038"/>
                  <a:pt x="3268733" y="310339"/>
                </a:cubicBezTo>
                <a:cubicBezTo>
                  <a:pt x="3263297" y="308641"/>
                  <a:pt x="3259560" y="306772"/>
                  <a:pt x="3257522" y="304734"/>
                </a:cubicBezTo>
                <a:close/>
                <a:moveTo>
                  <a:pt x="1968199" y="289446"/>
                </a:moveTo>
                <a:cubicBezTo>
                  <a:pt x="1965481" y="292843"/>
                  <a:pt x="1959706" y="295731"/>
                  <a:pt x="1950873" y="298109"/>
                </a:cubicBezTo>
                <a:cubicBezTo>
                  <a:pt x="1942040" y="300487"/>
                  <a:pt x="1935246" y="301337"/>
                  <a:pt x="1930490" y="300657"/>
                </a:cubicBezTo>
                <a:cubicBezTo>
                  <a:pt x="1928451" y="304054"/>
                  <a:pt x="1923695" y="307452"/>
                  <a:pt x="1916221" y="310849"/>
                </a:cubicBezTo>
                <a:cubicBezTo>
                  <a:pt x="1908747" y="314246"/>
                  <a:pt x="1900934" y="315265"/>
                  <a:pt x="1892780" y="313906"/>
                </a:cubicBezTo>
                <a:cubicBezTo>
                  <a:pt x="1885985" y="326816"/>
                  <a:pt x="1878851" y="337347"/>
                  <a:pt x="1871377" y="345501"/>
                </a:cubicBezTo>
                <a:cubicBezTo>
                  <a:pt x="1863904" y="353654"/>
                  <a:pt x="1854391" y="359769"/>
                  <a:pt x="1842840" y="363846"/>
                </a:cubicBezTo>
                <a:cubicBezTo>
                  <a:pt x="1841482" y="373358"/>
                  <a:pt x="1837235" y="383890"/>
                  <a:pt x="1830101" y="395440"/>
                </a:cubicBezTo>
                <a:cubicBezTo>
                  <a:pt x="1822967" y="406991"/>
                  <a:pt x="1815662" y="415824"/>
                  <a:pt x="1808188" y="421939"/>
                </a:cubicBezTo>
                <a:lnTo>
                  <a:pt x="1812265" y="422958"/>
                </a:lnTo>
                <a:cubicBezTo>
                  <a:pt x="1821777" y="416164"/>
                  <a:pt x="1834687" y="412766"/>
                  <a:pt x="1850994" y="412766"/>
                </a:cubicBezTo>
                <a:cubicBezTo>
                  <a:pt x="1860506" y="412766"/>
                  <a:pt x="1869509" y="413786"/>
                  <a:pt x="1878002" y="415824"/>
                </a:cubicBezTo>
                <a:cubicBezTo>
                  <a:pt x="1886495" y="417862"/>
                  <a:pt x="1892440" y="420240"/>
                  <a:pt x="1895838" y="422958"/>
                </a:cubicBezTo>
                <a:cubicBezTo>
                  <a:pt x="1912144" y="412766"/>
                  <a:pt x="1930150" y="407671"/>
                  <a:pt x="1949854" y="407671"/>
                </a:cubicBezTo>
                <a:cubicBezTo>
                  <a:pt x="1966161" y="407671"/>
                  <a:pt x="1980429" y="412766"/>
                  <a:pt x="1992659" y="422958"/>
                </a:cubicBezTo>
                <a:cubicBezTo>
                  <a:pt x="1999454" y="413446"/>
                  <a:pt x="2016100" y="408690"/>
                  <a:pt x="2042599" y="408690"/>
                </a:cubicBezTo>
                <a:cubicBezTo>
                  <a:pt x="2057547" y="408690"/>
                  <a:pt x="2069097" y="410049"/>
                  <a:pt x="2077251" y="412766"/>
                </a:cubicBezTo>
                <a:cubicBezTo>
                  <a:pt x="2071815" y="410049"/>
                  <a:pt x="2066889" y="404103"/>
                  <a:pt x="2062473" y="394931"/>
                </a:cubicBezTo>
                <a:cubicBezTo>
                  <a:pt x="2058056" y="385758"/>
                  <a:pt x="2055848" y="377095"/>
                  <a:pt x="2055848" y="368942"/>
                </a:cubicBezTo>
                <a:cubicBezTo>
                  <a:pt x="2055848" y="363506"/>
                  <a:pt x="2056867" y="359430"/>
                  <a:pt x="2058906" y="356712"/>
                </a:cubicBezTo>
                <a:cubicBezTo>
                  <a:pt x="2049393" y="357391"/>
                  <a:pt x="2041410" y="354843"/>
                  <a:pt x="2034955" y="349068"/>
                </a:cubicBezTo>
                <a:cubicBezTo>
                  <a:pt x="2028500" y="343293"/>
                  <a:pt x="2022725" y="336668"/>
                  <a:pt x="2017629" y="329194"/>
                </a:cubicBezTo>
                <a:cubicBezTo>
                  <a:pt x="2012533" y="321720"/>
                  <a:pt x="2008626" y="316284"/>
                  <a:pt x="2005908" y="312887"/>
                </a:cubicBezTo>
                <a:cubicBezTo>
                  <a:pt x="2002511" y="314926"/>
                  <a:pt x="1995547" y="313057"/>
                  <a:pt x="1985015" y="307282"/>
                </a:cubicBezTo>
                <a:cubicBezTo>
                  <a:pt x="1974484" y="301506"/>
                  <a:pt x="1968878" y="295561"/>
                  <a:pt x="1968199" y="289446"/>
                </a:cubicBezTo>
                <a:close/>
                <a:moveTo>
                  <a:pt x="3879352" y="285369"/>
                </a:moveTo>
                <a:cubicBezTo>
                  <a:pt x="3871878" y="292843"/>
                  <a:pt x="3862196" y="298789"/>
                  <a:pt x="3850305" y="303205"/>
                </a:cubicBezTo>
                <a:cubicBezTo>
                  <a:pt x="3838415" y="307621"/>
                  <a:pt x="3828053" y="309150"/>
                  <a:pt x="3819221" y="307791"/>
                </a:cubicBezTo>
                <a:cubicBezTo>
                  <a:pt x="3818541" y="314586"/>
                  <a:pt x="3812596" y="322569"/>
                  <a:pt x="3801385" y="331742"/>
                </a:cubicBezTo>
                <a:cubicBezTo>
                  <a:pt x="3790174" y="340915"/>
                  <a:pt x="3780152" y="346860"/>
                  <a:pt x="3771319" y="349578"/>
                </a:cubicBezTo>
                <a:cubicBezTo>
                  <a:pt x="3773358" y="353654"/>
                  <a:pt x="3774377" y="358410"/>
                  <a:pt x="3774377" y="363846"/>
                </a:cubicBezTo>
                <a:cubicBezTo>
                  <a:pt x="3774377" y="370640"/>
                  <a:pt x="3772678" y="377435"/>
                  <a:pt x="3769281" y="384229"/>
                </a:cubicBezTo>
                <a:cubicBezTo>
                  <a:pt x="3765884" y="391024"/>
                  <a:pt x="3761128" y="396799"/>
                  <a:pt x="3755013" y="401555"/>
                </a:cubicBezTo>
                <a:cubicBezTo>
                  <a:pt x="3755692" y="411068"/>
                  <a:pt x="3753484" y="420240"/>
                  <a:pt x="3748388" y="429073"/>
                </a:cubicBezTo>
                <a:cubicBezTo>
                  <a:pt x="3743292" y="437906"/>
                  <a:pt x="3736327" y="444021"/>
                  <a:pt x="3727495" y="447418"/>
                </a:cubicBezTo>
                <a:cubicBezTo>
                  <a:pt x="3728854" y="452854"/>
                  <a:pt x="3729533" y="457270"/>
                  <a:pt x="3729533" y="460668"/>
                </a:cubicBezTo>
                <a:cubicBezTo>
                  <a:pt x="3729533" y="470180"/>
                  <a:pt x="3727155" y="477654"/>
                  <a:pt x="3722399" y="483089"/>
                </a:cubicBezTo>
                <a:cubicBezTo>
                  <a:pt x="3724437" y="487846"/>
                  <a:pt x="3725457" y="492602"/>
                  <a:pt x="3725457" y="497358"/>
                </a:cubicBezTo>
                <a:cubicBezTo>
                  <a:pt x="3725457" y="504832"/>
                  <a:pt x="3721720" y="512985"/>
                  <a:pt x="3714246" y="521818"/>
                </a:cubicBezTo>
                <a:cubicBezTo>
                  <a:pt x="3731232" y="533369"/>
                  <a:pt x="3739725" y="550015"/>
                  <a:pt x="3739725" y="571758"/>
                </a:cubicBezTo>
                <a:cubicBezTo>
                  <a:pt x="3739725" y="583308"/>
                  <a:pt x="3737687" y="593160"/>
                  <a:pt x="3733610" y="601314"/>
                </a:cubicBezTo>
                <a:cubicBezTo>
                  <a:pt x="3740404" y="601993"/>
                  <a:pt x="3745161" y="604032"/>
                  <a:pt x="3747878" y="607429"/>
                </a:cubicBezTo>
                <a:cubicBezTo>
                  <a:pt x="3750596" y="610826"/>
                  <a:pt x="3752974" y="616262"/>
                  <a:pt x="3755013" y="623736"/>
                </a:cubicBezTo>
                <a:cubicBezTo>
                  <a:pt x="3771999" y="625774"/>
                  <a:pt x="3784569" y="633927"/>
                  <a:pt x="3792722" y="648196"/>
                </a:cubicBezTo>
                <a:cubicBezTo>
                  <a:pt x="3800196" y="648196"/>
                  <a:pt x="3809538" y="650574"/>
                  <a:pt x="3820749" y="655330"/>
                </a:cubicBezTo>
                <a:cubicBezTo>
                  <a:pt x="3831960" y="660086"/>
                  <a:pt x="3839264" y="665522"/>
                  <a:pt x="3842662" y="671637"/>
                </a:cubicBezTo>
                <a:cubicBezTo>
                  <a:pt x="3848097" y="666881"/>
                  <a:pt x="3857270" y="664503"/>
                  <a:pt x="3870179" y="664503"/>
                </a:cubicBezTo>
                <a:cubicBezTo>
                  <a:pt x="3879692" y="664503"/>
                  <a:pt x="3884788" y="665862"/>
                  <a:pt x="3885467" y="668579"/>
                </a:cubicBezTo>
                <a:cubicBezTo>
                  <a:pt x="3890903" y="662464"/>
                  <a:pt x="3897697" y="657708"/>
                  <a:pt x="3905851" y="654311"/>
                </a:cubicBezTo>
                <a:cubicBezTo>
                  <a:pt x="3914004" y="650914"/>
                  <a:pt x="3921478" y="649555"/>
                  <a:pt x="3928272" y="650234"/>
                </a:cubicBezTo>
                <a:cubicBezTo>
                  <a:pt x="3939823" y="638683"/>
                  <a:pt x="3952393" y="632908"/>
                  <a:pt x="3965982" y="632908"/>
                </a:cubicBezTo>
                <a:cubicBezTo>
                  <a:pt x="3970738" y="632908"/>
                  <a:pt x="3974135" y="633248"/>
                  <a:pt x="3976174" y="633927"/>
                </a:cubicBezTo>
                <a:cubicBezTo>
                  <a:pt x="3975494" y="627812"/>
                  <a:pt x="3977193" y="621867"/>
                  <a:pt x="3981269" y="616092"/>
                </a:cubicBezTo>
                <a:cubicBezTo>
                  <a:pt x="3985346" y="610316"/>
                  <a:pt x="3990102" y="606410"/>
                  <a:pt x="3995538" y="604371"/>
                </a:cubicBezTo>
                <a:cubicBezTo>
                  <a:pt x="3995538" y="595538"/>
                  <a:pt x="3997746" y="587895"/>
                  <a:pt x="4002163" y="581440"/>
                </a:cubicBezTo>
                <a:cubicBezTo>
                  <a:pt x="4006579" y="574985"/>
                  <a:pt x="4012185" y="570059"/>
                  <a:pt x="4018979" y="566662"/>
                </a:cubicBezTo>
                <a:cubicBezTo>
                  <a:pt x="4018979" y="553073"/>
                  <a:pt x="4021697" y="542202"/>
                  <a:pt x="4027132" y="534048"/>
                </a:cubicBezTo>
                <a:cubicBezTo>
                  <a:pt x="4025094" y="528613"/>
                  <a:pt x="4024075" y="523177"/>
                  <a:pt x="4024075" y="517741"/>
                </a:cubicBezTo>
                <a:cubicBezTo>
                  <a:pt x="4024075" y="510267"/>
                  <a:pt x="4025773" y="502963"/>
                  <a:pt x="4029171" y="495829"/>
                </a:cubicBezTo>
                <a:cubicBezTo>
                  <a:pt x="4032568" y="488695"/>
                  <a:pt x="4037324" y="482750"/>
                  <a:pt x="4043439" y="477994"/>
                </a:cubicBezTo>
                <a:cubicBezTo>
                  <a:pt x="4036645" y="471879"/>
                  <a:pt x="4033248" y="464405"/>
                  <a:pt x="4033248" y="455572"/>
                </a:cubicBezTo>
                <a:cubicBezTo>
                  <a:pt x="4033248" y="447418"/>
                  <a:pt x="4035626" y="439265"/>
                  <a:pt x="4040382" y="431112"/>
                </a:cubicBezTo>
                <a:cubicBezTo>
                  <a:pt x="4026793" y="422958"/>
                  <a:pt x="4017790" y="414975"/>
                  <a:pt x="4013374" y="407161"/>
                </a:cubicBezTo>
                <a:cubicBezTo>
                  <a:pt x="4008957" y="399347"/>
                  <a:pt x="4006749" y="384909"/>
                  <a:pt x="4006749" y="363846"/>
                </a:cubicBezTo>
                <a:cubicBezTo>
                  <a:pt x="4000634" y="364525"/>
                  <a:pt x="3994349" y="361128"/>
                  <a:pt x="3987894" y="353654"/>
                </a:cubicBezTo>
                <a:cubicBezTo>
                  <a:pt x="3981439" y="346180"/>
                  <a:pt x="3977532" y="337687"/>
                  <a:pt x="3976174" y="328175"/>
                </a:cubicBezTo>
                <a:cubicBezTo>
                  <a:pt x="3968700" y="330213"/>
                  <a:pt x="3959697" y="328005"/>
                  <a:pt x="3949165" y="321550"/>
                </a:cubicBezTo>
                <a:cubicBezTo>
                  <a:pt x="3938634" y="315095"/>
                  <a:pt x="3933368" y="306772"/>
                  <a:pt x="3933368" y="296580"/>
                </a:cubicBezTo>
                <a:cubicBezTo>
                  <a:pt x="3927933" y="299298"/>
                  <a:pt x="3921478" y="300657"/>
                  <a:pt x="3914004" y="300657"/>
                </a:cubicBezTo>
                <a:cubicBezTo>
                  <a:pt x="3899735" y="300657"/>
                  <a:pt x="3888185" y="295561"/>
                  <a:pt x="3879352" y="285369"/>
                </a:cubicBezTo>
                <a:close/>
                <a:moveTo>
                  <a:pt x="835305" y="203835"/>
                </a:moveTo>
                <a:cubicBezTo>
                  <a:pt x="846856" y="203835"/>
                  <a:pt x="856877" y="207572"/>
                  <a:pt x="865371" y="215046"/>
                </a:cubicBezTo>
                <a:cubicBezTo>
                  <a:pt x="873864" y="222520"/>
                  <a:pt x="878110" y="233392"/>
                  <a:pt x="878110" y="247660"/>
                </a:cubicBezTo>
                <a:cubicBezTo>
                  <a:pt x="878110" y="258531"/>
                  <a:pt x="875732" y="270082"/>
                  <a:pt x="870976" y="282312"/>
                </a:cubicBezTo>
                <a:cubicBezTo>
                  <a:pt x="880488" y="290465"/>
                  <a:pt x="885245" y="300997"/>
                  <a:pt x="885245" y="313906"/>
                </a:cubicBezTo>
                <a:cubicBezTo>
                  <a:pt x="885245" y="323419"/>
                  <a:pt x="882187" y="331912"/>
                  <a:pt x="876072" y="339386"/>
                </a:cubicBezTo>
                <a:cubicBezTo>
                  <a:pt x="880149" y="346860"/>
                  <a:pt x="882187" y="356712"/>
                  <a:pt x="882187" y="368942"/>
                </a:cubicBezTo>
                <a:cubicBezTo>
                  <a:pt x="882187" y="381851"/>
                  <a:pt x="880149" y="392383"/>
                  <a:pt x="876072" y="400536"/>
                </a:cubicBezTo>
                <a:cubicBezTo>
                  <a:pt x="882187" y="408690"/>
                  <a:pt x="885245" y="421260"/>
                  <a:pt x="885245" y="438246"/>
                </a:cubicBezTo>
                <a:cubicBezTo>
                  <a:pt x="885245" y="449796"/>
                  <a:pt x="884565" y="457610"/>
                  <a:pt x="883206" y="461687"/>
                </a:cubicBezTo>
                <a:cubicBezTo>
                  <a:pt x="888642" y="467802"/>
                  <a:pt x="891360" y="475615"/>
                  <a:pt x="891360" y="485128"/>
                </a:cubicBezTo>
                <a:cubicBezTo>
                  <a:pt x="891360" y="490563"/>
                  <a:pt x="890001" y="496678"/>
                  <a:pt x="887283" y="503473"/>
                </a:cubicBezTo>
                <a:cubicBezTo>
                  <a:pt x="894077" y="510947"/>
                  <a:pt x="897475" y="521139"/>
                  <a:pt x="897475" y="534048"/>
                </a:cubicBezTo>
                <a:cubicBezTo>
                  <a:pt x="897475" y="538125"/>
                  <a:pt x="896795" y="542202"/>
                  <a:pt x="895436" y="546278"/>
                </a:cubicBezTo>
                <a:cubicBezTo>
                  <a:pt x="898154" y="548317"/>
                  <a:pt x="900532" y="551884"/>
                  <a:pt x="902571" y="556980"/>
                </a:cubicBezTo>
                <a:cubicBezTo>
                  <a:pt x="904609" y="562075"/>
                  <a:pt x="905628" y="567341"/>
                  <a:pt x="905628" y="572777"/>
                </a:cubicBezTo>
                <a:cubicBezTo>
                  <a:pt x="905628" y="579571"/>
                  <a:pt x="903929" y="585347"/>
                  <a:pt x="900532" y="590103"/>
                </a:cubicBezTo>
                <a:cubicBezTo>
                  <a:pt x="905968" y="590782"/>
                  <a:pt x="909705" y="594349"/>
                  <a:pt x="911743" y="600804"/>
                </a:cubicBezTo>
                <a:cubicBezTo>
                  <a:pt x="913781" y="607259"/>
                  <a:pt x="914121" y="613544"/>
                  <a:pt x="912762" y="619659"/>
                </a:cubicBezTo>
                <a:lnTo>
                  <a:pt x="913781" y="619659"/>
                </a:lnTo>
                <a:cubicBezTo>
                  <a:pt x="918538" y="619659"/>
                  <a:pt x="922784" y="622207"/>
                  <a:pt x="926521" y="627303"/>
                </a:cubicBezTo>
                <a:cubicBezTo>
                  <a:pt x="930258" y="632399"/>
                  <a:pt x="931447" y="636985"/>
                  <a:pt x="930088" y="641062"/>
                </a:cubicBezTo>
                <a:cubicBezTo>
                  <a:pt x="932127" y="639703"/>
                  <a:pt x="935184" y="639023"/>
                  <a:pt x="939261" y="639023"/>
                </a:cubicBezTo>
                <a:cubicBezTo>
                  <a:pt x="944696" y="639023"/>
                  <a:pt x="949622" y="640212"/>
                  <a:pt x="954039" y="642590"/>
                </a:cubicBezTo>
                <a:cubicBezTo>
                  <a:pt x="958455" y="644968"/>
                  <a:pt x="961683" y="647856"/>
                  <a:pt x="963721" y="651253"/>
                </a:cubicBezTo>
                <a:cubicBezTo>
                  <a:pt x="977310" y="643779"/>
                  <a:pt x="990220" y="640042"/>
                  <a:pt x="1002450" y="640042"/>
                </a:cubicBezTo>
                <a:cubicBezTo>
                  <a:pt x="1008565" y="640042"/>
                  <a:pt x="1014000" y="641062"/>
                  <a:pt x="1018756" y="643100"/>
                </a:cubicBezTo>
                <a:cubicBezTo>
                  <a:pt x="1024872" y="638344"/>
                  <a:pt x="1032855" y="634097"/>
                  <a:pt x="1042707" y="630360"/>
                </a:cubicBezTo>
                <a:cubicBezTo>
                  <a:pt x="1052559" y="626623"/>
                  <a:pt x="1061222" y="624755"/>
                  <a:pt x="1068696" y="624755"/>
                </a:cubicBezTo>
                <a:cubicBezTo>
                  <a:pt x="1072093" y="624755"/>
                  <a:pt x="1075151" y="625434"/>
                  <a:pt x="1077869" y="626793"/>
                </a:cubicBezTo>
                <a:cubicBezTo>
                  <a:pt x="1073112" y="619319"/>
                  <a:pt x="1070734" y="609807"/>
                  <a:pt x="1070734" y="598256"/>
                </a:cubicBezTo>
                <a:cubicBezTo>
                  <a:pt x="1070734" y="585347"/>
                  <a:pt x="1074811" y="577193"/>
                  <a:pt x="1082965" y="573796"/>
                </a:cubicBezTo>
                <a:cubicBezTo>
                  <a:pt x="1078208" y="568360"/>
                  <a:pt x="1075830" y="556810"/>
                  <a:pt x="1075830" y="539144"/>
                </a:cubicBezTo>
                <a:cubicBezTo>
                  <a:pt x="1075830" y="518081"/>
                  <a:pt x="1080247" y="503133"/>
                  <a:pt x="1089080" y="494300"/>
                </a:cubicBezTo>
                <a:cubicBezTo>
                  <a:pt x="1082965" y="484109"/>
                  <a:pt x="1079907" y="472898"/>
                  <a:pt x="1079907" y="460668"/>
                </a:cubicBezTo>
                <a:cubicBezTo>
                  <a:pt x="1079907" y="449796"/>
                  <a:pt x="1081945" y="442322"/>
                  <a:pt x="1086022" y="438246"/>
                </a:cubicBezTo>
                <a:cubicBezTo>
                  <a:pt x="1081945" y="432810"/>
                  <a:pt x="1079907" y="426016"/>
                  <a:pt x="1079907" y="417862"/>
                </a:cubicBezTo>
                <a:cubicBezTo>
                  <a:pt x="1079907" y="409709"/>
                  <a:pt x="1081436" y="401046"/>
                  <a:pt x="1084493" y="391873"/>
                </a:cubicBezTo>
                <a:cubicBezTo>
                  <a:pt x="1087551" y="382701"/>
                  <a:pt x="1091458" y="375397"/>
                  <a:pt x="1096214" y="369961"/>
                </a:cubicBezTo>
                <a:cubicBezTo>
                  <a:pt x="1087381" y="363846"/>
                  <a:pt x="1082965" y="350597"/>
                  <a:pt x="1082965" y="330213"/>
                </a:cubicBezTo>
                <a:cubicBezTo>
                  <a:pt x="1082965" y="317304"/>
                  <a:pt x="1083984" y="306772"/>
                  <a:pt x="1086022" y="298619"/>
                </a:cubicBezTo>
                <a:cubicBezTo>
                  <a:pt x="1079907" y="285030"/>
                  <a:pt x="1076849" y="273479"/>
                  <a:pt x="1076849" y="263967"/>
                </a:cubicBezTo>
                <a:cubicBezTo>
                  <a:pt x="1076849" y="251737"/>
                  <a:pt x="1080926" y="241885"/>
                  <a:pt x="1089080" y="234411"/>
                </a:cubicBezTo>
                <a:cubicBezTo>
                  <a:pt x="1097233" y="226937"/>
                  <a:pt x="1106745" y="223200"/>
                  <a:pt x="1117617" y="223200"/>
                </a:cubicBezTo>
                <a:cubicBezTo>
                  <a:pt x="1130526" y="223200"/>
                  <a:pt x="1141567" y="228296"/>
                  <a:pt x="1150740" y="238487"/>
                </a:cubicBezTo>
                <a:cubicBezTo>
                  <a:pt x="1159912" y="248679"/>
                  <a:pt x="1164159" y="263287"/>
                  <a:pt x="1163479" y="282312"/>
                </a:cubicBezTo>
                <a:cubicBezTo>
                  <a:pt x="1166877" y="285709"/>
                  <a:pt x="1169764" y="290975"/>
                  <a:pt x="1172142" y="298109"/>
                </a:cubicBezTo>
                <a:cubicBezTo>
                  <a:pt x="1174520" y="305243"/>
                  <a:pt x="1175710" y="312547"/>
                  <a:pt x="1175710" y="320021"/>
                </a:cubicBezTo>
                <a:cubicBezTo>
                  <a:pt x="1175710" y="334969"/>
                  <a:pt x="1171973" y="345501"/>
                  <a:pt x="1164499" y="351616"/>
                </a:cubicBezTo>
                <a:cubicBezTo>
                  <a:pt x="1176729" y="366564"/>
                  <a:pt x="1182844" y="381172"/>
                  <a:pt x="1182844" y="395440"/>
                </a:cubicBezTo>
                <a:cubicBezTo>
                  <a:pt x="1182844" y="404953"/>
                  <a:pt x="1180126" y="412766"/>
                  <a:pt x="1174690" y="418881"/>
                </a:cubicBezTo>
                <a:cubicBezTo>
                  <a:pt x="1180126" y="426355"/>
                  <a:pt x="1182844" y="434509"/>
                  <a:pt x="1182844" y="443342"/>
                </a:cubicBezTo>
                <a:cubicBezTo>
                  <a:pt x="1182844" y="452174"/>
                  <a:pt x="1180466" y="461347"/>
                  <a:pt x="1175710" y="470859"/>
                </a:cubicBezTo>
                <a:cubicBezTo>
                  <a:pt x="1179786" y="476974"/>
                  <a:pt x="1181825" y="483769"/>
                  <a:pt x="1181825" y="491243"/>
                </a:cubicBezTo>
                <a:cubicBezTo>
                  <a:pt x="1181825" y="503473"/>
                  <a:pt x="1176729" y="514004"/>
                  <a:pt x="1166537" y="522837"/>
                </a:cubicBezTo>
                <a:cubicBezTo>
                  <a:pt x="1173331" y="530311"/>
                  <a:pt x="1176729" y="539144"/>
                  <a:pt x="1176729" y="549336"/>
                </a:cubicBezTo>
                <a:cubicBezTo>
                  <a:pt x="1176729" y="560207"/>
                  <a:pt x="1172312" y="572437"/>
                  <a:pt x="1163479" y="586026"/>
                </a:cubicBezTo>
                <a:cubicBezTo>
                  <a:pt x="1170274" y="590103"/>
                  <a:pt x="1173671" y="598596"/>
                  <a:pt x="1173671" y="611505"/>
                </a:cubicBezTo>
                <a:cubicBezTo>
                  <a:pt x="1173671" y="624415"/>
                  <a:pt x="1170953" y="637664"/>
                  <a:pt x="1165518" y="651253"/>
                </a:cubicBezTo>
                <a:cubicBezTo>
                  <a:pt x="1170953" y="658727"/>
                  <a:pt x="1173671" y="668579"/>
                  <a:pt x="1173671" y="680809"/>
                </a:cubicBezTo>
                <a:cubicBezTo>
                  <a:pt x="1173671" y="688283"/>
                  <a:pt x="1172312" y="694398"/>
                  <a:pt x="1169594" y="699155"/>
                </a:cubicBezTo>
                <a:cubicBezTo>
                  <a:pt x="1170953" y="705949"/>
                  <a:pt x="1171633" y="711045"/>
                  <a:pt x="1171633" y="714442"/>
                </a:cubicBezTo>
                <a:cubicBezTo>
                  <a:pt x="1171633" y="727352"/>
                  <a:pt x="1167726" y="737374"/>
                  <a:pt x="1159912" y="744508"/>
                </a:cubicBezTo>
                <a:cubicBezTo>
                  <a:pt x="1152099" y="751642"/>
                  <a:pt x="1142756" y="755209"/>
                  <a:pt x="1131885" y="755209"/>
                </a:cubicBezTo>
                <a:cubicBezTo>
                  <a:pt x="1122373" y="755209"/>
                  <a:pt x="1113879" y="751982"/>
                  <a:pt x="1106406" y="745527"/>
                </a:cubicBezTo>
                <a:cubicBezTo>
                  <a:pt x="1098931" y="739072"/>
                  <a:pt x="1094515" y="729730"/>
                  <a:pt x="1093156" y="717500"/>
                </a:cubicBezTo>
                <a:cubicBezTo>
                  <a:pt x="1092477" y="716820"/>
                  <a:pt x="1091628" y="715631"/>
                  <a:pt x="1090608" y="713933"/>
                </a:cubicBezTo>
                <a:cubicBezTo>
                  <a:pt x="1089589" y="712234"/>
                  <a:pt x="1088740" y="710705"/>
                  <a:pt x="1088060" y="709346"/>
                </a:cubicBezTo>
                <a:cubicBezTo>
                  <a:pt x="1076510" y="716141"/>
                  <a:pt x="1065978" y="719538"/>
                  <a:pt x="1056466" y="719538"/>
                </a:cubicBezTo>
                <a:cubicBezTo>
                  <a:pt x="1053069" y="719538"/>
                  <a:pt x="1050351" y="719198"/>
                  <a:pt x="1048313" y="718519"/>
                </a:cubicBezTo>
                <a:cubicBezTo>
                  <a:pt x="1039480" y="724634"/>
                  <a:pt x="1030987" y="727691"/>
                  <a:pt x="1022833" y="727691"/>
                </a:cubicBezTo>
                <a:cubicBezTo>
                  <a:pt x="1016039" y="727691"/>
                  <a:pt x="1009584" y="726333"/>
                  <a:pt x="1003469" y="723615"/>
                </a:cubicBezTo>
                <a:cubicBezTo>
                  <a:pt x="1000751" y="728371"/>
                  <a:pt x="996504" y="732108"/>
                  <a:pt x="990729" y="734826"/>
                </a:cubicBezTo>
                <a:cubicBezTo>
                  <a:pt x="984954" y="737543"/>
                  <a:pt x="978669" y="738902"/>
                  <a:pt x="971874" y="738902"/>
                </a:cubicBezTo>
                <a:cubicBezTo>
                  <a:pt x="967798" y="738902"/>
                  <a:pt x="964740" y="738563"/>
                  <a:pt x="962702" y="737883"/>
                </a:cubicBezTo>
                <a:cubicBezTo>
                  <a:pt x="955228" y="740601"/>
                  <a:pt x="948094" y="741960"/>
                  <a:pt x="941299" y="741960"/>
                </a:cubicBezTo>
                <a:cubicBezTo>
                  <a:pt x="931787" y="741960"/>
                  <a:pt x="923973" y="738563"/>
                  <a:pt x="917858" y="731768"/>
                </a:cubicBezTo>
                <a:cubicBezTo>
                  <a:pt x="910384" y="732448"/>
                  <a:pt x="902061" y="729220"/>
                  <a:pt x="892888" y="722086"/>
                </a:cubicBezTo>
                <a:cubicBezTo>
                  <a:pt x="883716" y="714952"/>
                  <a:pt x="878110" y="707987"/>
                  <a:pt x="876072" y="701193"/>
                </a:cubicBezTo>
                <a:cubicBezTo>
                  <a:pt x="867919" y="699155"/>
                  <a:pt x="860614" y="694568"/>
                  <a:pt x="854160" y="687434"/>
                </a:cubicBezTo>
                <a:cubicBezTo>
                  <a:pt x="847705" y="680300"/>
                  <a:pt x="843458" y="671297"/>
                  <a:pt x="841420" y="660426"/>
                </a:cubicBezTo>
                <a:cubicBezTo>
                  <a:pt x="833267" y="658388"/>
                  <a:pt x="826642" y="652782"/>
                  <a:pt x="821546" y="643609"/>
                </a:cubicBezTo>
                <a:cubicBezTo>
                  <a:pt x="816450" y="634437"/>
                  <a:pt x="813902" y="623736"/>
                  <a:pt x="813902" y="611505"/>
                </a:cubicBezTo>
                <a:cubicBezTo>
                  <a:pt x="813902" y="604032"/>
                  <a:pt x="814921" y="596897"/>
                  <a:pt x="816960" y="590103"/>
                </a:cubicBezTo>
                <a:cubicBezTo>
                  <a:pt x="812204" y="582629"/>
                  <a:pt x="810505" y="573117"/>
                  <a:pt x="811864" y="561566"/>
                </a:cubicBezTo>
                <a:cubicBezTo>
                  <a:pt x="802352" y="553412"/>
                  <a:pt x="797595" y="543900"/>
                  <a:pt x="797595" y="533029"/>
                </a:cubicBezTo>
                <a:cubicBezTo>
                  <a:pt x="797595" y="527593"/>
                  <a:pt x="798615" y="522498"/>
                  <a:pt x="800653" y="517741"/>
                </a:cubicBezTo>
                <a:cubicBezTo>
                  <a:pt x="796576" y="511626"/>
                  <a:pt x="794538" y="504492"/>
                  <a:pt x="794538" y="496339"/>
                </a:cubicBezTo>
                <a:cubicBezTo>
                  <a:pt x="794538" y="486147"/>
                  <a:pt x="797595" y="476974"/>
                  <a:pt x="803711" y="468821"/>
                </a:cubicBezTo>
                <a:cubicBezTo>
                  <a:pt x="794198" y="460668"/>
                  <a:pt x="789442" y="450476"/>
                  <a:pt x="789442" y="438246"/>
                </a:cubicBezTo>
                <a:cubicBezTo>
                  <a:pt x="789442" y="430772"/>
                  <a:pt x="791480" y="424317"/>
                  <a:pt x="795557" y="418881"/>
                </a:cubicBezTo>
                <a:cubicBezTo>
                  <a:pt x="789442" y="410049"/>
                  <a:pt x="786385" y="399517"/>
                  <a:pt x="786385" y="387287"/>
                </a:cubicBezTo>
                <a:cubicBezTo>
                  <a:pt x="786385" y="377775"/>
                  <a:pt x="788423" y="370640"/>
                  <a:pt x="792500" y="365884"/>
                </a:cubicBezTo>
                <a:cubicBezTo>
                  <a:pt x="785705" y="360449"/>
                  <a:pt x="782308" y="352295"/>
                  <a:pt x="782308" y="341424"/>
                </a:cubicBezTo>
                <a:cubicBezTo>
                  <a:pt x="782308" y="334630"/>
                  <a:pt x="784346" y="327156"/>
                  <a:pt x="788423" y="319002"/>
                </a:cubicBezTo>
                <a:cubicBezTo>
                  <a:pt x="785026" y="313567"/>
                  <a:pt x="783327" y="305753"/>
                  <a:pt x="783327" y="295561"/>
                </a:cubicBezTo>
                <a:cubicBezTo>
                  <a:pt x="783327" y="280613"/>
                  <a:pt x="787404" y="269063"/>
                  <a:pt x="795557" y="260909"/>
                </a:cubicBezTo>
                <a:cubicBezTo>
                  <a:pt x="793519" y="254794"/>
                  <a:pt x="792500" y="249019"/>
                  <a:pt x="792500" y="243583"/>
                </a:cubicBezTo>
                <a:cubicBezTo>
                  <a:pt x="792500" y="231353"/>
                  <a:pt x="796746" y="221671"/>
                  <a:pt x="805239" y="214537"/>
                </a:cubicBezTo>
                <a:cubicBezTo>
                  <a:pt x="813732" y="207403"/>
                  <a:pt x="823754" y="203835"/>
                  <a:pt x="835305" y="203835"/>
                </a:cubicBezTo>
                <a:close/>
                <a:moveTo>
                  <a:pt x="3909927" y="200778"/>
                </a:moveTo>
                <a:cubicBezTo>
                  <a:pt x="3921478" y="200778"/>
                  <a:pt x="3931839" y="203496"/>
                  <a:pt x="3941012" y="208931"/>
                </a:cubicBezTo>
                <a:cubicBezTo>
                  <a:pt x="3950185" y="214367"/>
                  <a:pt x="3955790" y="221841"/>
                  <a:pt x="3957828" y="231353"/>
                </a:cubicBezTo>
                <a:cubicBezTo>
                  <a:pt x="3968700" y="231353"/>
                  <a:pt x="3980250" y="235260"/>
                  <a:pt x="3992480" y="243074"/>
                </a:cubicBezTo>
                <a:cubicBezTo>
                  <a:pt x="4004710" y="250887"/>
                  <a:pt x="4011845" y="258871"/>
                  <a:pt x="4013883" y="267024"/>
                </a:cubicBezTo>
                <a:cubicBezTo>
                  <a:pt x="4030190" y="271780"/>
                  <a:pt x="4045987" y="282142"/>
                  <a:pt x="4061275" y="298109"/>
                </a:cubicBezTo>
                <a:cubicBezTo>
                  <a:pt x="4076562" y="314076"/>
                  <a:pt x="4084206" y="330213"/>
                  <a:pt x="4084206" y="346520"/>
                </a:cubicBezTo>
                <a:cubicBezTo>
                  <a:pt x="4084206" y="349238"/>
                  <a:pt x="4083527" y="353314"/>
                  <a:pt x="4082168" y="358750"/>
                </a:cubicBezTo>
                <a:cubicBezTo>
                  <a:pt x="4111384" y="364865"/>
                  <a:pt x="4124633" y="394421"/>
                  <a:pt x="4121916" y="447418"/>
                </a:cubicBezTo>
                <a:cubicBezTo>
                  <a:pt x="4128031" y="457610"/>
                  <a:pt x="4131088" y="468481"/>
                  <a:pt x="4131088" y="480032"/>
                </a:cubicBezTo>
                <a:cubicBezTo>
                  <a:pt x="4131088" y="493621"/>
                  <a:pt x="4126672" y="507210"/>
                  <a:pt x="4117839" y="520799"/>
                </a:cubicBezTo>
                <a:cubicBezTo>
                  <a:pt x="4119877" y="526914"/>
                  <a:pt x="4120897" y="532689"/>
                  <a:pt x="4120897" y="538125"/>
                </a:cubicBezTo>
                <a:cubicBezTo>
                  <a:pt x="4120897" y="546278"/>
                  <a:pt x="4119198" y="554092"/>
                  <a:pt x="4115801" y="561566"/>
                </a:cubicBezTo>
                <a:cubicBezTo>
                  <a:pt x="4112403" y="569040"/>
                  <a:pt x="4107987" y="574815"/>
                  <a:pt x="4102551" y="578892"/>
                </a:cubicBezTo>
                <a:cubicBezTo>
                  <a:pt x="4103231" y="589763"/>
                  <a:pt x="4101362" y="598596"/>
                  <a:pt x="4096946" y="605390"/>
                </a:cubicBezTo>
                <a:cubicBezTo>
                  <a:pt x="4092529" y="612185"/>
                  <a:pt x="4084546" y="621357"/>
                  <a:pt x="4072995" y="632908"/>
                </a:cubicBezTo>
                <a:cubicBezTo>
                  <a:pt x="4073675" y="635626"/>
                  <a:pt x="4074014" y="639703"/>
                  <a:pt x="4074014" y="645138"/>
                </a:cubicBezTo>
                <a:cubicBezTo>
                  <a:pt x="4074014" y="665522"/>
                  <a:pt x="4062464" y="678771"/>
                  <a:pt x="4039363" y="684886"/>
                </a:cubicBezTo>
                <a:cubicBezTo>
                  <a:pt x="4037324" y="695757"/>
                  <a:pt x="4031719" y="704590"/>
                  <a:pt x="4022546" y="711385"/>
                </a:cubicBezTo>
                <a:cubicBezTo>
                  <a:pt x="4013374" y="718179"/>
                  <a:pt x="4002332" y="721576"/>
                  <a:pt x="3989423" y="721576"/>
                </a:cubicBezTo>
                <a:cubicBezTo>
                  <a:pt x="3978552" y="736524"/>
                  <a:pt x="3965302" y="743998"/>
                  <a:pt x="3949675" y="743998"/>
                </a:cubicBezTo>
                <a:cubicBezTo>
                  <a:pt x="3944919" y="743998"/>
                  <a:pt x="3941182" y="743659"/>
                  <a:pt x="3938464" y="742979"/>
                </a:cubicBezTo>
                <a:cubicBezTo>
                  <a:pt x="3930311" y="751132"/>
                  <a:pt x="3917741" y="755209"/>
                  <a:pt x="3900755" y="755209"/>
                </a:cubicBezTo>
                <a:cubicBezTo>
                  <a:pt x="3887845" y="755209"/>
                  <a:pt x="3877314" y="753171"/>
                  <a:pt x="3869160" y="749094"/>
                </a:cubicBezTo>
                <a:cubicBezTo>
                  <a:pt x="3856930" y="751812"/>
                  <a:pt x="3846059" y="753171"/>
                  <a:pt x="3836547" y="753171"/>
                </a:cubicBezTo>
                <a:cubicBezTo>
                  <a:pt x="3810048" y="753171"/>
                  <a:pt x="3791023" y="746376"/>
                  <a:pt x="3779473" y="732787"/>
                </a:cubicBezTo>
                <a:cubicBezTo>
                  <a:pt x="3776755" y="733467"/>
                  <a:pt x="3773018" y="733806"/>
                  <a:pt x="3768262" y="733806"/>
                </a:cubicBezTo>
                <a:cubicBezTo>
                  <a:pt x="3752634" y="733806"/>
                  <a:pt x="3740744" y="726672"/>
                  <a:pt x="3732591" y="712404"/>
                </a:cubicBezTo>
                <a:cubicBezTo>
                  <a:pt x="3725796" y="713083"/>
                  <a:pt x="3717133" y="709516"/>
                  <a:pt x="3706602" y="701702"/>
                </a:cubicBezTo>
                <a:cubicBezTo>
                  <a:pt x="3696070" y="693889"/>
                  <a:pt x="3691484" y="686245"/>
                  <a:pt x="3692843" y="678771"/>
                </a:cubicBezTo>
                <a:cubicBezTo>
                  <a:pt x="3681972" y="676053"/>
                  <a:pt x="3672969" y="669429"/>
                  <a:pt x="3665835" y="658897"/>
                </a:cubicBezTo>
                <a:cubicBezTo>
                  <a:pt x="3658700" y="648366"/>
                  <a:pt x="3655473" y="636305"/>
                  <a:pt x="3656153" y="622716"/>
                </a:cubicBezTo>
                <a:cubicBezTo>
                  <a:pt x="3648678" y="619999"/>
                  <a:pt x="3642903" y="614563"/>
                  <a:pt x="3638827" y="606410"/>
                </a:cubicBezTo>
                <a:cubicBezTo>
                  <a:pt x="3634750" y="598256"/>
                  <a:pt x="3632712" y="589084"/>
                  <a:pt x="3632712" y="578892"/>
                </a:cubicBezTo>
                <a:cubicBezTo>
                  <a:pt x="3632712" y="568021"/>
                  <a:pt x="3634410" y="560207"/>
                  <a:pt x="3637808" y="555451"/>
                </a:cubicBezTo>
                <a:cubicBezTo>
                  <a:pt x="3630333" y="543900"/>
                  <a:pt x="3626597" y="530651"/>
                  <a:pt x="3626597" y="515703"/>
                </a:cubicBezTo>
                <a:cubicBezTo>
                  <a:pt x="3626597" y="500076"/>
                  <a:pt x="3631352" y="487506"/>
                  <a:pt x="3640865" y="477994"/>
                </a:cubicBezTo>
                <a:cubicBezTo>
                  <a:pt x="3633391" y="472558"/>
                  <a:pt x="3629654" y="464405"/>
                  <a:pt x="3629654" y="453533"/>
                </a:cubicBezTo>
                <a:cubicBezTo>
                  <a:pt x="3629654" y="446739"/>
                  <a:pt x="3631352" y="439944"/>
                  <a:pt x="3634750" y="433150"/>
                </a:cubicBezTo>
                <a:cubicBezTo>
                  <a:pt x="3638147" y="426355"/>
                  <a:pt x="3642563" y="421599"/>
                  <a:pt x="3647999" y="418881"/>
                </a:cubicBezTo>
                <a:cubicBezTo>
                  <a:pt x="3646640" y="409369"/>
                  <a:pt x="3647829" y="400366"/>
                  <a:pt x="3651566" y="391873"/>
                </a:cubicBezTo>
                <a:cubicBezTo>
                  <a:pt x="3655303" y="383380"/>
                  <a:pt x="3660569" y="377095"/>
                  <a:pt x="3667364" y="373019"/>
                </a:cubicBezTo>
                <a:cubicBezTo>
                  <a:pt x="3666004" y="370980"/>
                  <a:pt x="3665325" y="367923"/>
                  <a:pt x="3665325" y="363846"/>
                </a:cubicBezTo>
                <a:cubicBezTo>
                  <a:pt x="3665325" y="357731"/>
                  <a:pt x="3667533" y="351616"/>
                  <a:pt x="3671950" y="345501"/>
                </a:cubicBezTo>
                <a:cubicBezTo>
                  <a:pt x="3676366" y="339386"/>
                  <a:pt x="3681292" y="335649"/>
                  <a:pt x="3686728" y="334290"/>
                </a:cubicBezTo>
                <a:cubicBezTo>
                  <a:pt x="3686048" y="332252"/>
                  <a:pt x="3685709" y="329534"/>
                  <a:pt x="3685709" y="326136"/>
                </a:cubicBezTo>
                <a:cubicBezTo>
                  <a:pt x="3685709" y="311868"/>
                  <a:pt x="3691144" y="299468"/>
                  <a:pt x="3702016" y="288937"/>
                </a:cubicBezTo>
                <a:cubicBezTo>
                  <a:pt x="3712886" y="278405"/>
                  <a:pt x="3723418" y="273819"/>
                  <a:pt x="3733610" y="275178"/>
                </a:cubicBezTo>
                <a:cubicBezTo>
                  <a:pt x="3733610" y="265665"/>
                  <a:pt x="3737856" y="257682"/>
                  <a:pt x="3746349" y="251227"/>
                </a:cubicBezTo>
                <a:cubicBezTo>
                  <a:pt x="3754843" y="244772"/>
                  <a:pt x="3765884" y="241545"/>
                  <a:pt x="3779473" y="241545"/>
                </a:cubicBezTo>
                <a:cubicBezTo>
                  <a:pt x="3785588" y="241545"/>
                  <a:pt x="3790344" y="241885"/>
                  <a:pt x="3793741" y="242564"/>
                </a:cubicBezTo>
                <a:cubicBezTo>
                  <a:pt x="3798497" y="232372"/>
                  <a:pt x="3806651" y="224049"/>
                  <a:pt x="3818201" y="217594"/>
                </a:cubicBezTo>
                <a:cubicBezTo>
                  <a:pt x="3829752" y="211140"/>
                  <a:pt x="3841643" y="207912"/>
                  <a:pt x="3853873" y="207912"/>
                </a:cubicBezTo>
                <a:cubicBezTo>
                  <a:pt x="3862026" y="207912"/>
                  <a:pt x="3868820" y="209611"/>
                  <a:pt x="3874256" y="213008"/>
                </a:cubicBezTo>
                <a:cubicBezTo>
                  <a:pt x="3883768" y="204855"/>
                  <a:pt x="3895659" y="200778"/>
                  <a:pt x="3909927" y="200778"/>
                </a:cubicBezTo>
                <a:close/>
                <a:moveTo>
                  <a:pt x="1953930" y="199759"/>
                </a:moveTo>
                <a:cubicBezTo>
                  <a:pt x="1957328" y="199759"/>
                  <a:pt x="1961744" y="200438"/>
                  <a:pt x="1967180" y="201797"/>
                </a:cubicBezTo>
                <a:lnTo>
                  <a:pt x="1976352" y="200778"/>
                </a:lnTo>
                <a:cubicBezTo>
                  <a:pt x="1984506" y="200778"/>
                  <a:pt x="1991470" y="202307"/>
                  <a:pt x="1997245" y="205364"/>
                </a:cubicBezTo>
                <a:cubicBezTo>
                  <a:pt x="2003021" y="208422"/>
                  <a:pt x="2005569" y="211989"/>
                  <a:pt x="2004889" y="216066"/>
                </a:cubicBezTo>
                <a:cubicBezTo>
                  <a:pt x="2019837" y="217424"/>
                  <a:pt x="2032407" y="220822"/>
                  <a:pt x="2042599" y="226257"/>
                </a:cubicBezTo>
                <a:cubicBezTo>
                  <a:pt x="2052791" y="231693"/>
                  <a:pt x="2058906" y="241545"/>
                  <a:pt x="2060944" y="255813"/>
                </a:cubicBezTo>
                <a:cubicBezTo>
                  <a:pt x="2069777" y="253775"/>
                  <a:pt x="2080988" y="255983"/>
                  <a:pt x="2094577" y="262438"/>
                </a:cubicBezTo>
                <a:cubicBezTo>
                  <a:pt x="2108165" y="268893"/>
                  <a:pt x="2119886" y="278745"/>
                  <a:pt x="2129738" y="291994"/>
                </a:cubicBezTo>
                <a:cubicBezTo>
                  <a:pt x="2139590" y="305243"/>
                  <a:pt x="2144516" y="320701"/>
                  <a:pt x="2144516" y="338367"/>
                </a:cubicBezTo>
                <a:cubicBezTo>
                  <a:pt x="2144516" y="342443"/>
                  <a:pt x="2143837" y="348558"/>
                  <a:pt x="2142478" y="356712"/>
                </a:cubicBezTo>
                <a:cubicBezTo>
                  <a:pt x="2149952" y="360109"/>
                  <a:pt x="2156916" y="368262"/>
                  <a:pt x="2163371" y="381172"/>
                </a:cubicBezTo>
                <a:cubicBezTo>
                  <a:pt x="2169826" y="394081"/>
                  <a:pt x="2173053" y="407331"/>
                  <a:pt x="2173053" y="420920"/>
                </a:cubicBezTo>
                <a:cubicBezTo>
                  <a:pt x="2173053" y="444021"/>
                  <a:pt x="2162861" y="459648"/>
                  <a:pt x="2142478" y="467802"/>
                </a:cubicBezTo>
                <a:cubicBezTo>
                  <a:pt x="2137042" y="477314"/>
                  <a:pt x="2129738" y="484788"/>
                  <a:pt x="2120566" y="490224"/>
                </a:cubicBezTo>
                <a:cubicBezTo>
                  <a:pt x="2111393" y="495659"/>
                  <a:pt x="2101371" y="498377"/>
                  <a:pt x="2090500" y="498377"/>
                </a:cubicBezTo>
                <a:cubicBezTo>
                  <a:pt x="2081667" y="498377"/>
                  <a:pt x="2072494" y="496339"/>
                  <a:pt x="2062982" y="492262"/>
                </a:cubicBezTo>
                <a:cubicBezTo>
                  <a:pt x="2057547" y="495659"/>
                  <a:pt x="2050073" y="498717"/>
                  <a:pt x="2040560" y="501435"/>
                </a:cubicBezTo>
                <a:cubicBezTo>
                  <a:pt x="2031048" y="504152"/>
                  <a:pt x="2021536" y="505511"/>
                  <a:pt x="2012024" y="505511"/>
                </a:cubicBezTo>
                <a:cubicBezTo>
                  <a:pt x="1995717" y="505511"/>
                  <a:pt x="1984506" y="502114"/>
                  <a:pt x="1978391" y="495320"/>
                </a:cubicBezTo>
                <a:cubicBezTo>
                  <a:pt x="1971596" y="500755"/>
                  <a:pt x="1960725" y="503473"/>
                  <a:pt x="1945777" y="503473"/>
                </a:cubicBezTo>
                <a:cubicBezTo>
                  <a:pt x="1934906" y="503473"/>
                  <a:pt x="1925054" y="501435"/>
                  <a:pt x="1916221" y="497358"/>
                </a:cubicBezTo>
                <a:cubicBezTo>
                  <a:pt x="1906709" y="502114"/>
                  <a:pt x="1895838" y="504492"/>
                  <a:pt x="1883607" y="504492"/>
                </a:cubicBezTo>
                <a:cubicBezTo>
                  <a:pt x="1872057" y="504492"/>
                  <a:pt x="1862545" y="502793"/>
                  <a:pt x="1855071" y="499396"/>
                </a:cubicBezTo>
                <a:cubicBezTo>
                  <a:pt x="1848276" y="505511"/>
                  <a:pt x="1834347" y="508569"/>
                  <a:pt x="1813285" y="508569"/>
                </a:cubicBezTo>
                <a:cubicBezTo>
                  <a:pt x="1801734" y="508569"/>
                  <a:pt x="1793920" y="507550"/>
                  <a:pt x="1789843" y="505511"/>
                </a:cubicBezTo>
                <a:cubicBezTo>
                  <a:pt x="1791882" y="525215"/>
                  <a:pt x="1789164" y="539823"/>
                  <a:pt x="1781690" y="549336"/>
                </a:cubicBezTo>
                <a:cubicBezTo>
                  <a:pt x="1794599" y="562245"/>
                  <a:pt x="1799695" y="576174"/>
                  <a:pt x="1796978" y="591122"/>
                </a:cubicBezTo>
                <a:cubicBezTo>
                  <a:pt x="1797657" y="591801"/>
                  <a:pt x="1801394" y="594519"/>
                  <a:pt x="1808188" y="599275"/>
                </a:cubicBezTo>
                <a:cubicBezTo>
                  <a:pt x="1814983" y="604032"/>
                  <a:pt x="1819739" y="611845"/>
                  <a:pt x="1822457" y="622716"/>
                </a:cubicBezTo>
                <a:cubicBezTo>
                  <a:pt x="1829931" y="622716"/>
                  <a:pt x="1836895" y="625774"/>
                  <a:pt x="1843350" y="631889"/>
                </a:cubicBezTo>
                <a:cubicBezTo>
                  <a:pt x="1849805" y="638004"/>
                  <a:pt x="1853712" y="644119"/>
                  <a:pt x="1855071" y="650234"/>
                </a:cubicBezTo>
                <a:cubicBezTo>
                  <a:pt x="1857789" y="647516"/>
                  <a:pt x="1863224" y="646157"/>
                  <a:pt x="1871377" y="646157"/>
                </a:cubicBezTo>
                <a:cubicBezTo>
                  <a:pt x="1877492" y="646157"/>
                  <a:pt x="1882928" y="647177"/>
                  <a:pt x="1887684" y="649215"/>
                </a:cubicBezTo>
                <a:cubicBezTo>
                  <a:pt x="1892440" y="651253"/>
                  <a:pt x="1895158" y="653631"/>
                  <a:pt x="1895838" y="656349"/>
                </a:cubicBezTo>
                <a:cubicBezTo>
                  <a:pt x="1900594" y="653631"/>
                  <a:pt x="1906029" y="652273"/>
                  <a:pt x="1912144" y="652273"/>
                </a:cubicBezTo>
                <a:cubicBezTo>
                  <a:pt x="1920977" y="652273"/>
                  <a:pt x="1929131" y="655330"/>
                  <a:pt x="1936605" y="661445"/>
                </a:cubicBezTo>
                <a:cubicBezTo>
                  <a:pt x="1943399" y="660086"/>
                  <a:pt x="1948495" y="659407"/>
                  <a:pt x="1951892" y="659407"/>
                </a:cubicBezTo>
                <a:cubicBezTo>
                  <a:pt x="1958687" y="659407"/>
                  <a:pt x="1964462" y="660426"/>
                  <a:pt x="1969218" y="662464"/>
                </a:cubicBezTo>
                <a:cubicBezTo>
                  <a:pt x="1971257" y="657029"/>
                  <a:pt x="1976692" y="651763"/>
                  <a:pt x="1985525" y="646667"/>
                </a:cubicBezTo>
                <a:cubicBezTo>
                  <a:pt x="1994358" y="641571"/>
                  <a:pt x="2003530" y="639363"/>
                  <a:pt x="2013043" y="640042"/>
                </a:cubicBezTo>
                <a:cubicBezTo>
                  <a:pt x="2018478" y="633248"/>
                  <a:pt x="2025952" y="627812"/>
                  <a:pt x="2035465" y="623736"/>
                </a:cubicBezTo>
                <a:cubicBezTo>
                  <a:pt x="2044977" y="619659"/>
                  <a:pt x="2054489" y="617621"/>
                  <a:pt x="2064001" y="617621"/>
                </a:cubicBezTo>
                <a:cubicBezTo>
                  <a:pt x="2082347" y="617621"/>
                  <a:pt x="2095596" y="625094"/>
                  <a:pt x="2103749" y="640042"/>
                </a:cubicBezTo>
                <a:cubicBezTo>
                  <a:pt x="2106467" y="645478"/>
                  <a:pt x="2107826" y="651933"/>
                  <a:pt x="2107826" y="659407"/>
                </a:cubicBezTo>
                <a:cubicBezTo>
                  <a:pt x="2107826" y="675714"/>
                  <a:pt x="2100352" y="688623"/>
                  <a:pt x="2085404" y="698135"/>
                </a:cubicBezTo>
                <a:cubicBezTo>
                  <a:pt x="2082007" y="700174"/>
                  <a:pt x="2076232" y="703741"/>
                  <a:pt x="2068078" y="708837"/>
                </a:cubicBezTo>
                <a:cubicBezTo>
                  <a:pt x="2059925" y="713933"/>
                  <a:pt x="2052451" y="717839"/>
                  <a:pt x="2045656" y="720557"/>
                </a:cubicBezTo>
                <a:cubicBezTo>
                  <a:pt x="2038862" y="723275"/>
                  <a:pt x="2032747" y="724634"/>
                  <a:pt x="2027311" y="724634"/>
                </a:cubicBezTo>
                <a:cubicBezTo>
                  <a:pt x="2017119" y="736864"/>
                  <a:pt x="2003190" y="742979"/>
                  <a:pt x="1985525" y="742979"/>
                </a:cubicBezTo>
                <a:cubicBezTo>
                  <a:pt x="1977372" y="742979"/>
                  <a:pt x="1971257" y="742300"/>
                  <a:pt x="1967180" y="740941"/>
                </a:cubicBezTo>
                <a:cubicBezTo>
                  <a:pt x="1959026" y="747735"/>
                  <a:pt x="1947136" y="751132"/>
                  <a:pt x="1931509" y="751132"/>
                </a:cubicBezTo>
                <a:cubicBezTo>
                  <a:pt x="1917240" y="751132"/>
                  <a:pt x="1907388" y="748415"/>
                  <a:pt x="1901953" y="742979"/>
                </a:cubicBezTo>
                <a:cubicBezTo>
                  <a:pt x="1897197" y="745017"/>
                  <a:pt x="1892440" y="746037"/>
                  <a:pt x="1887684" y="746037"/>
                </a:cubicBezTo>
                <a:cubicBezTo>
                  <a:pt x="1878172" y="746037"/>
                  <a:pt x="1869339" y="742639"/>
                  <a:pt x="1861186" y="735845"/>
                </a:cubicBezTo>
                <a:cubicBezTo>
                  <a:pt x="1826534" y="737883"/>
                  <a:pt x="1803093" y="727012"/>
                  <a:pt x="1790863" y="703231"/>
                </a:cubicBezTo>
                <a:cubicBezTo>
                  <a:pt x="1781350" y="703231"/>
                  <a:pt x="1770649" y="697286"/>
                  <a:pt x="1758759" y="685396"/>
                </a:cubicBezTo>
                <a:cubicBezTo>
                  <a:pt x="1746868" y="673505"/>
                  <a:pt x="1740244" y="663144"/>
                  <a:pt x="1738885" y="654311"/>
                </a:cubicBezTo>
                <a:cubicBezTo>
                  <a:pt x="1723257" y="648196"/>
                  <a:pt x="1713405" y="636985"/>
                  <a:pt x="1709329" y="620678"/>
                </a:cubicBezTo>
                <a:cubicBezTo>
                  <a:pt x="1708649" y="615242"/>
                  <a:pt x="1708649" y="610147"/>
                  <a:pt x="1709329" y="605390"/>
                </a:cubicBezTo>
                <a:cubicBezTo>
                  <a:pt x="1706611" y="604711"/>
                  <a:pt x="1704403" y="601823"/>
                  <a:pt x="1702704" y="596727"/>
                </a:cubicBezTo>
                <a:cubicBezTo>
                  <a:pt x="1701005" y="591632"/>
                  <a:pt x="1700156" y="586366"/>
                  <a:pt x="1700156" y="580930"/>
                </a:cubicBezTo>
                <a:cubicBezTo>
                  <a:pt x="1700156" y="576854"/>
                  <a:pt x="1700496" y="574136"/>
                  <a:pt x="1701175" y="572777"/>
                </a:cubicBezTo>
                <a:cubicBezTo>
                  <a:pt x="1695740" y="556470"/>
                  <a:pt x="1693022" y="541522"/>
                  <a:pt x="1693022" y="527933"/>
                </a:cubicBezTo>
                <a:cubicBezTo>
                  <a:pt x="1693022" y="514344"/>
                  <a:pt x="1695740" y="502114"/>
                  <a:pt x="1701175" y="491243"/>
                </a:cubicBezTo>
                <a:cubicBezTo>
                  <a:pt x="1697099" y="483769"/>
                  <a:pt x="1695060" y="475615"/>
                  <a:pt x="1695060" y="466783"/>
                </a:cubicBezTo>
                <a:cubicBezTo>
                  <a:pt x="1695060" y="455911"/>
                  <a:pt x="1697438" y="445040"/>
                  <a:pt x="1702194" y="434169"/>
                </a:cubicBezTo>
                <a:cubicBezTo>
                  <a:pt x="1706950" y="423298"/>
                  <a:pt x="1711367" y="416164"/>
                  <a:pt x="1715444" y="412766"/>
                </a:cubicBezTo>
                <a:cubicBezTo>
                  <a:pt x="1714085" y="409369"/>
                  <a:pt x="1715104" y="403424"/>
                  <a:pt x="1718501" y="394931"/>
                </a:cubicBezTo>
                <a:cubicBezTo>
                  <a:pt x="1721898" y="386438"/>
                  <a:pt x="1726485" y="378624"/>
                  <a:pt x="1732260" y="371490"/>
                </a:cubicBezTo>
                <a:cubicBezTo>
                  <a:pt x="1738035" y="364356"/>
                  <a:pt x="1743981" y="360109"/>
                  <a:pt x="1750096" y="358750"/>
                </a:cubicBezTo>
                <a:lnTo>
                  <a:pt x="1749077" y="347539"/>
                </a:lnTo>
                <a:cubicBezTo>
                  <a:pt x="1749077" y="321041"/>
                  <a:pt x="1763345" y="304394"/>
                  <a:pt x="1791882" y="297600"/>
                </a:cubicBezTo>
                <a:cubicBezTo>
                  <a:pt x="1791882" y="286049"/>
                  <a:pt x="1798676" y="274838"/>
                  <a:pt x="1812265" y="263967"/>
                </a:cubicBezTo>
                <a:cubicBezTo>
                  <a:pt x="1825854" y="253096"/>
                  <a:pt x="1837745" y="248339"/>
                  <a:pt x="1847936" y="249698"/>
                </a:cubicBezTo>
                <a:cubicBezTo>
                  <a:pt x="1849295" y="242224"/>
                  <a:pt x="1855920" y="236279"/>
                  <a:pt x="1867810" y="231863"/>
                </a:cubicBezTo>
                <a:cubicBezTo>
                  <a:pt x="1879701" y="227446"/>
                  <a:pt x="1888703" y="226257"/>
                  <a:pt x="1894819" y="228296"/>
                </a:cubicBezTo>
                <a:cubicBezTo>
                  <a:pt x="1900254" y="219463"/>
                  <a:pt x="1911125" y="213348"/>
                  <a:pt x="1927432" y="209951"/>
                </a:cubicBezTo>
                <a:cubicBezTo>
                  <a:pt x="1933547" y="203156"/>
                  <a:pt x="1942380" y="199759"/>
                  <a:pt x="1953930" y="199759"/>
                </a:cubicBezTo>
                <a:close/>
                <a:moveTo>
                  <a:pt x="4478760" y="198740"/>
                </a:moveTo>
                <a:cubicBezTo>
                  <a:pt x="4486914" y="198740"/>
                  <a:pt x="4495067" y="200778"/>
                  <a:pt x="4503221" y="204855"/>
                </a:cubicBezTo>
                <a:cubicBezTo>
                  <a:pt x="4508656" y="200778"/>
                  <a:pt x="4516130" y="198740"/>
                  <a:pt x="4525642" y="198740"/>
                </a:cubicBezTo>
                <a:cubicBezTo>
                  <a:pt x="4532437" y="198740"/>
                  <a:pt x="4538892" y="199759"/>
                  <a:pt x="4545007" y="201797"/>
                </a:cubicBezTo>
                <a:cubicBezTo>
                  <a:pt x="4551122" y="203835"/>
                  <a:pt x="4555198" y="206214"/>
                  <a:pt x="4557237" y="208931"/>
                </a:cubicBezTo>
                <a:cubicBezTo>
                  <a:pt x="4562672" y="207572"/>
                  <a:pt x="4568448" y="208761"/>
                  <a:pt x="4574563" y="212498"/>
                </a:cubicBezTo>
                <a:cubicBezTo>
                  <a:pt x="4580678" y="216235"/>
                  <a:pt x="4584415" y="220822"/>
                  <a:pt x="4585774" y="226257"/>
                </a:cubicBezTo>
                <a:cubicBezTo>
                  <a:pt x="4597324" y="226257"/>
                  <a:pt x="4607346" y="229824"/>
                  <a:pt x="4615839" y="236959"/>
                </a:cubicBezTo>
                <a:cubicBezTo>
                  <a:pt x="4624333" y="244093"/>
                  <a:pt x="4630787" y="252246"/>
                  <a:pt x="4635204" y="261419"/>
                </a:cubicBezTo>
                <a:cubicBezTo>
                  <a:pt x="4639620" y="270591"/>
                  <a:pt x="4641489" y="277556"/>
                  <a:pt x="4640809" y="282312"/>
                </a:cubicBezTo>
                <a:cubicBezTo>
                  <a:pt x="4652360" y="287748"/>
                  <a:pt x="4660513" y="296580"/>
                  <a:pt x="4665269" y="308810"/>
                </a:cubicBezTo>
                <a:cubicBezTo>
                  <a:pt x="4670025" y="319682"/>
                  <a:pt x="4672404" y="329194"/>
                  <a:pt x="4672404" y="337347"/>
                </a:cubicBezTo>
                <a:cubicBezTo>
                  <a:pt x="4672404" y="350936"/>
                  <a:pt x="4667308" y="361468"/>
                  <a:pt x="4657116" y="368942"/>
                </a:cubicBezTo>
                <a:cubicBezTo>
                  <a:pt x="4650322" y="373698"/>
                  <a:pt x="4643187" y="376076"/>
                  <a:pt x="4635713" y="376076"/>
                </a:cubicBezTo>
                <a:cubicBezTo>
                  <a:pt x="4623483" y="376076"/>
                  <a:pt x="4611763" y="370980"/>
                  <a:pt x="4600552" y="360788"/>
                </a:cubicBezTo>
                <a:cubicBezTo>
                  <a:pt x="4589341" y="350597"/>
                  <a:pt x="4582037" y="338027"/>
                  <a:pt x="4578640" y="323079"/>
                </a:cubicBezTo>
                <a:cubicBezTo>
                  <a:pt x="4569807" y="321720"/>
                  <a:pt x="4561314" y="318493"/>
                  <a:pt x="4553160" y="313397"/>
                </a:cubicBezTo>
                <a:cubicBezTo>
                  <a:pt x="4545007" y="308301"/>
                  <a:pt x="4538552" y="302695"/>
                  <a:pt x="4533796" y="296580"/>
                </a:cubicBezTo>
                <a:cubicBezTo>
                  <a:pt x="4531757" y="297260"/>
                  <a:pt x="4526662" y="297600"/>
                  <a:pt x="4518508" y="297600"/>
                </a:cubicBezTo>
                <a:cubicBezTo>
                  <a:pt x="4511034" y="297600"/>
                  <a:pt x="4505938" y="297260"/>
                  <a:pt x="4503221" y="296580"/>
                </a:cubicBezTo>
                <a:cubicBezTo>
                  <a:pt x="4497106" y="302695"/>
                  <a:pt x="4490311" y="305753"/>
                  <a:pt x="4482837" y="305753"/>
                </a:cubicBezTo>
                <a:cubicBezTo>
                  <a:pt x="4475363" y="305753"/>
                  <a:pt x="4468229" y="303375"/>
                  <a:pt x="4461434" y="298619"/>
                </a:cubicBezTo>
                <a:cubicBezTo>
                  <a:pt x="4452601" y="312208"/>
                  <a:pt x="4439692" y="319002"/>
                  <a:pt x="4422706" y="319002"/>
                </a:cubicBezTo>
                <a:cubicBezTo>
                  <a:pt x="4413873" y="331232"/>
                  <a:pt x="4406059" y="340575"/>
                  <a:pt x="4399265" y="347030"/>
                </a:cubicBezTo>
                <a:cubicBezTo>
                  <a:pt x="4392470" y="353484"/>
                  <a:pt x="4383297" y="356032"/>
                  <a:pt x="4371747" y="354673"/>
                </a:cubicBezTo>
                <a:cubicBezTo>
                  <a:pt x="4372426" y="356712"/>
                  <a:pt x="4372766" y="359769"/>
                  <a:pt x="4372766" y="363846"/>
                </a:cubicBezTo>
                <a:cubicBezTo>
                  <a:pt x="4372766" y="371999"/>
                  <a:pt x="4370728" y="379134"/>
                  <a:pt x="4366651" y="385249"/>
                </a:cubicBezTo>
                <a:cubicBezTo>
                  <a:pt x="4362574" y="391364"/>
                  <a:pt x="4357988" y="396969"/>
                  <a:pt x="4352892" y="402065"/>
                </a:cubicBezTo>
                <a:cubicBezTo>
                  <a:pt x="4347796" y="407161"/>
                  <a:pt x="4343889" y="411068"/>
                  <a:pt x="4341172" y="413786"/>
                </a:cubicBezTo>
                <a:cubicBezTo>
                  <a:pt x="4344569" y="423977"/>
                  <a:pt x="4346268" y="433490"/>
                  <a:pt x="4346268" y="442322"/>
                </a:cubicBezTo>
                <a:cubicBezTo>
                  <a:pt x="4346268" y="457950"/>
                  <a:pt x="4341511" y="476635"/>
                  <a:pt x="4331999" y="498377"/>
                </a:cubicBezTo>
                <a:cubicBezTo>
                  <a:pt x="4335396" y="503133"/>
                  <a:pt x="4338284" y="509758"/>
                  <a:pt x="4340662" y="518251"/>
                </a:cubicBezTo>
                <a:cubicBezTo>
                  <a:pt x="4343040" y="526744"/>
                  <a:pt x="4344229" y="535067"/>
                  <a:pt x="4344229" y="543221"/>
                </a:cubicBezTo>
                <a:cubicBezTo>
                  <a:pt x="4344229" y="547977"/>
                  <a:pt x="4343889" y="551374"/>
                  <a:pt x="4343210" y="553412"/>
                </a:cubicBezTo>
                <a:cubicBezTo>
                  <a:pt x="4347966" y="556810"/>
                  <a:pt x="4352212" y="562585"/>
                  <a:pt x="4355950" y="570738"/>
                </a:cubicBezTo>
                <a:cubicBezTo>
                  <a:pt x="4359687" y="578892"/>
                  <a:pt x="4361555" y="586706"/>
                  <a:pt x="4361555" y="594179"/>
                </a:cubicBezTo>
                <a:cubicBezTo>
                  <a:pt x="4378541" y="599615"/>
                  <a:pt x="4392640" y="607429"/>
                  <a:pt x="4403851" y="617621"/>
                </a:cubicBezTo>
                <a:cubicBezTo>
                  <a:pt x="4415062" y="627812"/>
                  <a:pt x="4420667" y="637325"/>
                  <a:pt x="4420667" y="646157"/>
                </a:cubicBezTo>
                <a:cubicBezTo>
                  <a:pt x="4428141" y="640042"/>
                  <a:pt x="4436294" y="636985"/>
                  <a:pt x="4445128" y="636985"/>
                </a:cubicBezTo>
                <a:cubicBezTo>
                  <a:pt x="4453281" y="636985"/>
                  <a:pt x="4461264" y="639023"/>
                  <a:pt x="4469078" y="643100"/>
                </a:cubicBezTo>
                <a:cubicBezTo>
                  <a:pt x="4476892" y="647177"/>
                  <a:pt x="4482837" y="652612"/>
                  <a:pt x="4486914" y="659407"/>
                </a:cubicBezTo>
                <a:cubicBezTo>
                  <a:pt x="4490311" y="658727"/>
                  <a:pt x="4494388" y="658388"/>
                  <a:pt x="4499144" y="658388"/>
                </a:cubicBezTo>
                <a:cubicBezTo>
                  <a:pt x="4509336" y="658388"/>
                  <a:pt x="4518168" y="661785"/>
                  <a:pt x="4525642" y="668579"/>
                </a:cubicBezTo>
                <a:cubicBezTo>
                  <a:pt x="4528360" y="663144"/>
                  <a:pt x="4535155" y="657368"/>
                  <a:pt x="4546026" y="651253"/>
                </a:cubicBezTo>
                <a:cubicBezTo>
                  <a:pt x="4556897" y="645138"/>
                  <a:pt x="4565730" y="642420"/>
                  <a:pt x="4572524" y="643100"/>
                </a:cubicBezTo>
                <a:cubicBezTo>
                  <a:pt x="4576601" y="636305"/>
                  <a:pt x="4582207" y="631210"/>
                  <a:pt x="4589341" y="627812"/>
                </a:cubicBezTo>
                <a:cubicBezTo>
                  <a:pt x="4596475" y="624415"/>
                  <a:pt x="4604119" y="622716"/>
                  <a:pt x="4612272" y="622716"/>
                </a:cubicBezTo>
                <a:cubicBezTo>
                  <a:pt x="4617708" y="622716"/>
                  <a:pt x="4621445" y="623056"/>
                  <a:pt x="4623483" y="623736"/>
                </a:cubicBezTo>
                <a:cubicBezTo>
                  <a:pt x="4632316" y="612864"/>
                  <a:pt x="4644206" y="607429"/>
                  <a:pt x="4659154" y="607429"/>
                </a:cubicBezTo>
                <a:cubicBezTo>
                  <a:pt x="4672064" y="607429"/>
                  <a:pt x="4683275" y="611845"/>
                  <a:pt x="4692787" y="620678"/>
                </a:cubicBezTo>
                <a:cubicBezTo>
                  <a:pt x="4702300" y="629511"/>
                  <a:pt x="4707056" y="640382"/>
                  <a:pt x="4707056" y="653292"/>
                </a:cubicBezTo>
                <a:cubicBezTo>
                  <a:pt x="4707056" y="668240"/>
                  <a:pt x="4700771" y="680640"/>
                  <a:pt x="4688201" y="690492"/>
                </a:cubicBezTo>
                <a:cubicBezTo>
                  <a:pt x="4675631" y="700344"/>
                  <a:pt x="4661532" y="705270"/>
                  <a:pt x="4645905" y="705270"/>
                </a:cubicBezTo>
                <a:cubicBezTo>
                  <a:pt x="4639790" y="705270"/>
                  <a:pt x="4635373" y="704930"/>
                  <a:pt x="4632656" y="704250"/>
                </a:cubicBezTo>
                <a:cubicBezTo>
                  <a:pt x="4638091" y="705609"/>
                  <a:pt x="4637582" y="708667"/>
                  <a:pt x="4631127" y="713423"/>
                </a:cubicBezTo>
                <a:cubicBezTo>
                  <a:pt x="4624672" y="718179"/>
                  <a:pt x="4615670" y="722765"/>
                  <a:pt x="4604119" y="727182"/>
                </a:cubicBezTo>
                <a:cubicBezTo>
                  <a:pt x="4592568" y="731598"/>
                  <a:pt x="4583396" y="733467"/>
                  <a:pt x="4576601" y="732787"/>
                </a:cubicBezTo>
                <a:cubicBezTo>
                  <a:pt x="4570486" y="740261"/>
                  <a:pt x="4562333" y="745867"/>
                  <a:pt x="4552141" y="749604"/>
                </a:cubicBezTo>
                <a:cubicBezTo>
                  <a:pt x="4541949" y="753341"/>
                  <a:pt x="4531418" y="755209"/>
                  <a:pt x="4520547" y="755209"/>
                </a:cubicBezTo>
                <a:cubicBezTo>
                  <a:pt x="4506957" y="755209"/>
                  <a:pt x="4497445" y="752831"/>
                  <a:pt x="4492010" y="748075"/>
                </a:cubicBezTo>
                <a:cubicBezTo>
                  <a:pt x="4487254" y="750113"/>
                  <a:pt x="4482157" y="751132"/>
                  <a:pt x="4476722" y="751132"/>
                </a:cubicBezTo>
                <a:cubicBezTo>
                  <a:pt x="4463812" y="751132"/>
                  <a:pt x="4452941" y="746716"/>
                  <a:pt x="4444108" y="737883"/>
                </a:cubicBezTo>
                <a:cubicBezTo>
                  <a:pt x="4435955" y="741280"/>
                  <a:pt x="4428821" y="742979"/>
                  <a:pt x="4422706" y="742979"/>
                </a:cubicBezTo>
                <a:cubicBezTo>
                  <a:pt x="4411834" y="742979"/>
                  <a:pt x="4401133" y="740091"/>
                  <a:pt x="4390602" y="734316"/>
                </a:cubicBezTo>
                <a:cubicBezTo>
                  <a:pt x="4380070" y="728541"/>
                  <a:pt x="4372766" y="721576"/>
                  <a:pt x="4368690" y="713423"/>
                </a:cubicBezTo>
                <a:cubicBezTo>
                  <a:pt x="4355780" y="714782"/>
                  <a:pt x="4343040" y="710875"/>
                  <a:pt x="4330470" y="701702"/>
                </a:cubicBezTo>
                <a:cubicBezTo>
                  <a:pt x="4317900" y="692530"/>
                  <a:pt x="4310597" y="681829"/>
                  <a:pt x="4308558" y="669598"/>
                </a:cubicBezTo>
                <a:cubicBezTo>
                  <a:pt x="4288175" y="660766"/>
                  <a:pt x="4274246" y="636985"/>
                  <a:pt x="4266772" y="598256"/>
                </a:cubicBezTo>
                <a:cubicBezTo>
                  <a:pt x="4262695" y="594859"/>
                  <a:pt x="4259638" y="589763"/>
                  <a:pt x="4257599" y="582969"/>
                </a:cubicBezTo>
                <a:cubicBezTo>
                  <a:pt x="4255561" y="576174"/>
                  <a:pt x="4254542" y="569380"/>
                  <a:pt x="4254542" y="562585"/>
                </a:cubicBezTo>
                <a:cubicBezTo>
                  <a:pt x="4254542" y="557829"/>
                  <a:pt x="4254881" y="554432"/>
                  <a:pt x="4255561" y="552393"/>
                </a:cubicBezTo>
                <a:cubicBezTo>
                  <a:pt x="4244010" y="529292"/>
                  <a:pt x="4238235" y="505511"/>
                  <a:pt x="4238235" y="481051"/>
                </a:cubicBezTo>
                <a:cubicBezTo>
                  <a:pt x="4238235" y="458629"/>
                  <a:pt x="4242991" y="440284"/>
                  <a:pt x="4252504" y="426016"/>
                </a:cubicBezTo>
                <a:cubicBezTo>
                  <a:pt x="4251144" y="419221"/>
                  <a:pt x="4250465" y="414125"/>
                  <a:pt x="4250465" y="410728"/>
                </a:cubicBezTo>
                <a:cubicBezTo>
                  <a:pt x="4250465" y="399177"/>
                  <a:pt x="4253183" y="388136"/>
                  <a:pt x="4258619" y="377605"/>
                </a:cubicBezTo>
                <a:cubicBezTo>
                  <a:pt x="4264054" y="367073"/>
                  <a:pt x="4270849" y="359430"/>
                  <a:pt x="4279002" y="354673"/>
                </a:cubicBezTo>
                <a:cubicBezTo>
                  <a:pt x="4277643" y="351276"/>
                  <a:pt x="4276964" y="346520"/>
                  <a:pt x="4276964" y="340405"/>
                </a:cubicBezTo>
                <a:cubicBezTo>
                  <a:pt x="4276964" y="329534"/>
                  <a:pt x="4280531" y="319512"/>
                  <a:pt x="4287665" y="310339"/>
                </a:cubicBezTo>
                <a:cubicBezTo>
                  <a:pt x="4294799" y="301167"/>
                  <a:pt x="4301763" y="295561"/>
                  <a:pt x="4308558" y="293523"/>
                </a:cubicBezTo>
                <a:cubicBezTo>
                  <a:pt x="4311276" y="284011"/>
                  <a:pt x="4317900" y="275008"/>
                  <a:pt x="4328432" y="266515"/>
                </a:cubicBezTo>
                <a:cubicBezTo>
                  <a:pt x="4338963" y="258022"/>
                  <a:pt x="4350004" y="254115"/>
                  <a:pt x="4361555" y="254794"/>
                </a:cubicBezTo>
                <a:cubicBezTo>
                  <a:pt x="4375144" y="234411"/>
                  <a:pt x="4388733" y="225238"/>
                  <a:pt x="4402322" y="227276"/>
                </a:cubicBezTo>
                <a:cubicBezTo>
                  <a:pt x="4408437" y="219123"/>
                  <a:pt x="4416760" y="213348"/>
                  <a:pt x="4427292" y="209951"/>
                </a:cubicBezTo>
                <a:cubicBezTo>
                  <a:pt x="4437823" y="206553"/>
                  <a:pt x="4447505" y="205194"/>
                  <a:pt x="4456339" y="205874"/>
                </a:cubicBezTo>
                <a:cubicBezTo>
                  <a:pt x="4463133" y="201118"/>
                  <a:pt x="4470607" y="198740"/>
                  <a:pt x="4478760" y="198740"/>
                </a:cubicBezTo>
                <a:close/>
                <a:moveTo>
                  <a:pt x="2317481" y="197720"/>
                </a:moveTo>
                <a:cubicBezTo>
                  <a:pt x="2330390" y="197720"/>
                  <a:pt x="2341261" y="202986"/>
                  <a:pt x="2350094" y="213518"/>
                </a:cubicBezTo>
                <a:cubicBezTo>
                  <a:pt x="2358927" y="224049"/>
                  <a:pt x="2363343" y="236449"/>
                  <a:pt x="2363343" y="250718"/>
                </a:cubicBezTo>
                <a:cubicBezTo>
                  <a:pt x="2363343" y="258191"/>
                  <a:pt x="2361645" y="266005"/>
                  <a:pt x="2358248" y="274159"/>
                </a:cubicBezTo>
                <a:cubicBezTo>
                  <a:pt x="2367080" y="282991"/>
                  <a:pt x="2371497" y="294202"/>
                  <a:pt x="2371497" y="307791"/>
                </a:cubicBezTo>
                <a:cubicBezTo>
                  <a:pt x="2371497" y="317304"/>
                  <a:pt x="2370817" y="325117"/>
                  <a:pt x="2369459" y="331232"/>
                </a:cubicBezTo>
                <a:cubicBezTo>
                  <a:pt x="2374894" y="311528"/>
                  <a:pt x="2382708" y="299978"/>
                  <a:pt x="2392900" y="296580"/>
                </a:cubicBezTo>
                <a:cubicBezTo>
                  <a:pt x="2392900" y="283671"/>
                  <a:pt x="2396976" y="271780"/>
                  <a:pt x="2405130" y="260909"/>
                </a:cubicBezTo>
                <a:cubicBezTo>
                  <a:pt x="2413283" y="250038"/>
                  <a:pt x="2422965" y="241885"/>
                  <a:pt x="2434176" y="236449"/>
                </a:cubicBezTo>
                <a:cubicBezTo>
                  <a:pt x="2445387" y="231013"/>
                  <a:pt x="2454729" y="229315"/>
                  <a:pt x="2462203" y="231353"/>
                </a:cubicBezTo>
                <a:cubicBezTo>
                  <a:pt x="2479190" y="213008"/>
                  <a:pt x="2497535" y="203835"/>
                  <a:pt x="2517239" y="203835"/>
                </a:cubicBezTo>
                <a:cubicBezTo>
                  <a:pt x="2526072" y="203835"/>
                  <a:pt x="2533885" y="205534"/>
                  <a:pt x="2540680" y="208931"/>
                </a:cubicBezTo>
                <a:cubicBezTo>
                  <a:pt x="2546795" y="204175"/>
                  <a:pt x="2555967" y="201797"/>
                  <a:pt x="2568198" y="201797"/>
                </a:cubicBezTo>
                <a:cubicBezTo>
                  <a:pt x="2578389" y="201797"/>
                  <a:pt x="2587902" y="203666"/>
                  <a:pt x="2596734" y="207403"/>
                </a:cubicBezTo>
                <a:cubicBezTo>
                  <a:pt x="2605567" y="211140"/>
                  <a:pt x="2611343" y="216745"/>
                  <a:pt x="2614060" y="224219"/>
                </a:cubicBezTo>
                <a:cubicBezTo>
                  <a:pt x="2638521" y="225578"/>
                  <a:pt x="2655847" y="235770"/>
                  <a:pt x="2666038" y="254794"/>
                </a:cubicBezTo>
                <a:cubicBezTo>
                  <a:pt x="2674871" y="255474"/>
                  <a:pt x="2683534" y="260570"/>
                  <a:pt x="2692027" y="270082"/>
                </a:cubicBezTo>
                <a:cubicBezTo>
                  <a:pt x="2700520" y="279594"/>
                  <a:pt x="2704767" y="290465"/>
                  <a:pt x="2704767" y="302695"/>
                </a:cubicBezTo>
                <a:cubicBezTo>
                  <a:pt x="2704767" y="308131"/>
                  <a:pt x="2703068" y="314926"/>
                  <a:pt x="2699671" y="323079"/>
                </a:cubicBezTo>
                <a:cubicBezTo>
                  <a:pt x="2715298" y="329194"/>
                  <a:pt x="2723112" y="341084"/>
                  <a:pt x="2723112" y="358750"/>
                </a:cubicBezTo>
                <a:cubicBezTo>
                  <a:pt x="2723112" y="364865"/>
                  <a:pt x="2722772" y="369282"/>
                  <a:pt x="2722093" y="371999"/>
                </a:cubicBezTo>
                <a:cubicBezTo>
                  <a:pt x="2730926" y="376756"/>
                  <a:pt x="2737211" y="381682"/>
                  <a:pt x="2740948" y="386777"/>
                </a:cubicBezTo>
                <a:cubicBezTo>
                  <a:pt x="2744685" y="391873"/>
                  <a:pt x="2746553" y="398158"/>
                  <a:pt x="2746553" y="405632"/>
                </a:cubicBezTo>
                <a:cubicBezTo>
                  <a:pt x="2746553" y="413786"/>
                  <a:pt x="2744515" y="424657"/>
                  <a:pt x="2740438" y="438246"/>
                </a:cubicBezTo>
                <a:cubicBezTo>
                  <a:pt x="2748591" y="444361"/>
                  <a:pt x="2752668" y="454553"/>
                  <a:pt x="2752668" y="468821"/>
                </a:cubicBezTo>
                <a:cubicBezTo>
                  <a:pt x="2752668" y="483769"/>
                  <a:pt x="2748931" y="494980"/>
                  <a:pt x="2741457" y="502454"/>
                </a:cubicBezTo>
                <a:cubicBezTo>
                  <a:pt x="2747572" y="512646"/>
                  <a:pt x="2750630" y="525215"/>
                  <a:pt x="2750630" y="540163"/>
                </a:cubicBezTo>
                <a:cubicBezTo>
                  <a:pt x="2750630" y="555111"/>
                  <a:pt x="2747233" y="567001"/>
                  <a:pt x="2740438" y="575834"/>
                </a:cubicBezTo>
                <a:cubicBezTo>
                  <a:pt x="2744515" y="596218"/>
                  <a:pt x="2746553" y="610486"/>
                  <a:pt x="2746553" y="618640"/>
                </a:cubicBezTo>
                <a:cubicBezTo>
                  <a:pt x="2746553" y="632908"/>
                  <a:pt x="2743496" y="642760"/>
                  <a:pt x="2737381" y="648196"/>
                </a:cubicBezTo>
                <a:cubicBezTo>
                  <a:pt x="2742816" y="660426"/>
                  <a:pt x="2745534" y="672316"/>
                  <a:pt x="2745534" y="683867"/>
                </a:cubicBezTo>
                <a:cubicBezTo>
                  <a:pt x="2745534" y="699494"/>
                  <a:pt x="2741797" y="711045"/>
                  <a:pt x="2734323" y="718519"/>
                </a:cubicBezTo>
                <a:cubicBezTo>
                  <a:pt x="2735002" y="729390"/>
                  <a:pt x="2730416" y="738223"/>
                  <a:pt x="2720564" y="745017"/>
                </a:cubicBezTo>
                <a:cubicBezTo>
                  <a:pt x="2710712" y="751812"/>
                  <a:pt x="2699671" y="755209"/>
                  <a:pt x="2687441" y="755209"/>
                </a:cubicBezTo>
                <a:cubicBezTo>
                  <a:pt x="2677929" y="755209"/>
                  <a:pt x="2669775" y="752831"/>
                  <a:pt x="2662981" y="748075"/>
                </a:cubicBezTo>
                <a:cubicBezTo>
                  <a:pt x="2656186" y="743319"/>
                  <a:pt x="2652789" y="736524"/>
                  <a:pt x="2652789" y="727691"/>
                </a:cubicBezTo>
                <a:cubicBezTo>
                  <a:pt x="2647353" y="714782"/>
                  <a:pt x="2644636" y="700174"/>
                  <a:pt x="2644636" y="683867"/>
                </a:cubicBezTo>
                <a:cubicBezTo>
                  <a:pt x="2644636" y="658727"/>
                  <a:pt x="2650751" y="640382"/>
                  <a:pt x="2662981" y="628831"/>
                </a:cubicBezTo>
                <a:cubicBezTo>
                  <a:pt x="2658225" y="622716"/>
                  <a:pt x="2653978" y="612695"/>
                  <a:pt x="2650241" y="598766"/>
                </a:cubicBezTo>
                <a:cubicBezTo>
                  <a:pt x="2646504" y="584837"/>
                  <a:pt x="2644636" y="571758"/>
                  <a:pt x="2644636" y="559528"/>
                </a:cubicBezTo>
                <a:cubicBezTo>
                  <a:pt x="2644636" y="542541"/>
                  <a:pt x="2648033" y="532010"/>
                  <a:pt x="2654827" y="527933"/>
                </a:cubicBezTo>
                <a:cubicBezTo>
                  <a:pt x="2649392" y="517741"/>
                  <a:pt x="2646674" y="507210"/>
                  <a:pt x="2646674" y="496339"/>
                </a:cubicBezTo>
                <a:cubicBezTo>
                  <a:pt x="2646674" y="484109"/>
                  <a:pt x="2650411" y="469161"/>
                  <a:pt x="2657885" y="451495"/>
                </a:cubicBezTo>
                <a:cubicBezTo>
                  <a:pt x="2651770" y="446739"/>
                  <a:pt x="2646674" y="439605"/>
                  <a:pt x="2642597" y="430092"/>
                </a:cubicBezTo>
                <a:cubicBezTo>
                  <a:pt x="2638521" y="420580"/>
                  <a:pt x="2636482" y="411407"/>
                  <a:pt x="2636482" y="402575"/>
                </a:cubicBezTo>
                <a:cubicBezTo>
                  <a:pt x="2636482" y="399857"/>
                  <a:pt x="2637162" y="395780"/>
                  <a:pt x="2638521" y="390345"/>
                </a:cubicBezTo>
                <a:cubicBezTo>
                  <a:pt x="2631047" y="384229"/>
                  <a:pt x="2624422" y="374377"/>
                  <a:pt x="2618647" y="360788"/>
                </a:cubicBezTo>
                <a:cubicBezTo>
                  <a:pt x="2612871" y="347199"/>
                  <a:pt x="2610323" y="334969"/>
                  <a:pt x="2611003" y="324098"/>
                </a:cubicBezTo>
                <a:cubicBezTo>
                  <a:pt x="2604888" y="323419"/>
                  <a:pt x="2598773" y="321380"/>
                  <a:pt x="2592658" y="317983"/>
                </a:cubicBezTo>
                <a:cubicBezTo>
                  <a:pt x="2586543" y="314586"/>
                  <a:pt x="2581787" y="309830"/>
                  <a:pt x="2578389" y="303715"/>
                </a:cubicBezTo>
                <a:lnTo>
                  <a:pt x="2567178" y="303715"/>
                </a:lnTo>
                <a:cubicBezTo>
                  <a:pt x="2555628" y="303715"/>
                  <a:pt x="2547474" y="301337"/>
                  <a:pt x="2542718" y="296580"/>
                </a:cubicBezTo>
                <a:cubicBezTo>
                  <a:pt x="2537283" y="303375"/>
                  <a:pt x="2528280" y="309320"/>
                  <a:pt x="2515710" y="314416"/>
                </a:cubicBezTo>
                <a:cubicBezTo>
                  <a:pt x="2503140" y="319512"/>
                  <a:pt x="2492099" y="321041"/>
                  <a:pt x="2482587" y="319002"/>
                </a:cubicBezTo>
                <a:lnTo>
                  <a:pt x="2481568" y="319002"/>
                </a:lnTo>
                <a:cubicBezTo>
                  <a:pt x="2482927" y="326476"/>
                  <a:pt x="2480718" y="333101"/>
                  <a:pt x="2474943" y="338876"/>
                </a:cubicBezTo>
                <a:cubicBezTo>
                  <a:pt x="2469168" y="344651"/>
                  <a:pt x="2462203" y="347879"/>
                  <a:pt x="2454050" y="348558"/>
                </a:cubicBezTo>
                <a:cubicBezTo>
                  <a:pt x="2449294" y="362147"/>
                  <a:pt x="2436724" y="370301"/>
                  <a:pt x="2416341" y="373019"/>
                </a:cubicBezTo>
                <a:cubicBezTo>
                  <a:pt x="2417020" y="384569"/>
                  <a:pt x="2414642" y="394251"/>
                  <a:pt x="2409206" y="402065"/>
                </a:cubicBezTo>
                <a:cubicBezTo>
                  <a:pt x="2403771" y="409879"/>
                  <a:pt x="2397656" y="414465"/>
                  <a:pt x="2390861" y="415824"/>
                </a:cubicBezTo>
                <a:cubicBezTo>
                  <a:pt x="2390861" y="433490"/>
                  <a:pt x="2387124" y="451835"/>
                  <a:pt x="2379650" y="470859"/>
                </a:cubicBezTo>
                <a:cubicBezTo>
                  <a:pt x="2381009" y="476295"/>
                  <a:pt x="2381689" y="481051"/>
                  <a:pt x="2381689" y="485128"/>
                </a:cubicBezTo>
                <a:cubicBezTo>
                  <a:pt x="2381689" y="498717"/>
                  <a:pt x="2378971" y="510947"/>
                  <a:pt x="2373535" y="521818"/>
                </a:cubicBezTo>
                <a:cubicBezTo>
                  <a:pt x="2376932" y="528613"/>
                  <a:pt x="2378631" y="536426"/>
                  <a:pt x="2378631" y="545259"/>
                </a:cubicBezTo>
                <a:cubicBezTo>
                  <a:pt x="2378631" y="556810"/>
                  <a:pt x="2376593" y="568700"/>
                  <a:pt x="2372516" y="580930"/>
                </a:cubicBezTo>
                <a:cubicBezTo>
                  <a:pt x="2378631" y="589084"/>
                  <a:pt x="2381689" y="598256"/>
                  <a:pt x="2381689" y="608448"/>
                </a:cubicBezTo>
                <a:cubicBezTo>
                  <a:pt x="2381689" y="614563"/>
                  <a:pt x="2379990" y="621697"/>
                  <a:pt x="2376593" y="629851"/>
                </a:cubicBezTo>
                <a:cubicBezTo>
                  <a:pt x="2378631" y="633927"/>
                  <a:pt x="2379650" y="640382"/>
                  <a:pt x="2379650" y="649215"/>
                </a:cubicBezTo>
                <a:cubicBezTo>
                  <a:pt x="2379650" y="664163"/>
                  <a:pt x="2376593" y="675034"/>
                  <a:pt x="2370478" y="681829"/>
                </a:cubicBezTo>
                <a:cubicBezTo>
                  <a:pt x="2373196" y="691341"/>
                  <a:pt x="2374554" y="698815"/>
                  <a:pt x="2374554" y="704250"/>
                </a:cubicBezTo>
                <a:cubicBezTo>
                  <a:pt x="2374554" y="709686"/>
                  <a:pt x="2373535" y="714442"/>
                  <a:pt x="2371497" y="718519"/>
                </a:cubicBezTo>
                <a:cubicBezTo>
                  <a:pt x="2371497" y="730070"/>
                  <a:pt x="2367080" y="739072"/>
                  <a:pt x="2358248" y="745527"/>
                </a:cubicBezTo>
                <a:cubicBezTo>
                  <a:pt x="2349415" y="751982"/>
                  <a:pt x="2338883" y="755209"/>
                  <a:pt x="2326653" y="755209"/>
                </a:cubicBezTo>
                <a:cubicBezTo>
                  <a:pt x="2315103" y="755209"/>
                  <a:pt x="2305080" y="751982"/>
                  <a:pt x="2296587" y="745527"/>
                </a:cubicBezTo>
                <a:cubicBezTo>
                  <a:pt x="2288095" y="739072"/>
                  <a:pt x="2284188" y="730070"/>
                  <a:pt x="2284867" y="718519"/>
                </a:cubicBezTo>
                <a:cubicBezTo>
                  <a:pt x="2282829" y="712404"/>
                  <a:pt x="2281810" y="705949"/>
                  <a:pt x="2281810" y="699155"/>
                </a:cubicBezTo>
                <a:cubicBezTo>
                  <a:pt x="2281810" y="684886"/>
                  <a:pt x="2284188" y="671297"/>
                  <a:pt x="2288944" y="658388"/>
                </a:cubicBezTo>
                <a:cubicBezTo>
                  <a:pt x="2282829" y="650234"/>
                  <a:pt x="2279771" y="641401"/>
                  <a:pt x="2279771" y="631889"/>
                </a:cubicBezTo>
                <a:cubicBezTo>
                  <a:pt x="2279771" y="625774"/>
                  <a:pt x="2281470" y="618640"/>
                  <a:pt x="2284867" y="610486"/>
                </a:cubicBezTo>
                <a:cubicBezTo>
                  <a:pt x="2280111" y="603012"/>
                  <a:pt x="2277733" y="594519"/>
                  <a:pt x="2277733" y="585007"/>
                </a:cubicBezTo>
                <a:cubicBezTo>
                  <a:pt x="2277733" y="578212"/>
                  <a:pt x="2279092" y="572097"/>
                  <a:pt x="2281810" y="566662"/>
                </a:cubicBezTo>
                <a:cubicBezTo>
                  <a:pt x="2284527" y="561226"/>
                  <a:pt x="2287925" y="556810"/>
                  <a:pt x="2292001" y="553412"/>
                </a:cubicBezTo>
                <a:cubicBezTo>
                  <a:pt x="2282489" y="542541"/>
                  <a:pt x="2277733" y="529971"/>
                  <a:pt x="2277733" y="515703"/>
                </a:cubicBezTo>
                <a:cubicBezTo>
                  <a:pt x="2277733" y="502114"/>
                  <a:pt x="2282149" y="490563"/>
                  <a:pt x="2290982" y="481051"/>
                </a:cubicBezTo>
                <a:cubicBezTo>
                  <a:pt x="2288264" y="477654"/>
                  <a:pt x="2285886" y="472558"/>
                  <a:pt x="2283848" y="465763"/>
                </a:cubicBezTo>
                <a:cubicBezTo>
                  <a:pt x="2281810" y="458969"/>
                  <a:pt x="2280790" y="452174"/>
                  <a:pt x="2280790" y="445380"/>
                </a:cubicBezTo>
                <a:cubicBezTo>
                  <a:pt x="2280790" y="436547"/>
                  <a:pt x="2282829" y="430092"/>
                  <a:pt x="2286905" y="426016"/>
                </a:cubicBezTo>
                <a:cubicBezTo>
                  <a:pt x="2281470" y="413786"/>
                  <a:pt x="2278752" y="399857"/>
                  <a:pt x="2278752" y="384229"/>
                </a:cubicBezTo>
                <a:cubicBezTo>
                  <a:pt x="2278752" y="370640"/>
                  <a:pt x="2280790" y="361468"/>
                  <a:pt x="2284867" y="356712"/>
                </a:cubicBezTo>
                <a:cubicBezTo>
                  <a:pt x="2278752" y="343123"/>
                  <a:pt x="2275694" y="330213"/>
                  <a:pt x="2275694" y="317983"/>
                </a:cubicBezTo>
                <a:cubicBezTo>
                  <a:pt x="2275694" y="304394"/>
                  <a:pt x="2278752" y="294542"/>
                  <a:pt x="2284867" y="288427"/>
                </a:cubicBezTo>
                <a:cubicBezTo>
                  <a:pt x="2273996" y="275517"/>
                  <a:pt x="2268560" y="261249"/>
                  <a:pt x="2268560" y="245622"/>
                </a:cubicBezTo>
                <a:cubicBezTo>
                  <a:pt x="2268560" y="226597"/>
                  <a:pt x="2276714" y="212668"/>
                  <a:pt x="2293020" y="203835"/>
                </a:cubicBezTo>
                <a:cubicBezTo>
                  <a:pt x="2301174" y="199759"/>
                  <a:pt x="2309327" y="197720"/>
                  <a:pt x="2317481" y="197720"/>
                </a:cubicBezTo>
                <a:close/>
                <a:moveTo>
                  <a:pt x="1611583" y="186509"/>
                </a:moveTo>
                <a:cubicBezTo>
                  <a:pt x="1622454" y="186509"/>
                  <a:pt x="1631797" y="190416"/>
                  <a:pt x="1639610" y="198230"/>
                </a:cubicBezTo>
                <a:cubicBezTo>
                  <a:pt x="1647424" y="206044"/>
                  <a:pt x="1650991" y="217085"/>
                  <a:pt x="1650312" y="231353"/>
                </a:cubicBezTo>
                <a:cubicBezTo>
                  <a:pt x="1655068" y="240865"/>
                  <a:pt x="1657446" y="252416"/>
                  <a:pt x="1657446" y="266005"/>
                </a:cubicBezTo>
                <a:cubicBezTo>
                  <a:pt x="1657446" y="290465"/>
                  <a:pt x="1651671" y="311868"/>
                  <a:pt x="1640120" y="330213"/>
                </a:cubicBezTo>
                <a:cubicBezTo>
                  <a:pt x="1642838" y="339046"/>
                  <a:pt x="1644196" y="348558"/>
                  <a:pt x="1644196" y="358750"/>
                </a:cubicBezTo>
                <a:cubicBezTo>
                  <a:pt x="1644196" y="375736"/>
                  <a:pt x="1638081" y="392043"/>
                  <a:pt x="1625852" y="407671"/>
                </a:cubicBezTo>
                <a:cubicBezTo>
                  <a:pt x="1626531" y="413106"/>
                  <a:pt x="1627890" y="419561"/>
                  <a:pt x="1629928" y="427035"/>
                </a:cubicBezTo>
                <a:cubicBezTo>
                  <a:pt x="1631966" y="434509"/>
                  <a:pt x="1632986" y="440624"/>
                  <a:pt x="1632986" y="445380"/>
                </a:cubicBezTo>
                <a:cubicBezTo>
                  <a:pt x="1632986" y="455572"/>
                  <a:pt x="1629588" y="464405"/>
                  <a:pt x="1622794" y="471879"/>
                </a:cubicBezTo>
                <a:cubicBezTo>
                  <a:pt x="1626191" y="481391"/>
                  <a:pt x="1619057" y="501435"/>
                  <a:pt x="1601391" y="532010"/>
                </a:cubicBezTo>
                <a:cubicBezTo>
                  <a:pt x="1604109" y="540163"/>
                  <a:pt x="1605468" y="546618"/>
                  <a:pt x="1605468" y="551374"/>
                </a:cubicBezTo>
                <a:cubicBezTo>
                  <a:pt x="1605468" y="556810"/>
                  <a:pt x="1604449" y="562245"/>
                  <a:pt x="1602410" y="567681"/>
                </a:cubicBezTo>
                <a:cubicBezTo>
                  <a:pt x="1599692" y="576514"/>
                  <a:pt x="1593917" y="584327"/>
                  <a:pt x="1585085" y="591122"/>
                </a:cubicBezTo>
                <a:cubicBezTo>
                  <a:pt x="1586443" y="618300"/>
                  <a:pt x="1579309" y="635286"/>
                  <a:pt x="1563682" y="642081"/>
                </a:cubicBezTo>
                <a:cubicBezTo>
                  <a:pt x="1562323" y="652952"/>
                  <a:pt x="1557567" y="664503"/>
                  <a:pt x="1549413" y="676733"/>
                </a:cubicBezTo>
                <a:cubicBezTo>
                  <a:pt x="1541260" y="688963"/>
                  <a:pt x="1532427" y="697116"/>
                  <a:pt x="1522915" y="701193"/>
                </a:cubicBezTo>
                <a:cubicBezTo>
                  <a:pt x="1522915" y="703911"/>
                  <a:pt x="1522405" y="709516"/>
                  <a:pt x="1521386" y="718009"/>
                </a:cubicBezTo>
                <a:cubicBezTo>
                  <a:pt x="1520367" y="726502"/>
                  <a:pt x="1518328" y="733467"/>
                  <a:pt x="1515271" y="738902"/>
                </a:cubicBezTo>
                <a:cubicBezTo>
                  <a:pt x="1512213" y="744338"/>
                  <a:pt x="1507627" y="749774"/>
                  <a:pt x="1501512" y="755209"/>
                </a:cubicBezTo>
                <a:cubicBezTo>
                  <a:pt x="1504909" y="778990"/>
                  <a:pt x="1493699" y="802771"/>
                  <a:pt x="1467879" y="826551"/>
                </a:cubicBezTo>
                <a:cubicBezTo>
                  <a:pt x="1467200" y="842858"/>
                  <a:pt x="1461934" y="855938"/>
                  <a:pt x="1452082" y="865790"/>
                </a:cubicBezTo>
                <a:cubicBezTo>
                  <a:pt x="1442230" y="875642"/>
                  <a:pt x="1430510" y="881587"/>
                  <a:pt x="1416921" y="883625"/>
                </a:cubicBezTo>
                <a:cubicBezTo>
                  <a:pt x="1415562" y="893137"/>
                  <a:pt x="1408597" y="902480"/>
                  <a:pt x="1396027" y="911653"/>
                </a:cubicBezTo>
                <a:cubicBezTo>
                  <a:pt x="1383458" y="920825"/>
                  <a:pt x="1371397" y="925411"/>
                  <a:pt x="1359847" y="925411"/>
                </a:cubicBezTo>
                <a:cubicBezTo>
                  <a:pt x="1357129" y="932885"/>
                  <a:pt x="1346088" y="940529"/>
                  <a:pt x="1326724" y="948343"/>
                </a:cubicBezTo>
                <a:cubicBezTo>
                  <a:pt x="1307359" y="956157"/>
                  <a:pt x="1294620" y="958025"/>
                  <a:pt x="1288505" y="953948"/>
                </a:cubicBezTo>
                <a:cubicBezTo>
                  <a:pt x="1272198" y="955307"/>
                  <a:pt x="1259288" y="951231"/>
                  <a:pt x="1249776" y="941718"/>
                </a:cubicBezTo>
                <a:cubicBezTo>
                  <a:pt x="1240264" y="932206"/>
                  <a:pt x="1235507" y="920995"/>
                  <a:pt x="1235507" y="908085"/>
                </a:cubicBezTo>
                <a:cubicBezTo>
                  <a:pt x="1235507" y="898573"/>
                  <a:pt x="1238225" y="890420"/>
                  <a:pt x="1243661" y="883625"/>
                </a:cubicBezTo>
                <a:cubicBezTo>
                  <a:pt x="1249096" y="876831"/>
                  <a:pt x="1256910" y="873433"/>
                  <a:pt x="1267102" y="873433"/>
                </a:cubicBezTo>
                <a:cubicBezTo>
                  <a:pt x="1270499" y="873433"/>
                  <a:pt x="1273217" y="873773"/>
                  <a:pt x="1275255" y="874453"/>
                </a:cubicBezTo>
                <a:cubicBezTo>
                  <a:pt x="1294280" y="860184"/>
                  <a:pt x="1309567" y="853050"/>
                  <a:pt x="1321118" y="853050"/>
                </a:cubicBezTo>
                <a:cubicBezTo>
                  <a:pt x="1325195" y="853050"/>
                  <a:pt x="1328252" y="853390"/>
                  <a:pt x="1330291" y="854069"/>
                </a:cubicBezTo>
                <a:cubicBezTo>
                  <a:pt x="1331650" y="845916"/>
                  <a:pt x="1336406" y="838272"/>
                  <a:pt x="1344559" y="831138"/>
                </a:cubicBezTo>
                <a:cubicBezTo>
                  <a:pt x="1352713" y="824003"/>
                  <a:pt x="1362225" y="818398"/>
                  <a:pt x="1373096" y="814321"/>
                </a:cubicBezTo>
                <a:cubicBezTo>
                  <a:pt x="1373096" y="807527"/>
                  <a:pt x="1375814" y="800393"/>
                  <a:pt x="1381249" y="792919"/>
                </a:cubicBezTo>
                <a:cubicBezTo>
                  <a:pt x="1386685" y="785445"/>
                  <a:pt x="1393140" y="779330"/>
                  <a:pt x="1400614" y="774573"/>
                </a:cubicBezTo>
                <a:cubicBezTo>
                  <a:pt x="1399255" y="770497"/>
                  <a:pt x="1398575" y="767439"/>
                  <a:pt x="1398575" y="765401"/>
                </a:cubicBezTo>
                <a:cubicBezTo>
                  <a:pt x="1398575" y="755209"/>
                  <a:pt x="1402992" y="743828"/>
                  <a:pt x="1411825" y="731259"/>
                </a:cubicBezTo>
                <a:cubicBezTo>
                  <a:pt x="1420658" y="718689"/>
                  <a:pt x="1429490" y="710705"/>
                  <a:pt x="1438323" y="707308"/>
                </a:cubicBezTo>
                <a:cubicBezTo>
                  <a:pt x="1422696" y="699155"/>
                  <a:pt x="1414882" y="686585"/>
                  <a:pt x="1414882" y="669598"/>
                </a:cubicBezTo>
                <a:cubicBezTo>
                  <a:pt x="1408088" y="668919"/>
                  <a:pt x="1401803" y="664163"/>
                  <a:pt x="1396027" y="655330"/>
                </a:cubicBezTo>
                <a:cubicBezTo>
                  <a:pt x="1390252" y="646497"/>
                  <a:pt x="1387364" y="636985"/>
                  <a:pt x="1387364" y="626793"/>
                </a:cubicBezTo>
                <a:cubicBezTo>
                  <a:pt x="1387364" y="620678"/>
                  <a:pt x="1389063" y="614903"/>
                  <a:pt x="1392460" y="609467"/>
                </a:cubicBezTo>
                <a:cubicBezTo>
                  <a:pt x="1382269" y="606070"/>
                  <a:pt x="1374625" y="600634"/>
                  <a:pt x="1369529" y="593160"/>
                </a:cubicBezTo>
                <a:cubicBezTo>
                  <a:pt x="1364433" y="585686"/>
                  <a:pt x="1361885" y="576854"/>
                  <a:pt x="1361885" y="566662"/>
                </a:cubicBezTo>
                <a:cubicBezTo>
                  <a:pt x="1361885" y="559188"/>
                  <a:pt x="1363244" y="551714"/>
                  <a:pt x="1365962" y="544240"/>
                </a:cubicBezTo>
                <a:cubicBezTo>
                  <a:pt x="1356449" y="538804"/>
                  <a:pt x="1349145" y="533029"/>
                  <a:pt x="1344050" y="526914"/>
                </a:cubicBezTo>
                <a:cubicBezTo>
                  <a:pt x="1338954" y="520799"/>
                  <a:pt x="1336745" y="513665"/>
                  <a:pt x="1337425" y="505511"/>
                </a:cubicBezTo>
                <a:cubicBezTo>
                  <a:pt x="1327233" y="498717"/>
                  <a:pt x="1322137" y="488185"/>
                  <a:pt x="1322137" y="473917"/>
                </a:cubicBezTo>
                <a:cubicBezTo>
                  <a:pt x="1322137" y="467122"/>
                  <a:pt x="1323156" y="460668"/>
                  <a:pt x="1325195" y="454553"/>
                </a:cubicBezTo>
                <a:cubicBezTo>
                  <a:pt x="1308209" y="436207"/>
                  <a:pt x="1299715" y="416503"/>
                  <a:pt x="1299715" y="395440"/>
                </a:cubicBezTo>
                <a:cubicBezTo>
                  <a:pt x="1299715" y="389325"/>
                  <a:pt x="1300055" y="384569"/>
                  <a:pt x="1300735" y="381172"/>
                </a:cubicBezTo>
                <a:cubicBezTo>
                  <a:pt x="1291222" y="376416"/>
                  <a:pt x="1284088" y="369791"/>
                  <a:pt x="1279332" y="361298"/>
                </a:cubicBezTo>
                <a:cubicBezTo>
                  <a:pt x="1274576" y="352805"/>
                  <a:pt x="1272198" y="343123"/>
                  <a:pt x="1272198" y="332252"/>
                </a:cubicBezTo>
                <a:cubicBezTo>
                  <a:pt x="1272198" y="322060"/>
                  <a:pt x="1274236" y="312547"/>
                  <a:pt x="1278313" y="303715"/>
                </a:cubicBezTo>
                <a:cubicBezTo>
                  <a:pt x="1260647" y="291485"/>
                  <a:pt x="1251814" y="277896"/>
                  <a:pt x="1251814" y="262948"/>
                </a:cubicBezTo>
                <a:cubicBezTo>
                  <a:pt x="1251814" y="245961"/>
                  <a:pt x="1259288" y="232372"/>
                  <a:pt x="1274236" y="222181"/>
                </a:cubicBezTo>
                <a:cubicBezTo>
                  <a:pt x="1280351" y="218104"/>
                  <a:pt x="1287146" y="216066"/>
                  <a:pt x="1294620" y="216066"/>
                </a:cubicBezTo>
                <a:cubicBezTo>
                  <a:pt x="1304811" y="216066"/>
                  <a:pt x="1314154" y="219803"/>
                  <a:pt x="1322647" y="227276"/>
                </a:cubicBezTo>
                <a:cubicBezTo>
                  <a:pt x="1331140" y="234750"/>
                  <a:pt x="1337425" y="243923"/>
                  <a:pt x="1341502" y="254794"/>
                </a:cubicBezTo>
                <a:cubicBezTo>
                  <a:pt x="1347617" y="260230"/>
                  <a:pt x="1352713" y="268723"/>
                  <a:pt x="1356789" y="280274"/>
                </a:cubicBezTo>
                <a:cubicBezTo>
                  <a:pt x="1360866" y="291824"/>
                  <a:pt x="1362904" y="302695"/>
                  <a:pt x="1362904" y="312887"/>
                </a:cubicBezTo>
                <a:cubicBezTo>
                  <a:pt x="1362904" y="319002"/>
                  <a:pt x="1362565" y="323079"/>
                  <a:pt x="1361885" y="325117"/>
                </a:cubicBezTo>
                <a:cubicBezTo>
                  <a:pt x="1382269" y="346860"/>
                  <a:pt x="1392460" y="367923"/>
                  <a:pt x="1392460" y="388306"/>
                </a:cubicBezTo>
                <a:cubicBezTo>
                  <a:pt x="1392460" y="391024"/>
                  <a:pt x="1391781" y="395780"/>
                  <a:pt x="1390422" y="402575"/>
                </a:cubicBezTo>
                <a:cubicBezTo>
                  <a:pt x="1399255" y="407331"/>
                  <a:pt x="1405710" y="414295"/>
                  <a:pt x="1409786" y="423468"/>
                </a:cubicBezTo>
                <a:cubicBezTo>
                  <a:pt x="1413863" y="432640"/>
                  <a:pt x="1415222" y="441983"/>
                  <a:pt x="1413863" y="451495"/>
                </a:cubicBezTo>
                <a:cubicBezTo>
                  <a:pt x="1420658" y="456931"/>
                  <a:pt x="1425584" y="463725"/>
                  <a:pt x="1428641" y="471879"/>
                </a:cubicBezTo>
                <a:cubicBezTo>
                  <a:pt x="1431699" y="480032"/>
                  <a:pt x="1432548" y="488185"/>
                  <a:pt x="1431189" y="496339"/>
                </a:cubicBezTo>
                <a:cubicBezTo>
                  <a:pt x="1437304" y="496339"/>
                  <a:pt x="1442909" y="500925"/>
                  <a:pt x="1448005" y="510098"/>
                </a:cubicBezTo>
                <a:cubicBezTo>
                  <a:pt x="1453101" y="519270"/>
                  <a:pt x="1454970" y="528613"/>
                  <a:pt x="1453611" y="538125"/>
                </a:cubicBezTo>
                <a:cubicBezTo>
                  <a:pt x="1462444" y="542881"/>
                  <a:pt x="1468219" y="549166"/>
                  <a:pt x="1470937" y="556980"/>
                </a:cubicBezTo>
                <a:cubicBezTo>
                  <a:pt x="1473655" y="564793"/>
                  <a:pt x="1474334" y="574136"/>
                  <a:pt x="1472975" y="585007"/>
                </a:cubicBezTo>
                <a:cubicBezTo>
                  <a:pt x="1481808" y="587725"/>
                  <a:pt x="1486224" y="596218"/>
                  <a:pt x="1486224" y="610486"/>
                </a:cubicBezTo>
                <a:cubicBezTo>
                  <a:pt x="1488263" y="598936"/>
                  <a:pt x="1490641" y="590442"/>
                  <a:pt x="1493359" y="585007"/>
                </a:cubicBezTo>
                <a:cubicBezTo>
                  <a:pt x="1496077" y="579571"/>
                  <a:pt x="1500153" y="573796"/>
                  <a:pt x="1505589" y="567681"/>
                </a:cubicBezTo>
                <a:cubicBezTo>
                  <a:pt x="1504230" y="560886"/>
                  <a:pt x="1503551" y="556470"/>
                  <a:pt x="1503551" y="554432"/>
                </a:cubicBezTo>
                <a:cubicBezTo>
                  <a:pt x="1503551" y="546958"/>
                  <a:pt x="1504909" y="541013"/>
                  <a:pt x="1507627" y="536596"/>
                </a:cubicBezTo>
                <a:cubicBezTo>
                  <a:pt x="1510345" y="532180"/>
                  <a:pt x="1514082" y="529632"/>
                  <a:pt x="1518838" y="528952"/>
                </a:cubicBezTo>
                <a:cubicBezTo>
                  <a:pt x="1516120" y="516043"/>
                  <a:pt x="1519517" y="503473"/>
                  <a:pt x="1529030" y="491243"/>
                </a:cubicBezTo>
                <a:cubicBezTo>
                  <a:pt x="1526991" y="487166"/>
                  <a:pt x="1525972" y="483089"/>
                  <a:pt x="1525972" y="479013"/>
                </a:cubicBezTo>
                <a:cubicBezTo>
                  <a:pt x="1525972" y="474257"/>
                  <a:pt x="1528180" y="468991"/>
                  <a:pt x="1532597" y="463216"/>
                </a:cubicBezTo>
                <a:cubicBezTo>
                  <a:pt x="1537013" y="457440"/>
                  <a:pt x="1539901" y="453533"/>
                  <a:pt x="1541260" y="451495"/>
                </a:cubicBezTo>
                <a:cubicBezTo>
                  <a:pt x="1537183" y="439265"/>
                  <a:pt x="1535145" y="429073"/>
                  <a:pt x="1535145" y="420920"/>
                </a:cubicBezTo>
                <a:cubicBezTo>
                  <a:pt x="1535145" y="414125"/>
                  <a:pt x="1536504" y="407671"/>
                  <a:pt x="1539222" y="401555"/>
                </a:cubicBezTo>
                <a:cubicBezTo>
                  <a:pt x="1541939" y="395440"/>
                  <a:pt x="1546356" y="387966"/>
                  <a:pt x="1552471" y="379134"/>
                </a:cubicBezTo>
                <a:cubicBezTo>
                  <a:pt x="1548394" y="370980"/>
                  <a:pt x="1546356" y="358750"/>
                  <a:pt x="1546356" y="342443"/>
                </a:cubicBezTo>
                <a:cubicBezTo>
                  <a:pt x="1546356" y="320701"/>
                  <a:pt x="1550772" y="300997"/>
                  <a:pt x="1559605" y="283331"/>
                </a:cubicBezTo>
                <a:cubicBezTo>
                  <a:pt x="1556887" y="273819"/>
                  <a:pt x="1555528" y="266345"/>
                  <a:pt x="1555528" y="260909"/>
                </a:cubicBezTo>
                <a:cubicBezTo>
                  <a:pt x="1555528" y="252756"/>
                  <a:pt x="1557567" y="245622"/>
                  <a:pt x="1561643" y="239507"/>
                </a:cubicBezTo>
                <a:cubicBezTo>
                  <a:pt x="1561643" y="223200"/>
                  <a:pt x="1566739" y="210290"/>
                  <a:pt x="1576931" y="200778"/>
                </a:cubicBezTo>
                <a:cubicBezTo>
                  <a:pt x="1587123" y="191266"/>
                  <a:pt x="1598673" y="186509"/>
                  <a:pt x="1611583" y="186509"/>
                </a:cubicBezTo>
                <a:close/>
                <a:moveTo>
                  <a:pt x="288265" y="31595"/>
                </a:moveTo>
                <a:cubicBezTo>
                  <a:pt x="295739" y="31595"/>
                  <a:pt x="302703" y="33803"/>
                  <a:pt x="309158" y="38220"/>
                </a:cubicBezTo>
                <a:cubicBezTo>
                  <a:pt x="315613" y="42636"/>
                  <a:pt x="320199" y="49261"/>
                  <a:pt x="322917" y="58093"/>
                </a:cubicBezTo>
                <a:cubicBezTo>
                  <a:pt x="331750" y="65567"/>
                  <a:pt x="336166" y="76778"/>
                  <a:pt x="336166" y="91726"/>
                </a:cubicBezTo>
                <a:cubicBezTo>
                  <a:pt x="336166" y="105315"/>
                  <a:pt x="332429" y="118225"/>
                  <a:pt x="324955" y="130455"/>
                </a:cubicBezTo>
                <a:cubicBezTo>
                  <a:pt x="329032" y="136570"/>
                  <a:pt x="331070" y="144044"/>
                  <a:pt x="331070" y="152877"/>
                </a:cubicBezTo>
                <a:cubicBezTo>
                  <a:pt x="331070" y="163748"/>
                  <a:pt x="327673" y="172581"/>
                  <a:pt x="320879" y="179375"/>
                </a:cubicBezTo>
                <a:cubicBezTo>
                  <a:pt x="332429" y="189567"/>
                  <a:pt x="338205" y="202816"/>
                  <a:pt x="338205" y="219123"/>
                </a:cubicBezTo>
                <a:cubicBezTo>
                  <a:pt x="338205" y="234071"/>
                  <a:pt x="333449" y="246641"/>
                  <a:pt x="323936" y="256833"/>
                </a:cubicBezTo>
                <a:cubicBezTo>
                  <a:pt x="329372" y="265665"/>
                  <a:pt x="332090" y="277896"/>
                  <a:pt x="332090" y="293523"/>
                </a:cubicBezTo>
                <a:cubicBezTo>
                  <a:pt x="332090" y="307791"/>
                  <a:pt x="330391" y="317643"/>
                  <a:pt x="326994" y="323079"/>
                </a:cubicBezTo>
                <a:cubicBezTo>
                  <a:pt x="332429" y="331912"/>
                  <a:pt x="335147" y="346180"/>
                  <a:pt x="335147" y="365884"/>
                </a:cubicBezTo>
                <a:cubicBezTo>
                  <a:pt x="335147" y="388986"/>
                  <a:pt x="331750" y="405292"/>
                  <a:pt x="324955" y="414805"/>
                </a:cubicBezTo>
                <a:cubicBezTo>
                  <a:pt x="334468" y="424996"/>
                  <a:pt x="339224" y="439605"/>
                  <a:pt x="339224" y="458629"/>
                </a:cubicBezTo>
                <a:cubicBezTo>
                  <a:pt x="339224" y="468142"/>
                  <a:pt x="337865" y="477144"/>
                  <a:pt x="335147" y="485637"/>
                </a:cubicBezTo>
                <a:cubicBezTo>
                  <a:pt x="332429" y="494130"/>
                  <a:pt x="329032" y="501095"/>
                  <a:pt x="324955" y="506530"/>
                </a:cubicBezTo>
                <a:cubicBezTo>
                  <a:pt x="333788" y="515363"/>
                  <a:pt x="338205" y="528273"/>
                  <a:pt x="338205" y="545259"/>
                </a:cubicBezTo>
                <a:cubicBezTo>
                  <a:pt x="338205" y="556130"/>
                  <a:pt x="335827" y="566322"/>
                  <a:pt x="331070" y="575834"/>
                </a:cubicBezTo>
                <a:cubicBezTo>
                  <a:pt x="334468" y="582629"/>
                  <a:pt x="336166" y="591122"/>
                  <a:pt x="336166" y="601314"/>
                </a:cubicBezTo>
                <a:cubicBezTo>
                  <a:pt x="336166" y="606070"/>
                  <a:pt x="335827" y="609127"/>
                  <a:pt x="335147" y="610486"/>
                </a:cubicBezTo>
                <a:cubicBezTo>
                  <a:pt x="354851" y="626114"/>
                  <a:pt x="363005" y="642081"/>
                  <a:pt x="359607" y="658388"/>
                </a:cubicBezTo>
                <a:cubicBezTo>
                  <a:pt x="368440" y="657708"/>
                  <a:pt x="376424" y="658388"/>
                  <a:pt x="383558" y="660426"/>
                </a:cubicBezTo>
                <a:cubicBezTo>
                  <a:pt x="390692" y="662464"/>
                  <a:pt x="395618" y="666201"/>
                  <a:pt x="398336" y="671637"/>
                </a:cubicBezTo>
                <a:cubicBezTo>
                  <a:pt x="405131" y="666881"/>
                  <a:pt x="412604" y="664503"/>
                  <a:pt x="420758" y="664503"/>
                </a:cubicBezTo>
                <a:cubicBezTo>
                  <a:pt x="431629" y="664503"/>
                  <a:pt x="441481" y="668240"/>
                  <a:pt x="450314" y="675714"/>
                </a:cubicBezTo>
                <a:cubicBezTo>
                  <a:pt x="455070" y="666881"/>
                  <a:pt x="464243" y="662464"/>
                  <a:pt x="477832" y="662464"/>
                </a:cubicBezTo>
                <a:cubicBezTo>
                  <a:pt x="484626" y="662464"/>
                  <a:pt x="492100" y="664503"/>
                  <a:pt x="500254" y="668579"/>
                </a:cubicBezTo>
                <a:cubicBezTo>
                  <a:pt x="504330" y="663823"/>
                  <a:pt x="509596" y="659746"/>
                  <a:pt x="516051" y="656349"/>
                </a:cubicBezTo>
                <a:cubicBezTo>
                  <a:pt x="522506" y="652952"/>
                  <a:pt x="529130" y="651253"/>
                  <a:pt x="535925" y="651253"/>
                </a:cubicBezTo>
                <a:cubicBezTo>
                  <a:pt x="545437" y="651253"/>
                  <a:pt x="554270" y="654311"/>
                  <a:pt x="562423" y="660426"/>
                </a:cubicBezTo>
                <a:cubicBezTo>
                  <a:pt x="565141" y="654990"/>
                  <a:pt x="571086" y="650574"/>
                  <a:pt x="580259" y="647177"/>
                </a:cubicBezTo>
                <a:cubicBezTo>
                  <a:pt x="589431" y="643779"/>
                  <a:pt x="598434" y="642081"/>
                  <a:pt x="607267" y="642081"/>
                </a:cubicBezTo>
                <a:cubicBezTo>
                  <a:pt x="618818" y="642081"/>
                  <a:pt x="626971" y="644459"/>
                  <a:pt x="631727" y="649215"/>
                </a:cubicBezTo>
                <a:cubicBezTo>
                  <a:pt x="639881" y="647856"/>
                  <a:pt x="644976" y="647177"/>
                  <a:pt x="647015" y="647177"/>
                </a:cubicBezTo>
                <a:cubicBezTo>
                  <a:pt x="659924" y="647177"/>
                  <a:pt x="669776" y="650574"/>
                  <a:pt x="676571" y="657368"/>
                </a:cubicBezTo>
                <a:cubicBezTo>
                  <a:pt x="683365" y="664163"/>
                  <a:pt x="686763" y="672656"/>
                  <a:pt x="686763" y="682848"/>
                </a:cubicBezTo>
                <a:cubicBezTo>
                  <a:pt x="686763" y="695078"/>
                  <a:pt x="682346" y="706119"/>
                  <a:pt x="673513" y="715971"/>
                </a:cubicBezTo>
                <a:cubicBezTo>
                  <a:pt x="664680" y="725823"/>
                  <a:pt x="653130" y="730749"/>
                  <a:pt x="638861" y="730749"/>
                </a:cubicBezTo>
                <a:cubicBezTo>
                  <a:pt x="630028" y="730749"/>
                  <a:pt x="620856" y="728371"/>
                  <a:pt x="611344" y="723615"/>
                </a:cubicBezTo>
                <a:cubicBezTo>
                  <a:pt x="606587" y="729730"/>
                  <a:pt x="599453" y="735505"/>
                  <a:pt x="589941" y="740941"/>
                </a:cubicBezTo>
                <a:cubicBezTo>
                  <a:pt x="580429" y="746376"/>
                  <a:pt x="570577" y="749094"/>
                  <a:pt x="560385" y="749094"/>
                </a:cubicBezTo>
                <a:cubicBezTo>
                  <a:pt x="551552" y="749094"/>
                  <a:pt x="543399" y="746716"/>
                  <a:pt x="535925" y="741960"/>
                </a:cubicBezTo>
                <a:cubicBezTo>
                  <a:pt x="530489" y="750113"/>
                  <a:pt x="520297" y="754190"/>
                  <a:pt x="505349" y="754190"/>
                </a:cubicBezTo>
                <a:cubicBezTo>
                  <a:pt x="497875" y="754190"/>
                  <a:pt x="490741" y="752491"/>
                  <a:pt x="483947" y="749094"/>
                </a:cubicBezTo>
                <a:cubicBezTo>
                  <a:pt x="473755" y="755209"/>
                  <a:pt x="461525" y="758267"/>
                  <a:pt x="447256" y="758267"/>
                </a:cubicBezTo>
                <a:cubicBezTo>
                  <a:pt x="437065" y="758267"/>
                  <a:pt x="428232" y="756228"/>
                  <a:pt x="420758" y="752152"/>
                </a:cubicBezTo>
                <a:cubicBezTo>
                  <a:pt x="412604" y="755549"/>
                  <a:pt x="404791" y="757248"/>
                  <a:pt x="397317" y="757248"/>
                </a:cubicBezTo>
                <a:cubicBezTo>
                  <a:pt x="385087" y="757248"/>
                  <a:pt x="374216" y="753511"/>
                  <a:pt x="364703" y="746037"/>
                </a:cubicBezTo>
                <a:cubicBezTo>
                  <a:pt x="357229" y="750793"/>
                  <a:pt x="349416" y="753171"/>
                  <a:pt x="341262" y="753171"/>
                </a:cubicBezTo>
                <a:cubicBezTo>
                  <a:pt x="331070" y="753171"/>
                  <a:pt x="322238" y="749943"/>
                  <a:pt x="314764" y="743489"/>
                </a:cubicBezTo>
                <a:cubicBezTo>
                  <a:pt x="307290" y="737034"/>
                  <a:pt x="303553" y="729730"/>
                  <a:pt x="303553" y="721576"/>
                </a:cubicBezTo>
                <a:cubicBezTo>
                  <a:pt x="294040" y="716820"/>
                  <a:pt x="286057" y="710705"/>
                  <a:pt x="279602" y="703231"/>
                </a:cubicBezTo>
                <a:cubicBezTo>
                  <a:pt x="273147" y="695757"/>
                  <a:pt x="269920" y="686924"/>
                  <a:pt x="269920" y="676733"/>
                </a:cubicBezTo>
                <a:cubicBezTo>
                  <a:pt x="269920" y="669938"/>
                  <a:pt x="271279" y="663483"/>
                  <a:pt x="273997" y="657368"/>
                </a:cubicBezTo>
                <a:cubicBezTo>
                  <a:pt x="265843" y="654651"/>
                  <a:pt x="259389" y="649725"/>
                  <a:pt x="254632" y="642590"/>
                </a:cubicBezTo>
                <a:cubicBezTo>
                  <a:pt x="249876" y="635456"/>
                  <a:pt x="247498" y="627812"/>
                  <a:pt x="247498" y="619659"/>
                </a:cubicBezTo>
                <a:cubicBezTo>
                  <a:pt x="247498" y="612185"/>
                  <a:pt x="248857" y="605730"/>
                  <a:pt x="251575" y="600295"/>
                </a:cubicBezTo>
                <a:cubicBezTo>
                  <a:pt x="244780" y="591462"/>
                  <a:pt x="241383" y="578552"/>
                  <a:pt x="241383" y="561566"/>
                </a:cubicBezTo>
                <a:cubicBezTo>
                  <a:pt x="241383" y="552733"/>
                  <a:pt x="242402" y="544580"/>
                  <a:pt x="244441" y="537106"/>
                </a:cubicBezTo>
                <a:cubicBezTo>
                  <a:pt x="246479" y="529632"/>
                  <a:pt x="249536" y="524196"/>
                  <a:pt x="253613" y="520799"/>
                </a:cubicBezTo>
                <a:cubicBezTo>
                  <a:pt x="244780" y="511966"/>
                  <a:pt x="240364" y="499057"/>
                  <a:pt x="240364" y="482070"/>
                </a:cubicBezTo>
                <a:cubicBezTo>
                  <a:pt x="240364" y="467122"/>
                  <a:pt x="243421" y="455232"/>
                  <a:pt x="249536" y="446399"/>
                </a:cubicBezTo>
                <a:cubicBezTo>
                  <a:pt x="244101" y="434169"/>
                  <a:pt x="241383" y="420580"/>
                  <a:pt x="241383" y="405632"/>
                </a:cubicBezTo>
                <a:cubicBezTo>
                  <a:pt x="241383" y="386608"/>
                  <a:pt x="245460" y="370640"/>
                  <a:pt x="253613" y="357731"/>
                </a:cubicBezTo>
                <a:cubicBezTo>
                  <a:pt x="246819" y="350257"/>
                  <a:pt x="243421" y="340065"/>
                  <a:pt x="243421" y="327156"/>
                </a:cubicBezTo>
                <a:cubicBezTo>
                  <a:pt x="243421" y="316964"/>
                  <a:pt x="245800" y="308131"/>
                  <a:pt x="250556" y="300657"/>
                </a:cubicBezTo>
                <a:cubicBezTo>
                  <a:pt x="243761" y="293183"/>
                  <a:pt x="240364" y="281293"/>
                  <a:pt x="240364" y="264986"/>
                </a:cubicBezTo>
                <a:cubicBezTo>
                  <a:pt x="240364" y="252076"/>
                  <a:pt x="242063" y="242224"/>
                  <a:pt x="245460" y="235430"/>
                </a:cubicBezTo>
                <a:cubicBezTo>
                  <a:pt x="240024" y="225238"/>
                  <a:pt x="237306" y="210630"/>
                  <a:pt x="237306" y="191605"/>
                </a:cubicBezTo>
                <a:cubicBezTo>
                  <a:pt x="237306" y="171222"/>
                  <a:pt x="240024" y="156614"/>
                  <a:pt x="245460" y="147781"/>
                </a:cubicBezTo>
                <a:cubicBezTo>
                  <a:pt x="242742" y="143025"/>
                  <a:pt x="241383" y="135551"/>
                  <a:pt x="241383" y="125359"/>
                </a:cubicBezTo>
                <a:cubicBezTo>
                  <a:pt x="241383" y="111091"/>
                  <a:pt x="245120" y="100559"/>
                  <a:pt x="252594" y="93765"/>
                </a:cubicBezTo>
                <a:cubicBezTo>
                  <a:pt x="248517" y="85611"/>
                  <a:pt x="246479" y="77797"/>
                  <a:pt x="246479" y="70324"/>
                </a:cubicBezTo>
                <a:cubicBezTo>
                  <a:pt x="246479" y="58773"/>
                  <a:pt x="250725" y="49430"/>
                  <a:pt x="259219" y="42296"/>
                </a:cubicBezTo>
                <a:cubicBezTo>
                  <a:pt x="267712" y="35162"/>
                  <a:pt x="277394" y="31595"/>
                  <a:pt x="288265" y="31595"/>
                </a:cubicBezTo>
                <a:close/>
                <a:moveTo>
                  <a:pt x="1987563" y="1020"/>
                </a:moveTo>
                <a:cubicBezTo>
                  <a:pt x="1994358" y="1020"/>
                  <a:pt x="2000133" y="3398"/>
                  <a:pt x="2004889" y="8154"/>
                </a:cubicBezTo>
                <a:cubicBezTo>
                  <a:pt x="2012363" y="7474"/>
                  <a:pt x="2018818" y="10702"/>
                  <a:pt x="2024254" y="17836"/>
                </a:cubicBezTo>
                <a:cubicBezTo>
                  <a:pt x="2029689" y="24970"/>
                  <a:pt x="2032407" y="32614"/>
                  <a:pt x="2032407" y="40767"/>
                </a:cubicBezTo>
                <a:cubicBezTo>
                  <a:pt x="2037842" y="40767"/>
                  <a:pt x="2044977" y="45354"/>
                  <a:pt x="2053810" y="54526"/>
                </a:cubicBezTo>
                <a:cubicBezTo>
                  <a:pt x="2062643" y="63699"/>
                  <a:pt x="2067398" y="72022"/>
                  <a:pt x="2068078" y="79496"/>
                </a:cubicBezTo>
                <a:cubicBezTo>
                  <a:pt x="2076232" y="82893"/>
                  <a:pt x="2083026" y="89178"/>
                  <a:pt x="2088462" y="98351"/>
                </a:cubicBezTo>
                <a:cubicBezTo>
                  <a:pt x="2093897" y="107523"/>
                  <a:pt x="2097294" y="115847"/>
                  <a:pt x="2098653" y="123321"/>
                </a:cubicBezTo>
                <a:cubicBezTo>
                  <a:pt x="2110883" y="130795"/>
                  <a:pt x="2116999" y="139967"/>
                  <a:pt x="2116999" y="150838"/>
                </a:cubicBezTo>
                <a:cubicBezTo>
                  <a:pt x="2116999" y="158992"/>
                  <a:pt x="2111903" y="166126"/>
                  <a:pt x="2101711" y="172241"/>
                </a:cubicBezTo>
                <a:cubicBezTo>
                  <a:pt x="2097634" y="174279"/>
                  <a:pt x="2093218" y="175299"/>
                  <a:pt x="2088462" y="175299"/>
                </a:cubicBezTo>
                <a:cubicBezTo>
                  <a:pt x="2080308" y="175299"/>
                  <a:pt x="2073174" y="172411"/>
                  <a:pt x="2067059" y="166636"/>
                </a:cubicBezTo>
                <a:cubicBezTo>
                  <a:pt x="2060944" y="160860"/>
                  <a:pt x="2057207" y="154236"/>
                  <a:pt x="2055848" y="146762"/>
                </a:cubicBezTo>
                <a:cubicBezTo>
                  <a:pt x="2049733" y="144044"/>
                  <a:pt x="2043278" y="138438"/>
                  <a:pt x="2036484" y="129945"/>
                </a:cubicBezTo>
                <a:cubicBezTo>
                  <a:pt x="2029689" y="121452"/>
                  <a:pt x="2025613" y="114148"/>
                  <a:pt x="2024254" y="108033"/>
                </a:cubicBezTo>
                <a:cubicBezTo>
                  <a:pt x="2018139" y="108712"/>
                  <a:pt x="2010665" y="105655"/>
                  <a:pt x="2001832" y="98860"/>
                </a:cubicBezTo>
                <a:cubicBezTo>
                  <a:pt x="1992999" y="92066"/>
                  <a:pt x="1987903" y="85611"/>
                  <a:pt x="1986544" y="79496"/>
                </a:cubicBezTo>
                <a:cubicBezTo>
                  <a:pt x="1984506" y="86970"/>
                  <a:pt x="1979410" y="95123"/>
                  <a:pt x="1971257" y="103956"/>
                </a:cubicBezTo>
                <a:cubicBezTo>
                  <a:pt x="1963103" y="112789"/>
                  <a:pt x="1956308" y="117545"/>
                  <a:pt x="1950873" y="118225"/>
                </a:cubicBezTo>
                <a:cubicBezTo>
                  <a:pt x="1948835" y="124340"/>
                  <a:pt x="1945098" y="130795"/>
                  <a:pt x="1939662" y="137589"/>
                </a:cubicBezTo>
                <a:cubicBezTo>
                  <a:pt x="1934227" y="144384"/>
                  <a:pt x="1928791" y="148460"/>
                  <a:pt x="1923355" y="149819"/>
                </a:cubicBezTo>
                <a:cubicBezTo>
                  <a:pt x="1920637" y="157973"/>
                  <a:pt x="1916051" y="165277"/>
                  <a:pt x="1909596" y="171731"/>
                </a:cubicBezTo>
                <a:cubicBezTo>
                  <a:pt x="1903142" y="178186"/>
                  <a:pt x="1895838" y="181414"/>
                  <a:pt x="1887684" y="181414"/>
                </a:cubicBezTo>
                <a:cubicBezTo>
                  <a:pt x="1882249" y="181414"/>
                  <a:pt x="1875794" y="179375"/>
                  <a:pt x="1868320" y="175299"/>
                </a:cubicBezTo>
                <a:cubicBezTo>
                  <a:pt x="1864923" y="172581"/>
                  <a:pt x="1862035" y="168844"/>
                  <a:pt x="1859657" y="164088"/>
                </a:cubicBezTo>
                <a:cubicBezTo>
                  <a:pt x="1857279" y="159331"/>
                  <a:pt x="1856090" y="154575"/>
                  <a:pt x="1856090" y="149819"/>
                </a:cubicBezTo>
                <a:cubicBezTo>
                  <a:pt x="1856090" y="138948"/>
                  <a:pt x="1860167" y="130115"/>
                  <a:pt x="1868320" y="123321"/>
                </a:cubicBezTo>
                <a:cubicBezTo>
                  <a:pt x="1869679" y="115847"/>
                  <a:pt x="1872736" y="108543"/>
                  <a:pt x="1877492" y="101408"/>
                </a:cubicBezTo>
                <a:cubicBezTo>
                  <a:pt x="1882249" y="94274"/>
                  <a:pt x="1888024" y="89008"/>
                  <a:pt x="1894819" y="85611"/>
                </a:cubicBezTo>
                <a:cubicBezTo>
                  <a:pt x="1895498" y="78817"/>
                  <a:pt x="1898386" y="72871"/>
                  <a:pt x="1903482" y="67776"/>
                </a:cubicBezTo>
                <a:cubicBezTo>
                  <a:pt x="1908577" y="62680"/>
                  <a:pt x="1914862" y="59452"/>
                  <a:pt x="1922336" y="58093"/>
                </a:cubicBezTo>
                <a:cubicBezTo>
                  <a:pt x="1925054" y="49261"/>
                  <a:pt x="1929810" y="43485"/>
                  <a:pt x="1936605" y="40767"/>
                </a:cubicBezTo>
                <a:cubicBezTo>
                  <a:pt x="1937284" y="37370"/>
                  <a:pt x="1939832" y="34143"/>
                  <a:pt x="1944248" y="31085"/>
                </a:cubicBezTo>
                <a:cubicBezTo>
                  <a:pt x="1948665" y="28028"/>
                  <a:pt x="1952911" y="25820"/>
                  <a:pt x="1956988" y="24461"/>
                </a:cubicBezTo>
                <a:cubicBezTo>
                  <a:pt x="1959026" y="18346"/>
                  <a:pt x="1963103" y="12910"/>
                  <a:pt x="1969218" y="8154"/>
                </a:cubicBezTo>
                <a:cubicBezTo>
                  <a:pt x="1975333" y="3398"/>
                  <a:pt x="1981448" y="1020"/>
                  <a:pt x="1987563" y="1020"/>
                </a:cubicBezTo>
                <a:close/>
                <a:moveTo>
                  <a:pt x="3376765" y="0"/>
                </a:moveTo>
                <a:cubicBezTo>
                  <a:pt x="3388316" y="0"/>
                  <a:pt x="3398338" y="4247"/>
                  <a:pt x="3406831" y="12740"/>
                </a:cubicBezTo>
                <a:cubicBezTo>
                  <a:pt x="3415324" y="21233"/>
                  <a:pt x="3419571" y="30915"/>
                  <a:pt x="3419571" y="41787"/>
                </a:cubicBezTo>
                <a:cubicBezTo>
                  <a:pt x="3419571" y="45863"/>
                  <a:pt x="3419231" y="48921"/>
                  <a:pt x="3418551" y="50959"/>
                </a:cubicBezTo>
                <a:cubicBezTo>
                  <a:pt x="3428743" y="59113"/>
                  <a:pt x="3433839" y="70324"/>
                  <a:pt x="3433839" y="84592"/>
                </a:cubicBezTo>
                <a:cubicBezTo>
                  <a:pt x="3433839" y="92066"/>
                  <a:pt x="3431461" y="99880"/>
                  <a:pt x="3426705" y="108033"/>
                </a:cubicBezTo>
                <a:lnTo>
                  <a:pt x="3427724" y="110071"/>
                </a:lnTo>
                <a:cubicBezTo>
                  <a:pt x="3438595" y="111430"/>
                  <a:pt x="3448447" y="114148"/>
                  <a:pt x="3457280" y="118225"/>
                </a:cubicBezTo>
                <a:cubicBezTo>
                  <a:pt x="3462716" y="114828"/>
                  <a:pt x="3469850" y="113129"/>
                  <a:pt x="3478683" y="113129"/>
                </a:cubicBezTo>
                <a:cubicBezTo>
                  <a:pt x="3487516" y="113129"/>
                  <a:pt x="3494650" y="115507"/>
                  <a:pt x="3500085" y="120263"/>
                </a:cubicBezTo>
                <a:cubicBezTo>
                  <a:pt x="3508239" y="117545"/>
                  <a:pt x="3516732" y="116186"/>
                  <a:pt x="3525565" y="116186"/>
                </a:cubicBezTo>
                <a:cubicBezTo>
                  <a:pt x="3539833" y="116186"/>
                  <a:pt x="3550874" y="120263"/>
                  <a:pt x="3558688" y="128417"/>
                </a:cubicBezTo>
                <a:cubicBezTo>
                  <a:pt x="3566502" y="136570"/>
                  <a:pt x="3570408" y="146422"/>
                  <a:pt x="3570408" y="157973"/>
                </a:cubicBezTo>
                <a:cubicBezTo>
                  <a:pt x="3570408" y="168844"/>
                  <a:pt x="3566842" y="178186"/>
                  <a:pt x="3559707" y="186000"/>
                </a:cubicBezTo>
                <a:cubicBezTo>
                  <a:pt x="3552573" y="193814"/>
                  <a:pt x="3542891" y="197720"/>
                  <a:pt x="3530661" y="197720"/>
                </a:cubicBezTo>
                <a:cubicBezTo>
                  <a:pt x="3525905" y="197720"/>
                  <a:pt x="3522168" y="197381"/>
                  <a:pt x="3519450" y="196701"/>
                </a:cubicBezTo>
                <a:cubicBezTo>
                  <a:pt x="3508579" y="201457"/>
                  <a:pt x="3499746" y="203835"/>
                  <a:pt x="3492951" y="203835"/>
                </a:cubicBezTo>
                <a:cubicBezTo>
                  <a:pt x="3487516" y="203835"/>
                  <a:pt x="3483099" y="202137"/>
                  <a:pt x="3479702" y="198740"/>
                </a:cubicBezTo>
                <a:cubicBezTo>
                  <a:pt x="3472228" y="202816"/>
                  <a:pt x="3464754" y="204855"/>
                  <a:pt x="3457280" y="204855"/>
                </a:cubicBezTo>
                <a:cubicBezTo>
                  <a:pt x="3446409" y="204855"/>
                  <a:pt x="3436897" y="200778"/>
                  <a:pt x="3428743" y="192625"/>
                </a:cubicBezTo>
                <a:lnTo>
                  <a:pt x="3426705" y="194663"/>
                </a:lnTo>
                <a:cubicBezTo>
                  <a:pt x="3430782" y="200778"/>
                  <a:pt x="3432820" y="207233"/>
                  <a:pt x="3432820" y="214027"/>
                </a:cubicBezTo>
                <a:cubicBezTo>
                  <a:pt x="3432820" y="220822"/>
                  <a:pt x="3430782" y="226597"/>
                  <a:pt x="3426705" y="231353"/>
                </a:cubicBezTo>
                <a:cubicBezTo>
                  <a:pt x="3428743" y="235430"/>
                  <a:pt x="3429762" y="240526"/>
                  <a:pt x="3429762" y="246641"/>
                </a:cubicBezTo>
                <a:cubicBezTo>
                  <a:pt x="3429762" y="251397"/>
                  <a:pt x="3428743" y="256493"/>
                  <a:pt x="3426705" y="261928"/>
                </a:cubicBezTo>
                <a:cubicBezTo>
                  <a:pt x="3432140" y="269402"/>
                  <a:pt x="3434858" y="277556"/>
                  <a:pt x="3434858" y="286389"/>
                </a:cubicBezTo>
                <a:cubicBezTo>
                  <a:pt x="3434858" y="293183"/>
                  <a:pt x="3433160" y="299978"/>
                  <a:pt x="3429762" y="306772"/>
                </a:cubicBezTo>
                <a:cubicBezTo>
                  <a:pt x="3433839" y="313567"/>
                  <a:pt x="3435877" y="321720"/>
                  <a:pt x="3435877" y="331232"/>
                </a:cubicBezTo>
                <a:cubicBezTo>
                  <a:pt x="3435877" y="346860"/>
                  <a:pt x="3432140" y="357731"/>
                  <a:pt x="3424667" y="363846"/>
                </a:cubicBezTo>
                <a:cubicBezTo>
                  <a:pt x="3431461" y="371999"/>
                  <a:pt x="3434858" y="384229"/>
                  <a:pt x="3434858" y="400536"/>
                </a:cubicBezTo>
                <a:cubicBezTo>
                  <a:pt x="3434858" y="410049"/>
                  <a:pt x="3433669" y="419561"/>
                  <a:pt x="3431291" y="429073"/>
                </a:cubicBezTo>
                <a:cubicBezTo>
                  <a:pt x="3428913" y="438585"/>
                  <a:pt x="3426705" y="445380"/>
                  <a:pt x="3424667" y="449457"/>
                </a:cubicBezTo>
                <a:cubicBezTo>
                  <a:pt x="3431461" y="459648"/>
                  <a:pt x="3434858" y="472558"/>
                  <a:pt x="3434858" y="488185"/>
                </a:cubicBezTo>
                <a:cubicBezTo>
                  <a:pt x="3434858" y="495659"/>
                  <a:pt x="3433160" y="502793"/>
                  <a:pt x="3429762" y="509588"/>
                </a:cubicBezTo>
                <a:cubicBezTo>
                  <a:pt x="3437236" y="517062"/>
                  <a:pt x="3440973" y="528273"/>
                  <a:pt x="3440973" y="543221"/>
                </a:cubicBezTo>
                <a:cubicBezTo>
                  <a:pt x="3440973" y="559528"/>
                  <a:pt x="3437576" y="572777"/>
                  <a:pt x="3430782" y="582969"/>
                </a:cubicBezTo>
                <a:cubicBezTo>
                  <a:pt x="3437576" y="591801"/>
                  <a:pt x="3440973" y="604371"/>
                  <a:pt x="3440973" y="620678"/>
                </a:cubicBezTo>
                <a:cubicBezTo>
                  <a:pt x="3440973" y="631549"/>
                  <a:pt x="3439445" y="641231"/>
                  <a:pt x="3436387" y="649725"/>
                </a:cubicBezTo>
                <a:cubicBezTo>
                  <a:pt x="3433330" y="658218"/>
                  <a:pt x="3429423" y="663823"/>
                  <a:pt x="3424667" y="666541"/>
                </a:cubicBezTo>
                <a:cubicBezTo>
                  <a:pt x="3425346" y="671297"/>
                  <a:pt x="3427045" y="678431"/>
                  <a:pt x="3429762" y="687944"/>
                </a:cubicBezTo>
                <a:cubicBezTo>
                  <a:pt x="3433160" y="702892"/>
                  <a:pt x="3434858" y="712404"/>
                  <a:pt x="3434858" y="716481"/>
                </a:cubicBezTo>
                <a:cubicBezTo>
                  <a:pt x="3434858" y="727352"/>
                  <a:pt x="3431461" y="736185"/>
                  <a:pt x="3424667" y="742979"/>
                </a:cubicBezTo>
                <a:cubicBezTo>
                  <a:pt x="3416513" y="751132"/>
                  <a:pt x="3407001" y="755209"/>
                  <a:pt x="3396130" y="755209"/>
                </a:cubicBezTo>
                <a:cubicBezTo>
                  <a:pt x="3387297" y="755209"/>
                  <a:pt x="3379313" y="751982"/>
                  <a:pt x="3372179" y="745527"/>
                </a:cubicBezTo>
                <a:cubicBezTo>
                  <a:pt x="3365045" y="739072"/>
                  <a:pt x="3360798" y="730409"/>
                  <a:pt x="3359439" y="719538"/>
                </a:cubicBezTo>
                <a:cubicBezTo>
                  <a:pt x="3356042" y="716141"/>
                  <a:pt x="3353664" y="711555"/>
                  <a:pt x="3352305" y="705779"/>
                </a:cubicBezTo>
                <a:cubicBezTo>
                  <a:pt x="3350946" y="700004"/>
                  <a:pt x="3350267" y="696437"/>
                  <a:pt x="3350267" y="695078"/>
                </a:cubicBezTo>
                <a:cubicBezTo>
                  <a:pt x="3348908" y="701193"/>
                  <a:pt x="3343812" y="706289"/>
                  <a:pt x="3334979" y="710365"/>
                </a:cubicBezTo>
                <a:cubicBezTo>
                  <a:pt x="3326146" y="714442"/>
                  <a:pt x="3316634" y="716481"/>
                  <a:pt x="3306442" y="716481"/>
                </a:cubicBezTo>
                <a:cubicBezTo>
                  <a:pt x="3301686" y="716481"/>
                  <a:pt x="3298289" y="716141"/>
                  <a:pt x="3296251" y="715461"/>
                </a:cubicBezTo>
                <a:cubicBezTo>
                  <a:pt x="3292853" y="720897"/>
                  <a:pt x="3285719" y="726333"/>
                  <a:pt x="3274848" y="731768"/>
                </a:cubicBezTo>
                <a:cubicBezTo>
                  <a:pt x="3263977" y="737204"/>
                  <a:pt x="3254464" y="739922"/>
                  <a:pt x="3246311" y="739922"/>
                </a:cubicBezTo>
                <a:cubicBezTo>
                  <a:pt x="3242234" y="739922"/>
                  <a:pt x="3238497" y="738902"/>
                  <a:pt x="3235100" y="736864"/>
                </a:cubicBezTo>
                <a:cubicBezTo>
                  <a:pt x="3228306" y="738223"/>
                  <a:pt x="3222530" y="738902"/>
                  <a:pt x="3217774" y="738902"/>
                </a:cubicBezTo>
                <a:cubicBezTo>
                  <a:pt x="3208261" y="738902"/>
                  <a:pt x="3198919" y="737204"/>
                  <a:pt x="3189747" y="733806"/>
                </a:cubicBezTo>
                <a:cubicBezTo>
                  <a:pt x="3180574" y="730409"/>
                  <a:pt x="3173609" y="725993"/>
                  <a:pt x="3168854" y="720557"/>
                </a:cubicBezTo>
                <a:cubicBezTo>
                  <a:pt x="3157303" y="721916"/>
                  <a:pt x="3146602" y="720387"/>
                  <a:pt x="3136749" y="715971"/>
                </a:cubicBezTo>
                <a:cubicBezTo>
                  <a:pt x="3126897" y="711555"/>
                  <a:pt x="3121292" y="705609"/>
                  <a:pt x="3119933" y="698135"/>
                </a:cubicBezTo>
                <a:cubicBezTo>
                  <a:pt x="3112459" y="699494"/>
                  <a:pt x="3104136" y="696437"/>
                  <a:pt x="3094963" y="688963"/>
                </a:cubicBezTo>
                <a:cubicBezTo>
                  <a:pt x="3085791" y="681489"/>
                  <a:pt x="3080865" y="671297"/>
                  <a:pt x="3080185" y="658388"/>
                </a:cubicBezTo>
                <a:cubicBezTo>
                  <a:pt x="3069994" y="652952"/>
                  <a:pt x="3062519" y="644799"/>
                  <a:pt x="3057764" y="633927"/>
                </a:cubicBezTo>
                <a:cubicBezTo>
                  <a:pt x="3053007" y="623056"/>
                  <a:pt x="3050629" y="611505"/>
                  <a:pt x="3050629" y="599275"/>
                </a:cubicBezTo>
                <a:cubicBezTo>
                  <a:pt x="3050629" y="590442"/>
                  <a:pt x="3051649" y="583648"/>
                  <a:pt x="3053687" y="578892"/>
                </a:cubicBezTo>
                <a:cubicBezTo>
                  <a:pt x="3048251" y="574136"/>
                  <a:pt x="3043835" y="564114"/>
                  <a:pt x="3040438" y="548826"/>
                </a:cubicBezTo>
                <a:cubicBezTo>
                  <a:pt x="3037040" y="533539"/>
                  <a:pt x="3035342" y="517402"/>
                  <a:pt x="3035342" y="500415"/>
                </a:cubicBezTo>
                <a:cubicBezTo>
                  <a:pt x="3035342" y="480032"/>
                  <a:pt x="3037720" y="465084"/>
                  <a:pt x="3042476" y="455572"/>
                </a:cubicBezTo>
                <a:cubicBezTo>
                  <a:pt x="3039078" y="448777"/>
                  <a:pt x="3037380" y="440964"/>
                  <a:pt x="3037380" y="432131"/>
                </a:cubicBezTo>
                <a:cubicBezTo>
                  <a:pt x="3037380" y="424657"/>
                  <a:pt x="3038569" y="417523"/>
                  <a:pt x="3040947" y="410728"/>
                </a:cubicBezTo>
                <a:cubicBezTo>
                  <a:pt x="3043325" y="403933"/>
                  <a:pt x="3046892" y="398498"/>
                  <a:pt x="3051649" y="394421"/>
                </a:cubicBezTo>
                <a:cubicBezTo>
                  <a:pt x="3049610" y="391024"/>
                  <a:pt x="3048591" y="387966"/>
                  <a:pt x="3048591" y="385249"/>
                </a:cubicBezTo>
                <a:cubicBezTo>
                  <a:pt x="3048591" y="380492"/>
                  <a:pt x="3050289" y="375397"/>
                  <a:pt x="3053687" y="369961"/>
                </a:cubicBezTo>
                <a:cubicBezTo>
                  <a:pt x="3057084" y="364525"/>
                  <a:pt x="3060821" y="360449"/>
                  <a:pt x="3064898" y="357731"/>
                </a:cubicBezTo>
                <a:cubicBezTo>
                  <a:pt x="3064218" y="346860"/>
                  <a:pt x="3067106" y="336838"/>
                  <a:pt x="3073561" y="327665"/>
                </a:cubicBezTo>
                <a:cubicBezTo>
                  <a:pt x="3080015" y="318493"/>
                  <a:pt x="3086640" y="312887"/>
                  <a:pt x="3093435" y="310849"/>
                </a:cubicBezTo>
                <a:cubicBezTo>
                  <a:pt x="3092755" y="304054"/>
                  <a:pt x="3095133" y="295901"/>
                  <a:pt x="3100569" y="286389"/>
                </a:cubicBezTo>
                <a:cubicBezTo>
                  <a:pt x="3106004" y="276876"/>
                  <a:pt x="3113308" y="269063"/>
                  <a:pt x="3122481" y="262948"/>
                </a:cubicBezTo>
                <a:cubicBezTo>
                  <a:pt x="3131654" y="256833"/>
                  <a:pt x="3140996" y="254115"/>
                  <a:pt x="3150509" y="254794"/>
                </a:cubicBezTo>
                <a:cubicBezTo>
                  <a:pt x="3164097" y="235770"/>
                  <a:pt x="3182782" y="226257"/>
                  <a:pt x="3206563" y="226257"/>
                </a:cubicBezTo>
                <a:cubicBezTo>
                  <a:pt x="3216755" y="226257"/>
                  <a:pt x="3224568" y="227616"/>
                  <a:pt x="3230004" y="230334"/>
                </a:cubicBezTo>
                <a:cubicBezTo>
                  <a:pt x="3237478" y="226937"/>
                  <a:pt x="3246651" y="225238"/>
                  <a:pt x="3257522" y="225238"/>
                </a:cubicBezTo>
                <a:cubicBezTo>
                  <a:pt x="3268393" y="225238"/>
                  <a:pt x="3280283" y="227956"/>
                  <a:pt x="3293193" y="233392"/>
                </a:cubicBezTo>
                <a:cubicBezTo>
                  <a:pt x="3297270" y="231353"/>
                  <a:pt x="3302366" y="230334"/>
                  <a:pt x="3308481" y="230334"/>
                </a:cubicBezTo>
                <a:cubicBezTo>
                  <a:pt x="3315275" y="230334"/>
                  <a:pt x="3321900" y="231523"/>
                  <a:pt x="3328354" y="233901"/>
                </a:cubicBezTo>
                <a:cubicBezTo>
                  <a:pt x="3334809" y="236279"/>
                  <a:pt x="3339056" y="239507"/>
                  <a:pt x="3341094" y="243583"/>
                </a:cubicBezTo>
                <a:cubicBezTo>
                  <a:pt x="3340415" y="240865"/>
                  <a:pt x="3340075" y="236789"/>
                  <a:pt x="3340075" y="231353"/>
                </a:cubicBezTo>
                <a:cubicBezTo>
                  <a:pt x="3340075" y="221161"/>
                  <a:pt x="3342793" y="211989"/>
                  <a:pt x="3348228" y="203835"/>
                </a:cubicBezTo>
                <a:cubicBezTo>
                  <a:pt x="3340075" y="203835"/>
                  <a:pt x="3332601" y="202137"/>
                  <a:pt x="3325807" y="198740"/>
                </a:cubicBezTo>
                <a:cubicBezTo>
                  <a:pt x="3319012" y="202137"/>
                  <a:pt x="3311878" y="203835"/>
                  <a:pt x="3304404" y="203835"/>
                </a:cubicBezTo>
                <a:cubicBezTo>
                  <a:pt x="3295571" y="203835"/>
                  <a:pt x="3288097" y="201797"/>
                  <a:pt x="3281982" y="197720"/>
                </a:cubicBezTo>
                <a:cubicBezTo>
                  <a:pt x="3277905" y="198400"/>
                  <a:pt x="3272470" y="198740"/>
                  <a:pt x="3265675" y="198740"/>
                </a:cubicBezTo>
                <a:cubicBezTo>
                  <a:pt x="3248689" y="198740"/>
                  <a:pt x="3235949" y="195342"/>
                  <a:pt x="3227456" y="188548"/>
                </a:cubicBezTo>
                <a:cubicBezTo>
                  <a:pt x="3218963" y="181753"/>
                  <a:pt x="3214717" y="173600"/>
                  <a:pt x="3214717" y="164088"/>
                </a:cubicBezTo>
                <a:cubicBezTo>
                  <a:pt x="3214717" y="153896"/>
                  <a:pt x="3219133" y="144723"/>
                  <a:pt x="3227966" y="136570"/>
                </a:cubicBezTo>
                <a:cubicBezTo>
                  <a:pt x="3236798" y="128417"/>
                  <a:pt x="3248009" y="124000"/>
                  <a:pt x="3261599" y="123321"/>
                </a:cubicBezTo>
                <a:cubicBezTo>
                  <a:pt x="3269752" y="119923"/>
                  <a:pt x="3276886" y="118225"/>
                  <a:pt x="3283001" y="118225"/>
                </a:cubicBezTo>
                <a:cubicBezTo>
                  <a:pt x="3290475" y="118225"/>
                  <a:pt x="3296930" y="119923"/>
                  <a:pt x="3302366" y="123321"/>
                </a:cubicBezTo>
                <a:cubicBezTo>
                  <a:pt x="3309160" y="118564"/>
                  <a:pt x="3316974" y="116186"/>
                  <a:pt x="3325807" y="116186"/>
                </a:cubicBezTo>
                <a:cubicBezTo>
                  <a:pt x="3330563" y="116186"/>
                  <a:pt x="3333960" y="116526"/>
                  <a:pt x="3335998" y="117206"/>
                </a:cubicBezTo>
                <a:cubicBezTo>
                  <a:pt x="3334639" y="114488"/>
                  <a:pt x="3333960" y="110071"/>
                  <a:pt x="3333960" y="103956"/>
                </a:cubicBezTo>
                <a:cubicBezTo>
                  <a:pt x="3333960" y="96482"/>
                  <a:pt x="3335998" y="89348"/>
                  <a:pt x="3340075" y="82554"/>
                </a:cubicBezTo>
                <a:cubicBezTo>
                  <a:pt x="3335319" y="73041"/>
                  <a:pt x="3332941" y="63189"/>
                  <a:pt x="3332941" y="52998"/>
                </a:cubicBezTo>
                <a:cubicBezTo>
                  <a:pt x="3332941" y="39409"/>
                  <a:pt x="3336847" y="27178"/>
                  <a:pt x="3344661" y="16307"/>
                </a:cubicBezTo>
                <a:cubicBezTo>
                  <a:pt x="3352475" y="5436"/>
                  <a:pt x="3363176" y="0"/>
                  <a:pt x="3376765"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968448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Chú hải quân trang 66, 67 SGK Tiếng Việt 3 tập 2 Cánh diều | Tiếng Việt 3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792" y="3979573"/>
            <a:ext cx="4018208" cy="2878428"/>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945633" y="1151570"/>
            <a:ext cx="6647382" cy="2845518"/>
          </a:xfrm>
          <a:custGeom>
            <a:avLst/>
            <a:gdLst/>
            <a:ahLst/>
            <a:cxnLst/>
            <a:rect l="l" t="t" r="r" b="b"/>
            <a:pathLst>
              <a:path w="6647382" h="2845518">
                <a:moveTo>
                  <a:pt x="5125764" y="2788177"/>
                </a:moveTo>
                <a:cubicBezTo>
                  <a:pt x="5131498" y="2788177"/>
                  <a:pt x="5136276" y="2790225"/>
                  <a:pt x="5140099" y="2794321"/>
                </a:cubicBezTo>
                <a:cubicBezTo>
                  <a:pt x="5143922" y="2798417"/>
                  <a:pt x="5145833" y="2803468"/>
                  <a:pt x="5145833" y="2809475"/>
                </a:cubicBezTo>
                <a:cubicBezTo>
                  <a:pt x="5145833" y="2815209"/>
                  <a:pt x="5143922" y="2820124"/>
                  <a:pt x="5140099" y="2824220"/>
                </a:cubicBezTo>
                <a:cubicBezTo>
                  <a:pt x="5136276" y="2828316"/>
                  <a:pt x="5131361" y="2830363"/>
                  <a:pt x="5125354" y="2830363"/>
                </a:cubicBezTo>
                <a:cubicBezTo>
                  <a:pt x="5119620" y="2830363"/>
                  <a:pt x="5114773" y="2828316"/>
                  <a:pt x="5110814" y="2824220"/>
                </a:cubicBezTo>
                <a:cubicBezTo>
                  <a:pt x="5106855" y="2820124"/>
                  <a:pt x="5104876" y="2815209"/>
                  <a:pt x="5104876" y="2809475"/>
                </a:cubicBezTo>
                <a:cubicBezTo>
                  <a:pt x="5104876" y="2803468"/>
                  <a:pt x="5106923" y="2798417"/>
                  <a:pt x="5111019" y="2794321"/>
                </a:cubicBezTo>
                <a:cubicBezTo>
                  <a:pt x="5115115" y="2790225"/>
                  <a:pt x="5120030" y="2788177"/>
                  <a:pt x="5125764" y="2788177"/>
                </a:cubicBezTo>
                <a:close/>
                <a:moveTo>
                  <a:pt x="6349278" y="2708310"/>
                </a:moveTo>
                <a:cubicBezTo>
                  <a:pt x="6356378" y="2708310"/>
                  <a:pt x="6362180" y="2710699"/>
                  <a:pt x="6366685" y="2715478"/>
                </a:cubicBezTo>
                <a:cubicBezTo>
                  <a:pt x="6371190" y="2720256"/>
                  <a:pt x="6373443" y="2726468"/>
                  <a:pt x="6373443" y="2734113"/>
                </a:cubicBezTo>
                <a:cubicBezTo>
                  <a:pt x="6373443" y="2741486"/>
                  <a:pt x="6371122" y="2747629"/>
                  <a:pt x="6366481" y="2752544"/>
                </a:cubicBezTo>
                <a:cubicBezTo>
                  <a:pt x="6361839" y="2757459"/>
                  <a:pt x="6355831" y="2759917"/>
                  <a:pt x="6348459" y="2759917"/>
                </a:cubicBezTo>
                <a:cubicBezTo>
                  <a:pt x="6341633" y="2759917"/>
                  <a:pt x="6335967" y="2757459"/>
                  <a:pt x="6331462" y="2752544"/>
                </a:cubicBezTo>
                <a:cubicBezTo>
                  <a:pt x="6326956" y="2747629"/>
                  <a:pt x="6324704" y="2741486"/>
                  <a:pt x="6324704" y="2734113"/>
                </a:cubicBezTo>
                <a:cubicBezTo>
                  <a:pt x="6324704" y="2726741"/>
                  <a:pt x="6327025" y="2720597"/>
                  <a:pt x="6331667" y="2715682"/>
                </a:cubicBezTo>
                <a:cubicBezTo>
                  <a:pt x="6336309" y="2710768"/>
                  <a:pt x="6342179" y="2708310"/>
                  <a:pt x="6349278" y="2708310"/>
                </a:cubicBezTo>
                <a:close/>
                <a:moveTo>
                  <a:pt x="5161397" y="2654246"/>
                </a:moveTo>
                <a:cubicBezTo>
                  <a:pt x="5105422" y="2653154"/>
                  <a:pt x="5077434" y="2668035"/>
                  <a:pt x="5077434" y="2698890"/>
                </a:cubicBezTo>
                <a:cubicBezTo>
                  <a:pt x="5077434" y="2710085"/>
                  <a:pt x="5080642" y="2718618"/>
                  <a:pt x="5087059" y="2724488"/>
                </a:cubicBezTo>
                <a:cubicBezTo>
                  <a:pt x="5093475" y="2730359"/>
                  <a:pt x="5101462" y="2733294"/>
                  <a:pt x="5111019" y="2733294"/>
                </a:cubicBezTo>
                <a:cubicBezTo>
                  <a:pt x="5123307" y="2733294"/>
                  <a:pt x="5133682" y="2730086"/>
                  <a:pt x="5142147" y="2723669"/>
                </a:cubicBezTo>
                <a:cubicBezTo>
                  <a:pt x="5150611" y="2717252"/>
                  <a:pt x="5156482" y="2709402"/>
                  <a:pt x="5159758" y="2700118"/>
                </a:cubicBezTo>
                <a:cubicBezTo>
                  <a:pt x="5160850" y="2696569"/>
                  <a:pt x="5161397" y="2692746"/>
                  <a:pt x="5161397" y="2688650"/>
                </a:cubicBezTo>
                <a:close/>
                <a:moveTo>
                  <a:pt x="4542272" y="2654246"/>
                </a:moveTo>
                <a:cubicBezTo>
                  <a:pt x="4486297" y="2653154"/>
                  <a:pt x="4458309" y="2668035"/>
                  <a:pt x="4458309" y="2698890"/>
                </a:cubicBezTo>
                <a:cubicBezTo>
                  <a:pt x="4458309" y="2710085"/>
                  <a:pt x="4461517" y="2718618"/>
                  <a:pt x="4467934" y="2724488"/>
                </a:cubicBezTo>
                <a:cubicBezTo>
                  <a:pt x="4474350" y="2730359"/>
                  <a:pt x="4482337" y="2733294"/>
                  <a:pt x="4491894" y="2733294"/>
                </a:cubicBezTo>
                <a:cubicBezTo>
                  <a:pt x="4504182" y="2733294"/>
                  <a:pt x="4514557" y="2730086"/>
                  <a:pt x="4523022" y="2723669"/>
                </a:cubicBezTo>
                <a:cubicBezTo>
                  <a:pt x="4531486" y="2717252"/>
                  <a:pt x="4537357" y="2709402"/>
                  <a:pt x="4540633" y="2700118"/>
                </a:cubicBezTo>
                <a:cubicBezTo>
                  <a:pt x="4541726" y="2696569"/>
                  <a:pt x="4542272" y="2692746"/>
                  <a:pt x="4542272" y="2688650"/>
                </a:cubicBezTo>
                <a:close/>
                <a:moveTo>
                  <a:pt x="2208647" y="2654246"/>
                </a:moveTo>
                <a:cubicBezTo>
                  <a:pt x="2152672" y="2653154"/>
                  <a:pt x="2124684" y="2668035"/>
                  <a:pt x="2124684" y="2698890"/>
                </a:cubicBezTo>
                <a:cubicBezTo>
                  <a:pt x="2124684" y="2710085"/>
                  <a:pt x="2127892" y="2718618"/>
                  <a:pt x="2134309" y="2724488"/>
                </a:cubicBezTo>
                <a:cubicBezTo>
                  <a:pt x="2140725" y="2730359"/>
                  <a:pt x="2148713" y="2733294"/>
                  <a:pt x="2158269" y="2733294"/>
                </a:cubicBezTo>
                <a:cubicBezTo>
                  <a:pt x="2170556" y="2733294"/>
                  <a:pt x="2180932" y="2730086"/>
                  <a:pt x="2189397" y="2723669"/>
                </a:cubicBezTo>
                <a:cubicBezTo>
                  <a:pt x="2197861" y="2717252"/>
                  <a:pt x="2203732" y="2709402"/>
                  <a:pt x="2207009" y="2700118"/>
                </a:cubicBezTo>
                <a:cubicBezTo>
                  <a:pt x="2208101" y="2696569"/>
                  <a:pt x="2208647" y="2692746"/>
                  <a:pt x="2208647" y="2688650"/>
                </a:cubicBezTo>
                <a:close/>
                <a:moveTo>
                  <a:pt x="1513322" y="2654246"/>
                </a:moveTo>
                <a:cubicBezTo>
                  <a:pt x="1457347" y="2653154"/>
                  <a:pt x="1429359" y="2668035"/>
                  <a:pt x="1429359" y="2698890"/>
                </a:cubicBezTo>
                <a:cubicBezTo>
                  <a:pt x="1429359" y="2710085"/>
                  <a:pt x="1432567" y="2718618"/>
                  <a:pt x="1438984" y="2724488"/>
                </a:cubicBezTo>
                <a:cubicBezTo>
                  <a:pt x="1445401" y="2730359"/>
                  <a:pt x="1453387" y="2733294"/>
                  <a:pt x="1462944" y="2733294"/>
                </a:cubicBezTo>
                <a:cubicBezTo>
                  <a:pt x="1475232" y="2733294"/>
                  <a:pt x="1485607" y="2730086"/>
                  <a:pt x="1494072" y="2723669"/>
                </a:cubicBezTo>
                <a:cubicBezTo>
                  <a:pt x="1502537" y="2717252"/>
                  <a:pt x="1508407" y="2709402"/>
                  <a:pt x="1511684" y="2700118"/>
                </a:cubicBezTo>
                <a:cubicBezTo>
                  <a:pt x="1512776" y="2696569"/>
                  <a:pt x="1513322" y="2692746"/>
                  <a:pt x="1513322" y="2688650"/>
                </a:cubicBezTo>
                <a:close/>
                <a:moveTo>
                  <a:pt x="817997" y="2654246"/>
                </a:moveTo>
                <a:cubicBezTo>
                  <a:pt x="762022" y="2653154"/>
                  <a:pt x="734034" y="2668035"/>
                  <a:pt x="734034" y="2698890"/>
                </a:cubicBezTo>
                <a:cubicBezTo>
                  <a:pt x="734034" y="2710085"/>
                  <a:pt x="737242" y="2718618"/>
                  <a:pt x="743659" y="2724488"/>
                </a:cubicBezTo>
                <a:cubicBezTo>
                  <a:pt x="750076" y="2730359"/>
                  <a:pt x="758062" y="2733294"/>
                  <a:pt x="767619" y="2733294"/>
                </a:cubicBezTo>
                <a:cubicBezTo>
                  <a:pt x="779907" y="2733294"/>
                  <a:pt x="790282" y="2730086"/>
                  <a:pt x="798747" y="2723669"/>
                </a:cubicBezTo>
                <a:cubicBezTo>
                  <a:pt x="807212" y="2717252"/>
                  <a:pt x="813082" y="2709402"/>
                  <a:pt x="816359" y="2700118"/>
                </a:cubicBezTo>
                <a:cubicBezTo>
                  <a:pt x="817451" y="2696569"/>
                  <a:pt x="817997" y="2692746"/>
                  <a:pt x="817997" y="2688650"/>
                </a:cubicBezTo>
                <a:close/>
                <a:moveTo>
                  <a:pt x="4062136" y="2581342"/>
                </a:moveTo>
                <a:cubicBezTo>
                  <a:pt x="4043841" y="2581342"/>
                  <a:pt x="4029370" y="2588509"/>
                  <a:pt x="4018721" y="2602844"/>
                </a:cubicBezTo>
                <a:cubicBezTo>
                  <a:pt x="4008072" y="2617180"/>
                  <a:pt x="4002747" y="2635406"/>
                  <a:pt x="4002747" y="2657523"/>
                </a:cubicBezTo>
                <a:cubicBezTo>
                  <a:pt x="4002747" y="2678548"/>
                  <a:pt x="4007867" y="2696023"/>
                  <a:pt x="4018106" y="2709948"/>
                </a:cubicBezTo>
                <a:cubicBezTo>
                  <a:pt x="4028346" y="2723874"/>
                  <a:pt x="4042749" y="2730837"/>
                  <a:pt x="4061317" y="2730837"/>
                </a:cubicBezTo>
                <a:cubicBezTo>
                  <a:pt x="4073604" y="2730837"/>
                  <a:pt x="4084662" y="2726946"/>
                  <a:pt x="4094492" y="2719164"/>
                </a:cubicBezTo>
                <a:cubicBezTo>
                  <a:pt x="4104322" y="2711382"/>
                  <a:pt x="4110875" y="2700938"/>
                  <a:pt x="4114152" y="2687831"/>
                </a:cubicBezTo>
                <a:cubicBezTo>
                  <a:pt x="4115244" y="2683462"/>
                  <a:pt x="4115790" y="2678274"/>
                  <a:pt x="4115790" y="2672268"/>
                </a:cubicBezTo>
                <a:lnTo>
                  <a:pt x="4115790" y="2637863"/>
                </a:lnTo>
                <a:cubicBezTo>
                  <a:pt x="4115790" y="2631856"/>
                  <a:pt x="4115244" y="2626805"/>
                  <a:pt x="4114152" y="2622709"/>
                </a:cubicBezTo>
                <a:cubicBezTo>
                  <a:pt x="4111421" y="2610968"/>
                  <a:pt x="4105346" y="2601138"/>
                  <a:pt x="4095925" y="2593219"/>
                </a:cubicBezTo>
                <a:cubicBezTo>
                  <a:pt x="4086505" y="2585301"/>
                  <a:pt x="4075242" y="2581342"/>
                  <a:pt x="4062136" y="2581342"/>
                </a:cubicBezTo>
                <a:close/>
                <a:moveTo>
                  <a:pt x="1261786" y="2581342"/>
                </a:moveTo>
                <a:cubicBezTo>
                  <a:pt x="1243491" y="2581342"/>
                  <a:pt x="1229020" y="2588509"/>
                  <a:pt x="1218371" y="2602844"/>
                </a:cubicBezTo>
                <a:cubicBezTo>
                  <a:pt x="1207722" y="2617180"/>
                  <a:pt x="1202397" y="2635406"/>
                  <a:pt x="1202397" y="2657523"/>
                </a:cubicBezTo>
                <a:cubicBezTo>
                  <a:pt x="1202397" y="2678548"/>
                  <a:pt x="1207517" y="2696023"/>
                  <a:pt x="1217756" y="2709948"/>
                </a:cubicBezTo>
                <a:cubicBezTo>
                  <a:pt x="1227996" y="2723874"/>
                  <a:pt x="1242400" y="2730837"/>
                  <a:pt x="1260967" y="2730837"/>
                </a:cubicBezTo>
                <a:cubicBezTo>
                  <a:pt x="1273254" y="2730837"/>
                  <a:pt x="1284312" y="2726946"/>
                  <a:pt x="1294142" y="2719164"/>
                </a:cubicBezTo>
                <a:cubicBezTo>
                  <a:pt x="1303972" y="2711382"/>
                  <a:pt x="1310525" y="2700938"/>
                  <a:pt x="1313802" y="2687831"/>
                </a:cubicBezTo>
                <a:cubicBezTo>
                  <a:pt x="1314894" y="2683462"/>
                  <a:pt x="1315440" y="2678274"/>
                  <a:pt x="1315440" y="2672268"/>
                </a:cubicBezTo>
                <a:lnTo>
                  <a:pt x="1315440" y="2637863"/>
                </a:lnTo>
                <a:cubicBezTo>
                  <a:pt x="1315440" y="2631856"/>
                  <a:pt x="1314894" y="2626805"/>
                  <a:pt x="1313802" y="2622709"/>
                </a:cubicBezTo>
                <a:cubicBezTo>
                  <a:pt x="1311071" y="2610968"/>
                  <a:pt x="1304996" y="2601138"/>
                  <a:pt x="1295576" y="2593219"/>
                </a:cubicBezTo>
                <a:cubicBezTo>
                  <a:pt x="1286155" y="2585301"/>
                  <a:pt x="1274892" y="2581342"/>
                  <a:pt x="1261786" y="2581342"/>
                </a:cubicBezTo>
                <a:close/>
                <a:moveTo>
                  <a:pt x="3204476" y="2580932"/>
                </a:moveTo>
                <a:cubicBezTo>
                  <a:pt x="3187001" y="2580932"/>
                  <a:pt x="3172803" y="2587758"/>
                  <a:pt x="3161880" y="2601411"/>
                </a:cubicBezTo>
                <a:cubicBezTo>
                  <a:pt x="3150958" y="2615063"/>
                  <a:pt x="3145497" y="2633221"/>
                  <a:pt x="3145497" y="2655885"/>
                </a:cubicBezTo>
                <a:cubicBezTo>
                  <a:pt x="3145497" y="2676363"/>
                  <a:pt x="3150617" y="2693360"/>
                  <a:pt x="3160856" y="2706876"/>
                </a:cubicBezTo>
                <a:cubicBezTo>
                  <a:pt x="3171095" y="2720393"/>
                  <a:pt x="3185499" y="2727151"/>
                  <a:pt x="3204066" y="2727151"/>
                </a:cubicBezTo>
                <a:cubicBezTo>
                  <a:pt x="3215534" y="2727151"/>
                  <a:pt x="3225843" y="2723874"/>
                  <a:pt x="3234989" y="2717321"/>
                </a:cubicBezTo>
                <a:cubicBezTo>
                  <a:pt x="3244137" y="2710768"/>
                  <a:pt x="3250485" y="2701757"/>
                  <a:pt x="3254034" y="2690289"/>
                </a:cubicBezTo>
                <a:cubicBezTo>
                  <a:pt x="3255946" y="2684555"/>
                  <a:pt x="3256901" y="2678138"/>
                  <a:pt x="3256901" y="2671039"/>
                </a:cubicBezTo>
                <a:lnTo>
                  <a:pt x="3256901" y="2635406"/>
                </a:lnTo>
                <a:cubicBezTo>
                  <a:pt x="3256901" y="2628580"/>
                  <a:pt x="3256219" y="2623255"/>
                  <a:pt x="3254853" y="2619432"/>
                </a:cubicBezTo>
                <a:cubicBezTo>
                  <a:pt x="3251304" y="2608237"/>
                  <a:pt x="3245229" y="2599022"/>
                  <a:pt x="3236627" y="2591786"/>
                </a:cubicBezTo>
                <a:cubicBezTo>
                  <a:pt x="3228027" y="2584550"/>
                  <a:pt x="3217309" y="2580932"/>
                  <a:pt x="3204476" y="2580932"/>
                </a:cubicBezTo>
                <a:close/>
                <a:moveTo>
                  <a:pt x="6006874" y="2580113"/>
                </a:moveTo>
                <a:cubicBezTo>
                  <a:pt x="5987214" y="2580113"/>
                  <a:pt x="5972197" y="2587690"/>
                  <a:pt x="5961821" y="2602844"/>
                </a:cubicBezTo>
                <a:cubicBezTo>
                  <a:pt x="5951444" y="2617999"/>
                  <a:pt x="5946256" y="2635952"/>
                  <a:pt x="5946256" y="2656704"/>
                </a:cubicBezTo>
                <a:cubicBezTo>
                  <a:pt x="5946256" y="2678548"/>
                  <a:pt x="5951854" y="2696705"/>
                  <a:pt x="5963049" y="2711177"/>
                </a:cubicBezTo>
                <a:cubicBezTo>
                  <a:pt x="5974244" y="2725649"/>
                  <a:pt x="5988579" y="2732884"/>
                  <a:pt x="6006055" y="2732884"/>
                </a:cubicBezTo>
                <a:cubicBezTo>
                  <a:pt x="6023256" y="2732884"/>
                  <a:pt x="6037592" y="2725580"/>
                  <a:pt x="6049060" y="2710972"/>
                </a:cubicBezTo>
                <a:cubicBezTo>
                  <a:pt x="6060528" y="2696364"/>
                  <a:pt x="6066399" y="2677865"/>
                  <a:pt x="6066672" y="2655475"/>
                </a:cubicBezTo>
                <a:cubicBezTo>
                  <a:pt x="6066672" y="2646737"/>
                  <a:pt x="6065511" y="2638068"/>
                  <a:pt x="6063190" y="2629467"/>
                </a:cubicBezTo>
                <a:cubicBezTo>
                  <a:pt x="6060870" y="2620866"/>
                  <a:pt x="6057456" y="2612742"/>
                  <a:pt x="6052951" y="2605097"/>
                </a:cubicBezTo>
                <a:cubicBezTo>
                  <a:pt x="6048446" y="2597452"/>
                  <a:pt x="6042234" y="2591376"/>
                  <a:pt x="6034315" y="2586871"/>
                </a:cubicBezTo>
                <a:cubicBezTo>
                  <a:pt x="6026397" y="2582366"/>
                  <a:pt x="6017250" y="2580113"/>
                  <a:pt x="6006874" y="2580113"/>
                </a:cubicBezTo>
                <a:close/>
                <a:moveTo>
                  <a:pt x="3530374" y="2580113"/>
                </a:moveTo>
                <a:cubicBezTo>
                  <a:pt x="3510441" y="2580113"/>
                  <a:pt x="3495287" y="2587690"/>
                  <a:pt x="3484911" y="2602844"/>
                </a:cubicBezTo>
                <a:cubicBezTo>
                  <a:pt x="3474535" y="2617999"/>
                  <a:pt x="3469484" y="2635952"/>
                  <a:pt x="3469757" y="2656704"/>
                </a:cubicBezTo>
                <a:cubicBezTo>
                  <a:pt x="3469757" y="2678548"/>
                  <a:pt x="3475354" y="2696705"/>
                  <a:pt x="3486549" y="2711177"/>
                </a:cubicBezTo>
                <a:cubicBezTo>
                  <a:pt x="3497744" y="2725649"/>
                  <a:pt x="3512079" y="2732884"/>
                  <a:pt x="3529554" y="2732884"/>
                </a:cubicBezTo>
                <a:cubicBezTo>
                  <a:pt x="3546757" y="2732884"/>
                  <a:pt x="3561092" y="2725580"/>
                  <a:pt x="3572560" y="2710972"/>
                </a:cubicBezTo>
                <a:cubicBezTo>
                  <a:pt x="3584028" y="2696364"/>
                  <a:pt x="3589899" y="2677865"/>
                  <a:pt x="3590172" y="2655475"/>
                </a:cubicBezTo>
                <a:cubicBezTo>
                  <a:pt x="3590172" y="2646737"/>
                  <a:pt x="3589011" y="2638068"/>
                  <a:pt x="3586690" y="2629467"/>
                </a:cubicBezTo>
                <a:cubicBezTo>
                  <a:pt x="3584369" y="2620866"/>
                  <a:pt x="3580956" y="2612742"/>
                  <a:pt x="3576451" y="2605097"/>
                </a:cubicBezTo>
                <a:cubicBezTo>
                  <a:pt x="3571945" y="2597452"/>
                  <a:pt x="3565734" y="2591376"/>
                  <a:pt x="3557815" y="2586871"/>
                </a:cubicBezTo>
                <a:cubicBezTo>
                  <a:pt x="3549897" y="2582366"/>
                  <a:pt x="3540750" y="2580113"/>
                  <a:pt x="3530374" y="2580113"/>
                </a:cubicBezTo>
                <a:close/>
                <a:moveTo>
                  <a:pt x="2901724" y="2580113"/>
                </a:moveTo>
                <a:cubicBezTo>
                  <a:pt x="2882064" y="2580113"/>
                  <a:pt x="2867047" y="2587690"/>
                  <a:pt x="2856670" y="2602844"/>
                </a:cubicBezTo>
                <a:cubicBezTo>
                  <a:pt x="2846295" y="2617999"/>
                  <a:pt x="2841107" y="2635952"/>
                  <a:pt x="2841107" y="2656704"/>
                </a:cubicBezTo>
                <a:cubicBezTo>
                  <a:pt x="2841107" y="2678548"/>
                  <a:pt x="2846704" y="2696705"/>
                  <a:pt x="2857899" y="2711177"/>
                </a:cubicBezTo>
                <a:cubicBezTo>
                  <a:pt x="2869094" y="2725649"/>
                  <a:pt x="2883430" y="2732884"/>
                  <a:pt x="2900904" y="2732884"/>
                </a:cubicBezTo>
                <a:cubicBezTo>
                  <a:pt x="2918107" y="2732884"/>
                  <a:pt x="2932442" y="2725580"/>
                  <a:pt x="2943910" y="2710972"/>
                </a:cubicBezTo>
                <a:cubicBezTo>
                  <a:pt x="2955378" y="2696364"/>
                  <a:pt x="2961112" y="2678001"/>
                  <a:pt x="2961112" y="2655885"/>
                </a:cubicBezTo>
                <a:cubicBezTo>
                  <a:pt x="2961112" y="2636498"/>
                  <a:pt x="2956129" y="2619023"/>
                  <a:pt x="2946163" y="2603459"/>
                </a:cubicBezTo>
                <a:cubicBezTo>
                  <a:pt x="2936197" y="2587895"/>
                  <a:pt x="2921383" y="2580113"/>
                  <a:pt x="2901724" y="2580113"/>
                </a:cubicBezTo>
                <a:close/>
                <a:moveTo>
                  <a:pt x="2684802" y="2578884"/>
                </a:moveTo>
                <a:cubicBezTo>
                  <a:pt x="2668146" y="2578884"/>
                  <a:pt x="2655176" y="2584823"/>
                  <a:pt x="2645892" y="2596701"/>
                </a:cubicBezTo>
                <a:cubicBezTo>
                  <a:pt x="2636608" y="2608578"/>
                  <a:pt x="2631148" y="2622026"/>
                  <a:pt x="2629509" y="2637044"/>
                </a:cubicBezTo>
                <a:lnTo>
                  <a:pt x="2734770" y="2637044"/>
                </a:lnTo>
                <a:cubicBezTo>
                  <a:pt x="2735043" y="2622572"/>
                  <a:pt x="2731288" y="2609261"/>
                  <a:pt x="2723506" y="2597110"/>
                </a:cubicBezTo>
                <a:cubicBezTo>
                  <a:pt x="2715724" y="2584960"/>
                  <a:pt x="2702823" y="2578884"/>
                  <a:pt x="2684802" y="2578884"/>
                </a:cubicBezTo>
                <a:close/>
                <a:moveTo>
                  <a:pt x="4208001" y="2557177"/>
                </a:moveTo>
                <a:lnTo>
                  <a:pt x="4244044" y="2557177"/>
                </a:lnTo>
                <a:lnTo>
                  <a:pt x="4244044" y="2666533"/>
                </a:lnTo>
                <a:cubicBezTo>
                  <a:pt x="4244044" y="2708856"/>
                  <a:pt x="4258789" y="2730018"/>
                  <a:pt x="4288278" y="2730018"/>
                </a:cubicBezTo>
                <a:cubicBezTo>
                  <a:pt x="4299473" y="2730018"/>
                  <a:pt x="4309303" y="2726741"/>
                  <a:pt x="4317767" y="2720188"/>
                </a:cubicBezTo>
                <a:cubicBezTo>
                  <a:pt x="4326232" y="2713634"/>
                  <a:pt x="4332239" y="2705853"/>
                  <a:pt x="4335789" y="2696842"/>
                </a:cubicBezTo>
                <a:cubicBezTo>
                  <a:pt x="4337973" y="2691654"/>
                  <a:pt x="4339066" y="2685510"/>
                  <a:pt x="4339066" y="2678411"/>
                </a:cubicBezTo>
                <a:lnTo>
                  <a:pt x="4339066" y="2557177"/>
                </a:lnTo>
                <a:lnTo>
                  <a:pt x="4375108" y="2557177"/>
                </a:lnTo>
                <a:lnTo>
                  <a:pt x="4375108" y="2700938"/>
                </a:lnTo>
                <a:cubicBezTo>
                  <a:pt x="4375108" y="2723328"/>
                  <a:pt x="4375654" y="2741486"/>
                  <a:pt x="4376746" y="2755411"/>
                </a:cubicBezTo>
                <a:lnTo>
                  <a:pt x="4344800" y="2755411"/>
                </a:lnTo>
                <a:lnTo>
                  <a:pt x="4342752" y="2723055"/>
                </a:lnTo>
                <a:lnTo>
                  <a:pt x="4341933" y="2723055"/>
                </a:lnTo>
                <a:cubicBezTo>
                  <a:pt x="4336471" y="2732884"/>
                  <a:pt x="4328143" y="2741486"/>
                  <a:pt x="4316948" y="2748858"/>
                </a:cubicBezTo>
                <a:cubicBezTo>
                  <a:pt x="4305753" y="2756230"/>
                  <a:pt x="4292237" y="2759917"/>
                  <a:pt x="4276400" y="2759917"/>
                </a:cubicBezTo>
                <a:cubicBezTo>
                  <a:pt x="4267936" y="2759917"/>
                  <a:pt x="4259949" y="2758551"/>
                  <a:pt x="4252440" y="2755821"/>
                </a:cubicBezTo>
                <a:cubicBezTo>
                  <a:pt x="4244931" y="2753090"/>
                  <a:pt x="4237696" y="2748653"/>
                  <a:pt x="4230733" y="2742509"/>
                </a:cubicBezTo>
                <a:cubicBezTo>
                  <a:pt x="4223770" y="2736366"/>
                  <a:pt x="4218241" y="2727355"/>
                  <a:pt x="4214145" y="2715478"/>
                </a:cubicBezTo>
                <a:cubicBezTo>
                  <a:pt x="4210049" y="2703600"/>
                  <a:pt x="4208001" y="2689470"/>
                  <a:pt x="4208001" y="2673087"/>
                </a:cubicBezTo>
                <a:close/>
                <a:moveTo>
                  <a:pt x="3351980" y="2557177"/>
                </a:moveTo>
                <a:lnTo>
                  <a:pt x="3388023" y="2557177"/>
                </a:lnTo>
                <a:lnTo>
                  <a:pt x="3388023" y="2755411"/>
                </a:lnTo>
                <a:lnTo>
                  <a:pt x="3351980" y="2755411"/>
                </a:lnTo>
                <a:close/>
                <a:moveTo>
                  <a:pt x="887368" y="2557177"/>
                </a:moveTo>
                <a:lnTo>
                  <a:pt x="926687" y="2557177"/>
                </a:lnTo>
                <a:lnTo>
                  <a:pt x="969692" y="2674315"/>
                </a:lnTo>
                <a:cubicBezTo>
                  <a:pt x="974607" y="2687149"/>
                  <a:pt x="978976" y="2700665"/>
                  <a:pt x="982798" y="2714863"/>
                </a:cubicBezTo>
                <a:lnTo>
                  <a:pt x="983618" y="2714863"/>
                </a:lnTo>
                <a:cubicBezTo>
                  <a:pt x="983891" y="2714044"/>
                  <a:pt x="985597" y="2708378"/>
                  <a:pt x="988737" y="2697866"/>
                </a:cubicBezTo>
                <a:cubicBezTo>
                  <a:pt x="991877" y="2687354"/>
                  <a:pt x="994403" y="2679230"/>
                  <a:pt x="996315" y="2673496"/>
                </a:cubicBezTo>
                <a:lnTo>
                  <a:pt x="1035634" y="2557177"/>
                </a:lnTo>
                <a:lnTo>
                  <a:pt x="1073724" y="2557177"/>
                </a:lnTo>
                <a:lnTo>
                  <a:pt x="1019660" y="2698480"/>
                </a:lnTo>
                <a:cubicBezTo>
                  <a:pt x="1006281" y="2733431"/>
                  <a:pt x="994608" y="2760189"/>
                  <a:pt x="984642" y="2778757"/>
                </a:cubicBezTo>
                <a:cubicBezTo>
                  <a:pt x="974675" y="2797324"/>
                  <a:pt x="963685" y="2811933"/>
                  <a:pt x="951671" y="2822581"/>
                </a:cubicBezTo>
                <a:cubicBezTo>
                  <a:pt x="936653" y="2835142"/>
                  <a:pt x="921908" y="2842787"/>
                  <a:pt x="907437" y="2845518"/>
                </a:cubicBezTo>
                <a:lnTo>
                  <a:pt x="898426" y="2815619"/>
                </a:lnTo>
                <a:cubicBezTo>
                  <a:pt x="909894" y="2812069"/>
                  <a:pt x="920407" y="2806198"/>
                  <a:pt x="929963" y="2798007"/>
                </a:cubicBezTo>
                <a:cubicBezTo>
                  <a:pt x="942251" y="2788450"/>
                  <a:pt x="952353" y="2775071"/>
                  <a:pt x="960272" y="2757869"/>
                </a:cubicBezTo>
                <a:cubicBezTo>
                  <a:pt x="962183" y="2753500"/>
                  <a:pt x="963139" y="2750633"/>
                  <a:pt x="963139" y="2749267"/>
                </a:cubicBezTo>
                <a:cubicBezTo>
                  <a:pt x="963139" y="2747083"/>
                  <a:pt x="962183" y="2743943"/>
                  <a:pt x="960272" y="2739847"/>
                </a:cubicBezTo>
                <a:close/>
                <a:moveTo>
                  <a:pt x="6244484" y="2553081"/>
                </a:moveTo>
                <a:cubicBezTo>
                  <a:pt x="6264690" y="2553081"/>
                  <a:pt x="6281346" y="2556631"/>
                  <a:pt x="6294453" y="2563730"/>
                </a:cubicBezTo>
                <a:lnTo>
                  <a:pt x="6286261" y="2591172"/>
                </a:lnTo>
                <a:cubicBezTo>
                  <a:pt x="6274247" y="2584891"/>
                  <a:pt x="6260322" y="2581751"/>
                  <a:pt x="6244484" y="2581751"/>
                </a:cubicBezTo>
                <a:cubicBezTo>
                  <a:pt x="6222641" y="2581751"/>
                  <a:pt x="6205507" y="2588919"/>
                  <a:pt x="6193083" y="2603254"/>
                </a:cubicBezTo>
                <a:cubicBezTo>
                  <a:pt x="6180659" y="2617589"/>
                  <a:pt x="6174447" y="2635406"/>
                  <a:pt x="6174447" y="2656704"/>
                </a:cubicBezTo>
                <a:cubicBezTo>
                  <a:pt x="6174447" y="2679367"/>
                  <a:pt x="6180932" y="2697388"/>
                  <a:pt x="6193902" y="2710768"/>
                </a:cubicBezTo>
                <a:cubicBezTo>
                  <a:pt x="6206872" y="2724147"/>
                  <a:pt x="6223323" y="2730837"/>
                  <a:pt x="6243256" y="2730837"/>
                </a:cubicBezTo>
                <a:cubicBezTo>
                  <a:pt x="6258547" y="2730837"/>
                  <a:pt x="6273291" y="2727696"/>
                  <a:pt x="6287490" y="2721416"/>
                </a:cubicBezTo>
                <a:lnTo>
                  <a:pt x="6293633" y="2748448"/>
                </a:lnTo>
                <a:cubicBezTo>
                  <a:pt x="6277523" y="2756094"/>
                  <a:pt x="6258547" y="2759917"/>
                  <a:pt x="6236703" y="2759917"/>
                </a:cubicBezTo>
                <a:cubicBezTo>
                  <a:pt x="6206941" y="2759917"/>
                  <a:pt x="6183048" y="2750633"/>
                  <a:pt x="6165027" y="2732065"/>
                </a:cubicBezTo>
                <a:cubicBezTo>
                  <a:pt x="6147005" y="2713498"/>
                  <a:pt x="6137995" y="2689060"/>
                  <a:pt x="6137995" y="2658752"/>
                </a:cubicBezTo>
                <a:cubicBezTo>
                  <a:pt x="6137995" y="2627897"/>
                  <a:pt x="6147757" y="2602572"/>
                  <a:pt x="6167280" y="2582775"/>
                </a:cubicBezTo>
                <a:cubicBezTo>
                  <a:pt x="6186803" y="2562979"/>
                  <a:pt x="6212537" y="2553081"/>
                  <a:pt x="6244484" y="2553081"/>
                </a:cubicBezTo>
                <a:close/>
                <a:moveTo>
                  <a:pt x="5565238" y="2553081"/>
                </a:moveTo>
                <a:cubicBezTo>
                  <a:pt x="5572883" y="2553081"/>
                  <a:pt x="5580460" y="2554378"/>
                  <a:pt x="5587969" y="2556972"/>
                </a:cubicBezTo>
                <a:cubicBezTo>
                  <a:pt x="5595478" y="2559566"/>
                  <a:pt x="5602919" y="2563798"/>
                  <a:pt x="5610291" y="2569669"/>
                </a:cubicBezTo>
                <a:cubicBezTo>
                  <a:pt x="5617664" y="2575539"/>
                  <a:pt x="5623670" y="2584277"/>
                  <a:pt x="5628312" y="2595882"/>
                </a:cubicBezTo>
                <a:cubicBezTo>
                  <a:pt x="5632954" y="2607486"/>
                  <a:pt x="5635275" y="2621344"/>
                  <a:pt x="5635275" y="2637454"/>
                </a:cubicBezTo>
                <a:lnTo>
                  <a:pt x="5635275" y="2755411"/>
                </a:lnTo>
                <a:lnTo>
                  <a:pt x="5599232" y="2755411"/>
                </a:lnTo>
                <a:lnTo>
                  <a:pt x="5599232" y="2641140"/>
                </a:lnTo>
                <a:cubicBezTo>
                  <a:pt x="5599232" y="2623664"/>
                  <a:pt x="5595546" y="2609534"/>
                  <a:pt x="5588174" y="2598749"/>
                </a:cubicBezTo>
                <a:cubicBezTo>
                  <a:pt x="5580801" y="2587963"/>
                  <a:pt x="5569197" y="2582570"/>
                  <a:pt x="5553360" y="2582570"/>
                </a:cubicBezTo>
                <a:cubicBezTo>
                  <a:pt x="5542165" y="2582570"/>
                  <a:pt x="5532199" y="2586120"/>
                  <a:pt x="5523461" y="2593219"/>
                </a:cubicBezTo>
                <a:cubicBezTo>
                  <a:pt x="5514723" y="2600319"/>
                  <a:pt x="5508580" y="2609056"/>
                  <a:pt x="5505030" y="2619432"/>
                </a:cubicBezTo>
                <a:cubicBezTo>
                  <a:pt x="5503392" y="2623801"/>
                  <a:pt x="5502573" y="2629399"/>
                  <a:pt x="5502573" y="2636225"/>
                </a:cubicBezTo>
                <a:lnTo>
                  <a:pt x="5502573" y="2755411"/>
                </a:lnTo>
                <a:lnTo>
                  <a:pt x="5466530" y="2755411"/>
                </a:lnTo>
                <a:lnTo>
                  <a:pt x="5466530" y="2610831"/>
                </a:lnTo>
                <a:cubicBezTo>
                  <a:pt x="5466530" y="2589533"/>
                  <a:pt x="5465984" y="2571648"/>
                  <a:pt x="5464892" y="2557177"/>
                </a:cubicBezTo>
                <a:lnTo>
                  <a:pt x="5496838" y="2557177"/>
                </a:lnTo>
                <a:lnTo>
                  <a:pt x="5498887" y="2589943"/>
                </a:lnTo>
                <a:lnTo>
                  <a:pt x="5499706" y="2589943"/>
                </a:lnTo>
                <a:cubicBezTo>
                  <a:pt x="5505166" y="2579567"/>
                  <a:pt x="5513631" y="2570829"/>
                  <a:pt x="5525100" y="2563730"/>
                </a:cubicBezTo>
                <a:cubicBezTo>
                  <a:pt x="5536567" y="2556631"/>
                  <a:pt x="5549947" y="2553081"/>
                  <a:pt x="5565238" y="2553081"/>
                </a:cubicBezTo>
                <a:close/>
                <a:moveTo>
                  <a:pt x="5120849" y="2553081"/>
                </a:moveTo>
                <a:cubicBezTo>
                  <a:pt x="5148427" y="2553081"/>
                  <a:pt x="5167882" y="2560726"/>
                  <a:pt x="5179213" y="2576017"/>
                </a:cubicBezTo>
                <a:cubicBezTo>
                  <a:pt x="5190544" y="2591308"/>
                  <a:pt x="5196211" y="2610558"/>
                  <a:pt x="5196211" y="2633767"/>
                </a:cubicBezTo>
                <a:lnTo>
                  <a:pt x="5196211" y="2707901"/>
                </a:lnTo>
                <a:cubicBezTo>
                  <a:pt x="5196211" y="2727014"/>
                  <a:pt x="5197166" y="2742851"/>
                  <a:pt x="5199078" y="2755411"/>
                </a:cubicBezTo>
                <a:lnTo>
                  <a:pt x="5166721" y="2755411"/>
                </a:lnTo>
                <a:lnTo>
                  <a:pt x="5163854" y="2730427"/>
                </a:lnTo>
                <a:lnTo>
                  <a:pt x="5162626" y="2730427"/>
                </a:lnTo>
                <a:cubicBezTo>
                  <a:pt x="5156619" y="2738892"/>
                  <a:pt x="5148359" y="2745923"/>
                  <a:pt x="5137846" y="2751520"/>
                </a:cubicBezTo>
                <a:cubicBezTo>
                  <a:pt x="5127334" y="2757118"/>
                  <a:pt x="5115388" y="2759917"/>
                  <a:pt x="5102009" y="2759917"/>
                </a:cubicBezTo>
                <a:cubicBezTo>
                  <a:pt x="5082895" y="2759917"/>
                  <a:pt x="5068014" y="2754319"/>
                  <a:pt x="5057365" y="2743124"/>
                </a:cubicBezTo>
                <a:cubicBezTo>
                  <a:pt x="5046716" y="2731929"/>
                  <a:pt x="5041391" y="2718549"/>
                  <a:pt x="5041391" y="2702985"/>
                </a:cubicBezTo>
                <a:cubicBezTo>
                  <a:pt x="5041391" y="2678957"/>
                  <a:pt x="5051699" y="2660594"/>
                  <a:pt x="5072314" y="2647898"/>
                </a:cubicBezTo>
                <a:cubicBezTo>
                  <a:pt x="5092929" y="2635201"/>
                  <a:pt x="5122350" y="2628989"/>
                  <a:pt x="5160578" y="2629262"/>
                </a:cubicBezTo>
                <a:lnTo>
                  <a:pt x="5160578" y="2625166"/>
                </a:lnTo>
                <a:cubicBezTo>
                  <a:pt x="5160578" y="2620252"/>
                  <a:pt x="5160100" y="2615541"/>
                  <a:pt x="5159144" y="2611036"/>
                </a:cubicBezTo>
                <a:cubicBezTo>
                  <a:pt x="5158188" y="2606531"/>
                  <a:pt x="5156277" y="2601684"/>
                  <a:pt x="5153410" y="2596496"/>
                </a:cubicBezTo>
                <a:cubicBezTo>
                  <a:pt x="5150543" y="2591308"/>
                  <a:pt x="5145901" y="2587212"/>
                  <a:pt x="5139485" y="2584209"/>
                </a:cubicBezTo>
                <a:cubicBezTo>
                  <a:pt x="5133068" y="2581205"/>
                  <a:pt x="5125081" y="2579703"/>
                  <a:pt x="5115525" y="2579703"/>
                </a:cubicBezTo>
                <a:cubicBezTo>
                  <a:pt x="5095319" y="2579703"/>
                  <a:pt x="5077980" y="2584618"/>
                  <a:pt x="5063509" y="2594448"/>
                </a:cubicBezTo>
                <a:lnTo>
                  <a:pt x="5055317" y="2570283"/>
                </a:lnTo>
                <a:cubicBezTo>
                  <a:pt x="5073611" y="2558815"/>
                  <a:pt x="5095455" y="2553081"/>
                  <a:pt x="5120849" y="2553081"/>
                </a:cubicBezTo>
                <a:close/>
                <a:moveTo>
                  <a:pt x="4809486" y="2553081"/>
                </a:moveTo>
                <a:cubicBezTo>
                  <a:pt x="4822592" y="2553081"/>
                  <a:pt x="4834060" y="2556699"/>
                  <a:pt x="4843891" y="2563935"/>
                </a:cubicBezTo>
                <a:cubicBezTo>
                  <a:pt x="4853720" y="2571171"/>
                  <a:pt x="4860820" y="2580796"/>
                  <a:pt x="4865188" y="2592810"/>
                </a:cubicBezTo>
                <a:lnTo>
                  <a:pt x="4866007" y="2592810"/>
                </a:lnTo>
                <a:cubicBezTo>
                  <a:pt x="4871195" y="2582980"/>
                  <a:pt x="4878704" y="2574379"/>
                  <a:pt x="4888534" y="2567007"/>
                </a:cubicBezTo>
                <a:cubicBezTo>
                  <a:pt x="4900821" y="2557723"/>
                  <a:pt x="4915293" y="2553081"/>
                  <a:pt x="4931949" y="2553081"/>
                </a:cubicBezTo>
                <a:cubicBezTo>
                  <a:pt x="4939321" y="2553081"/>
                  <a:pt x="4946558" y="2554378"/>
                  <a:pt x="4953657" y="2556972"/>
                </a:cubicBezTo>
                <a:cubicBezTo>
                  <a:pt x="4960756" y="2559566"/>
                  <a:pt x="4967719" y="2563867"/>
                  <a:pt x="4974545" y="2569874"/>
                </a:cubicBezTo>
                <a:cubicBezTo>
                  <a:pt x="4981371" y="2575881"/>
                  <a:pt x="4986900" y="2584823"/>
                  <a:pt x="4991133" y="2596701"/>
                </a:cubicBezTo>
                <a:cubicBezTo>
                  <a:pt x="4995365" y="2608578"/>
                  <a:pt x="4997481" y="2622709"/>
                  <a:pt x="4997481" y="2639092"/>
                </a:cubicBezTo>
                <a:lnTo>
                  <a:pt x="4997481" y="2755411"/>
                </a:lnTo>
                <a:lnTo>
                  <a:pt x="4962258" y="2755411"/>
                </a:lnTo>
                <a:lnTo>
                  <a:pt x="4962258" y="2643597"/>
                </a:lnTo>
                <a:cubicBezTo>
                  <a:pt x="4962258" y="2624211"/>
                  <a:pt x="4958640" y="2609193"/>
                  <a:pt x="4951404" y="2598544"/>
                </a:cubicBezTo>
                <a:cubicBezTo>
                  <a:pt x="4944168" y="2587895"/>
                  <a:pt x="4933451" y="2582570"/>
                  <a:pt x="4919252" y="2582570"/>
                </a:cubicBezTo>
                <a:cubicBezTo>
                  <a:pt x="4909423" y="2582570"/>
                  <a:pt x="4900685" y="2585642"/>
                  <a:pt x="4893039" y="2591786"/>
                </a:cubicBezTo>
                <a:cubicBezTo>
                  <a:pt x="4885394" y="2597930"/>
                  <a:pt x="4879797" y="2605643"/>
                  <a:pt x="4876247" y="2614927"/>
                </a:cubicBezTo>
                <a:cubicBezTo>
                  <a:pt x="4874336" y="2621207"/>
                  <a:pt x="4873380" y="2627214"/>
                  <a:pt x="4873380" y="2632948"/>
                </a:cubicBezTo>
                <a:lnTo>
                  <a:pt x="4873380" y="2755411"/>
                </a:lnTo>
                <a:lnTo>
                  <a:pt x="4838157" y="2755411"/>
                </a:lnTo>
                <a:lnTo>
                  <a:pt x="4838157" y="2636634"/>
                </a:lnTo>
                <a:cubicBezTo>
                  <a:pt x="4838157" y="2620252"/>
                  <a:pt x="4834607" y="2607145"/>
                  <a:pt x="4827507" y="2597315"/>
                </a:cubicBezTo>
                <a:cubicBezTo>
                  <a:pt x="4820408" y="2587486"/>
                  <a:pt x="4810169" y="2582570"/>
                  <a:pt x="4796789" y="2582570"/>
                </a:cubicBezTo>
                <a:cubicBezTo>
                  <a:pt x="4786413" y="2582570"/>
                  <a:pt x="4777130" y="2586120"/>
                  <a:pt x="4768938" y="2593219"/>
                </a:cubicBezTo>
                <a:cubicBezTo>
                  <a:pt x="4760747" y="2600319"/>
                  <a:pt x="4755149" y="2608783"/>
                  <a:pt x="4752146" y="2618613"/>
                </a:cubicBezTo>
                <a:cubicBezTo>
                  <a:pt x="4750235" y="2623255"/>
                  <a:pt x="4749278" y="2629125"/>
                  <a:pt x="4749278" y="2636225"/>
                </a:cubicBezTo>
                <a:lnTo>
                  <a:pt x="4749278" y="2755411"/>
                </a:lnTo>
                <a:lnTo>
                  <a:pt x="4714055" y="2755411"/>
                </a:lnTo>
                <a:lnTo>
                  <a:pt x="4714055" y="2610831"/>
                </a:lnTo>
                <a:cubicBezTo>
                  <a:pt x="4714055" y="2596906"/>
                  <a:pt x="4713509" y="2579021"/>
                  <a:pt x="4712417" y="2557177"/>
                </a:cubicBezTo>
                <a:lnTo>
                  <a:pt x="4743954" y="2557177"/>
                </a:lnTo>
                <a:lnTo>
                  <a:pt x="4745592" y="2589533"/>
                </a:lnTo>
                <a:lnTo>
                  <a:pt x="4746821" y="2589533"/>
                </a:lnTo>
                <a:cubicBezTo>
                  <a:pt x="4761020" y="2565232"/>
                  <a:pt x="4781908" y="2553081"/>
                  <a:pt x="4809486" y="2553081"/>
                </a:cubicBezTo>
                <a:close/>
                <a:moveTo>
                  <a:pt x="4501724" y="2553081"/>
                </a:moveTo>
                <a:cubicBezTo>
                  <a:pt x="4529302" y="2553081"/>
                  <a:pt x="4548757" y="2560726"/>
                  <a:pt x="4560089" y="2576017"/>
                </a:cubicBezTo>
                <a:cubicBezTo>
                  <a:pt x="4571420" y="2591308"/>
                  <a:pt x="4577086" y="2610558"/>
                  <a:pt x="4577086" y="2633767"/>
                </a:cubicBezTo>
                <a:lnTo>
                  <a:pt x="4577086" y="2707901"/>
                </a:lnTo>
                <a:cubicBezTo>
                  <a:pt x="4577086" y="2727014"/>
                  <a:pt x="4578042" y="2742851"/>
                  <a:pt x="4579953" y="2755411"/>
                </a:cubicBezTo>
                <a:lnTo>
                  <a:pt x="4547596" y="2755411"/>
                </a:lnTo>
                <a:lnTo>
                  <a:pt x="4544729" y="2730427"/>
                </a:lnTo>
                <a:lnTo>
                  <a:pt x="4543501" y="2730427"/>
                </a:lnTo>
                <a:cubicBezTo>
                  <a:pt x="4537494" y="2738892"/>
                  <a:pt x="4529234" y="2745923"/>
                  <a:pt x="4518721" y="2751520"/>
                </a:cubicBezTo>
                <a:cubicBezTo>
                  <a:pt x="4508209" y="2757118"/>
                  <a:pt x="4496263" y="2759917"/>
                  <a:pt x="4482884" y="2759917"/>
                </a:cubicBezTo>
                <a:cubicBezTo>
                  <a:pt x="4463770" y="2759917"/>
                  <a:pt x="4448889" y="2754319"/>
                  <a:pt x="4438240" y="2743124"/>
                </a:cubicBezTo>
                <a:cubicBezTo>
                  <a:pt x="4427591" y="2731929"/>
                  <a:pt x="4422266" y="2718549"/>
                  <a:pt x="4422266" y="2702985"/>
                </a:cubicBezTo>
                <a:cubicBezTo>
                  <a:pt x="4422266" y="2678957"/>
                  <a:pt x="4432574" y="2660594"/>
                  <a:pt x="4453189" y="2647898"/>
                </a:cubicBezTo>
                <a:cubicBezTo>
                  <a:pt x="4473804" y="2635201"/>
                  <a:pt x="4503225" y="2628989"/>
                  <a:pt x="4541453" y="2629262"/>
                </a:cubicBezTo>
                <a:lnTo>
                  <a:pt x="4541453" y="2625166"/>
                </a:lnTo>
                <a:cubicBezTo>
                  <a:pt x="4541453" y="2620252"/>
                  <a:pt x="4540975" y="2615541"/>
                  <a:pt x="4540020" y="2611036"/>
                </a:cubicBezTo>
                <a:cubicBezTo>
                  <a:pt x="4539063" y="2606531"/>
                  <a:pt x="4537152" y="2601684"/>
                  <a:pt x="4534285" y="2596496"/>
                </a:cubicBezTo>
                <a:cubicBezTo>
                  <a:pt x="4531418" y="2591308"/>
                  <a:pt x="4526776" y="2587212"/>
                  <a:pt x="4520360" y="2584209"/>
                </a:cubicBezTo>
                <a:cubicBezTo>
                  <a:pt x="4513943" y="2581205"/>
                  <a:pt x="4505956" y="2579703"/>
                  <a:pt x="4496400" y="2579703"/>
                </a:cubicBezTo>
                <a:cubicBezTo>
                  <a:pt x="4476194" y="2579703"/>
                  <a:pt x="4458855" y="2584618"/>
                  <a:pt x="4444384" y="2594448"/>
                </a:cubicBezTo>
                <a:lnTo>
                  <a:pt x="4436192" y="2570283"/>
                </a:lnTo>
                <a:cubicBezTo>
                  <a:pt x="4454486" y="2558815"/>
                  <a:pt x="4476330" y="2553081"/>
                  <a:pt x="4501724" y="2553081"/>
                </a:cubicBezTo>
                <a:close/>
                <a:moveTo>
                  <a:pt x="3774537" y="2553081"/>
                </a:moveTo>
                <a:cubicBezTo>
                  <a:pt x="3782183" y="2553081"/>
                  <a:pt x="3789760" y="2554378"/>
                  <a:pt x="3797269" y="2556972"/>
                </a:cubicBezTo>
                <a:cubicBezTo>
                  <a:pt x="3804778" y="2559566"/>
                  <a:pt x="3812218" y="2563798"/>
                  <a:pt x="3819591" y="2569669"/>
                </a:cubicBezTo>
                <a:cubicBezTo>
                  <a:pt x="3826963" y="2575539"/>
                  <a:pt x="3832970" y="2584277"/>
                  <a:pt x="3837612" y="2595882"/>
                </a:cubicBezTo>
                <a:cubicBezTo>
                  <a:pt x="3842254" y="2607486"/>
                  <a:pt x="3844575" y="2621344"/>
                  <a:pt x="3844575" y="2637454"/>
                </a:cubicBezTo>
                <a:lnTo>
                  <a:pt x="3844575" y="2755411"/>
                </a:lnTo>
                <a:lnTo>
                  <a:pt x="3808532" y="2755411"/>
                </a:lnTo>
                <a:lnTo>
                  <a:pt x="3808532" y="2641140"/>
                </a:lnTo>
                <a:cubicBezTo>
                  <a:pt x="3808532" y="2623664"/>
                  <a:pt x="3804846" y="2609534"/>
                  <a:pt x="3797474" y="2598749"/>
                </a:cubicBezTo>
                <a:cubicBezTo>
                  <a:pt x="3790101" y="2587963"/>
                  <a:pt x="3778497" y="2582570"/>
                  <a:pt x="3762660" y="2582570"/>
                </a:cubicBezTo>
                <a:cubicBezTo>
                  <a:pt x="3751465" y="2582570"/>
                  <a:pt x="3741499" y="2586120"/>
                  <a:pt x="3732761" y="2593219"/>
                </a:cubicBezTo>
                <a:cubicBezTo>
                  <a:pt x="3724023" y="2600319"/>
                  <a:pt x="3717880" y="2609056"/>
                  <a:pt x="3714330" y="2619432"/>
                </a:cubicBezTo>
                <a:cubicBezTo>
                  <a:pt x="3712691" y="2623801"/>
                  <a:pt x="3711872" y="2629399"/>
                  <a:pt x="3711872" y="2636225"/>
                </a:cubicBezTo>
                <a:lnTo>
                  <a:pt x="3711872" y="2755411"/>
                </a:lnTo>
                <a:lnTo>
                  <a:pt x="3675830" y="2755411"/>
                </a:lnTo>
                <a:lnTo>
                  <a:pt x="3675830" y="2610831"/>
                </a:lnTo>
                <a:cubicBezTo>
                  <a:pt x="3675830" y="2589533"/>
                  <a:pt x="3675284" y="2571648"/>
                  <a:pt x="3674191" y="2557177"/>
                </a:cubicBezTo>
                <a:lnTo>
                  <a:pt x="3706138" y="2557177"/>
                </a:lnTo>
                <a:lnTo>
                  <a:pt x="3708186" y="2589943"/>
                </a:lnTo>
                <a:lnTo>
                  <a:pt x="3709005" y="2589943"/>
                </a:lnTo>
                <a:cubicBezTo>
                  <a:pt x="3714467" y="2579567"/>
                  <a:pt x="3722931" y="2570829"/>
                  <a:pt x="3734399" y="2563730"/>
                </a:cubicBezTo>
                <a:cubicBezTo>
                  <a:pt x="3745867" y="2556631"/>
                  <a:pt x="3759247" y="2553081"/>
                  <a:pt x="3774537" y="2553081"/>
                </a:cubicBezTo>
                <a:close/>
                <a:moveTo>
                  <a:pt x="3198742" y="2553081"/>
                </a:moveTo>
                <a:cubicBezTo>
                  <a:pt x="3227413" y="2553081"/>
                  <a:pt x="3248028" y="2564413"/>
                  <a:pt x="3260588" y="2587076"/>
                </a:cubicBezTo>
                <a:lnTo>
                  <a:pt x="3261407" y="2587076"/>
                </a:lnTo>
                <a:lnTo>
                  <a:pt x="3262635" y="2557177"/>
                </a:lnTo>
                <a:lnTo>
                  <a:pt x="3294582" y="2557177"/>
                </a:lnTo>
                <a:cubicBezTo>
                  <a:pt x="3293490" y="2569464"/>
                  <a:pt x="3292944" y="2587486"/>
                  <a:pt x="3292944" y="2611241"/>
                </a:cubicBezTo>
                <a:lnTo>
                  <a:pt x="3292944" y="2726331"/>
                </a:lnTo>
                <a:cubicBezTo>
                  <a:pt x="3292944" y="2769200"/>
                  <a:pt x="3283524" y="2799509"/>
                  <a:pt x="3264683" y="2817257"/>
                </a:cubicBezTo>
                <a:cubicBezTo>
                  <a:pt x="3246935" y="2833094"/>
                  <a:pt x="3222770" y="2841012"/>
                  <a:pt x="3192189" y="2841012"/>
                </a:cubicBezTo>
                <a:cubicBezTo>
                  <a:pt x="3164611" y="2841012"/>
                  <a:pt x="3142630" y="2835551"/>
                  <a:pt x="3126247" y="2824629"/>
                </a:cubicBezTo>
                <a:lnTo>
                  <a:pt x="3135258" y="2796778"/>
                </a:lnTo>
                <a:cubicBezTo>
                  <a:pt x="3151368" y="2807427"/>
                  <a:pt x="3170754" y="2812752"/>
                  <a:pt x="3193417" y="2812752"/>
                </a:cubicBezTo>
                <a:cubicBezTo>
                  <a:pt x="3213077" y="2812752"/>
                  <a:pt x="3228641" y="2807154"/>
                  <a:pt x="3240109" y="2795959"/>
                </a:cubicBezTo>
                <a:cubicBezTo>
                  <a:pt x="3251577" y="2784764"/>
                  <a:pt x="3257311" y="2767152"/>
                  <a:pt x="3257311" y="2743124"/>
                </a:cubicBezTo>
                <a:lnTo>
                  <a:pt x="3257311" y="2721416"/>
                </a:lnTo>
                <a:lnTo>
                  <a:pt x="3256492" y="2721416"/>
                </a:lnTo>
                <a:cubicBezTo>
                  <a:pt x="3250758" y="2731246"/>
                  <a:pt x="3242498" y="2739233"/>
                  <a:pt x="3231713" y="2745376"/>
                </a:cubicBezTo>
                <a:cubicBezTo>
                  <a:pt x="3220928" y="2751520"/>
                  <a:pt x="3208162" y="2754592"/>
                  <a:pt x="3193417" y="2754592"/>
                </a:cubicBezTo>
                <a:cubicBezTo>
                  <a:pt x="3169116" y="2754592"/>
                  <a:pt x="3148978" y="2745376"/>
                  <a:pt x="3133005" y="2726946"/>
                </a:cubicBezTo>
                <a:cubicBezTo>
                  <a:pt x="3117032" y="2708515"/>
                  <a:pt x="3109045" y="2685510"/>
                  <a:pt x="3109045" y="2657932"/>
                </a:cubicBezTo>
                <a:cubicBezTo>
                  <a:pt x="3109045" y="2625985"/>
                  <a:pt x="3117919" y="2600524"/>
                  <a:pt x="3135667" y="2581547"/>
                </a:cubicBezTo>
                <a:cubicBezTo>
                  <a:pt x="3153415" y="2562570"/>
                  <a:pt x="3174441" y="2553081"/>
                  <a:pt x="3198742" y="2553081"/>
                </a:cubicBezTo>
                <a:close/>
                <a:moveTo>
                  <a:pt x="2902543" y="2553081"/>
                </a:moveTo>
                <a:cubicBezTo>
                  <a:pt x="2930940" y="2553081"/>
                  <a:pt x="2953944" y="2562501"/>
                  <a:pt x="2971556" y="2581342"/>
                </a:cubicBezTo>
                <a:cubicBezTo>
                  <a:pt x="2989168" y="2600182"/>
                  <a:pt x="2997974" y="2624620"/>
                  <a:pt x="2997974" y="2654656"/>
                </a:cubicBezTo>
                <a:cubicBezTo>
                  <a:pt x="2997974" y="2688787"/>
                  <a:pt x="2988144" y="2714863"/>
                  <a:pt x="2968484" y="2732884"/>
                </a:cubicBezTo>
                <a:cubicBezTo>
                  <a:pt x="2948825" y="2750906"/>
                  <a:pt x="2925753" y="2759917"/>
                  <a:pt x="2899266" y="2759917"/>
                </a:cubicBezTo>
                <a:cubicBezTo>
                  <a:pt x="2871961" y="2759917"/>
                  <a:pt x="2849298" y="2750565"/>
                  <a:pt x="2831277" y="2731861"/>
                </a:cubicBezTo>
                <a:cubicBezTo>
                  <a:pt x="2813256" y="2713157"/>
                  <a:pt x="2804245" y="2688514"/>
                  <a:pt x="2804245" y="2657932"/>
                </a:cubicBezTo>
                <a:cubicBezTo>
                  <a:pt x="2804245" y="2625985"/>
                  <a:pt x="2813597" y="2600524"/>
                  <a:pt x="2832301" y="2581547"/>
                </a:cubicBezTo>
                <a:cubicBezTo>
                  <a:pt x="2851005" y="2562570"/>
                  <a:pt x="2874419" y="2553081"/>
                  <a:pt x="2902543" y="2553081"/>
                </a:cubicBezTo>
                <a:close/>
                <a:moveTo>
                  <a:pt x="2687669" y="2553081"/>
                </a:moveTo>
                <a:cubicBezTo>
                  <a:pt x="2702959" y="2553081"/>
                  <a:pt x="2716270" y="2556153"/>
                  <a:pt x="2727602" y="2562297"/>
                </a:cubicBezTo>
                <a:cubicBezTo>
                  <a:pt x="2738934" y="2568440"/>
                  <a:pt x="2747467" y="2576427"/>
                  <a:pt x="2753201" y="2586257"/>
                </a:cubicBezTo>
                <a:cubicBezTo>
                  <a:pt x="2758935" y="2596086"/>
                  <a:pt x="2763099" y="2605984"/>
                  <a:pt x="2765693" y="2615951"/>
                </a:cubicBezTo>
                <a:cubicBezTo>
                  <a:pt x="2768287" y="2625917"/>
                  <a:pt x="2769584" y="2635952"/>
                  <a:pt x="2769584" y="2646055"/>
                </a:cubicBezTo>
                <a:cubicBezTo>
                  <a:pt x="2769584" y="2653154"/>
                  <a:pt x="2769174" y="2658752"/>
                  <a:pt x="2768355" y="2662847"/>
                </a:cubicBezTo>
                <a:lnTo>
                  <a:pt x="2629099" y="2662847"/>
                </a:lnTo>
                <a:cubicBezTo>
                  <a:pt x="2629372" y="2686057"/>
                  <a:pt x="2635857" y="2703327"/>
                  <a:pt x="2648554" y="2714659"/>
                </a:cubicBezTo>
                <a:cubicBezTo>
                  <a:pt x="2661251" y="2725990"/>
                  <a:pt x="2677429" y="2731656"/>
                  <a:pt x="2697089" y="2731656"/>
                </a:cubicBezTo>
                <a:cubicBezTo>
                  <a:pt x="2718114" y="2731656"/>
                  <a:pt x="2736408" y="2728243"/>
                  <a:pt x="2751972" y="2721416"/>
                </a:cubicBezTo>
                <a:lnTo>
                  <a:pt x="2758525" y="2747220"/>
                </a:lnTo>
                <a:cubicBezTo>
                  <a:pt x="2739685" y="2755684"/>
                  <a:pt x="2717567" y="2759917"/>
                  <a:pt x="2692174" y="2759917"/>
                </a:cubicBezTo>
                <a:cubicBezTo>
                  <a:pt x="2662138" y="2759917"/>
                  <a:pt x="2638383" y="2750769"/>
                  <a:pt x="2620908" y="2732475"/>
                </a:cubicBezTo>
                <a:cubicBezTo>
                  <a:pt x="2603433" y="2714181"/>
                  <a:pt x="2594695" y="2689879"/>
                  <a:pt x="2594695" y="2659571"/>
                </a:cubicBezTo>
                <a:cubicBezTo>
                  <a:pt x="2594695" y="2628989"/>
                  <a:pt x="2603160" y="2603595"/>
                  <a:pt x="2620089" y="2583390"/>
                </a:cubicBezTo>
                <a:cubicBezTo>
                  <a:pt x="2637018" y="2563184"/>
                  <a:pt x="2659545" y="2553081"/>
                  <a:pt x="2687669" y="2553081"/>
                </a:cubicBezTo>
                <a:close/>
                <a:moveTo>
                  <a:pt x="2168099" y="2553081"/>
                </a:moveTo>
                <a:cubicBezTo>
                  <a:pt x="2195677" y="2553081"/>
                  <a:pt x="2215132" y="2560726"/>
                  <a:pt x="2226463" y="2576017"/>
                </a:cubicBezTo>
                <a:cubicBezTo>
                  <a:pt x="2237795" y="2591308"/>
                  <a:pt x="2243460" y="2610558"/>
                  <a:pt x="2243460" y="2633767"/>
                </a:cubicBezTo>
                <a:lnTo>
                  <a:pt x="2243460" y="2707901"/>
                </a:lnTo>
                <a:cubicBezTo>
                  <a:pt x="2243460" y="2727014"/>
                  <a:pt x="2244416" y="2742851"/>
                  <a:pt x="2246328" y="2755411"/>
                </a:cubicBezTo>
                <a:lnTo>
                  <a:pt x="2213972" y="2755411"/>
                </a:lnTo>
                <a:lnTo>
                  <a:pt x="2211104" y="2730427"/>
                </a:lnTo>
                <a:lnTo>
                  <a:pt x="2209876" y="2730427"/>
                </a:lnTo>
                <a:cubicBezTo>
                  <a:pt x="2203869" y="2738892"/>
                  <a:pt x="2195609" y="2745923"/>
                  <a:pt x="2185096" y="2751520"/>
                </a:cubicBezTo>
                <a:cubicBezTo>
                  <a:pt x="2174584" y="2757118"/>
                  <a:pt x="2162638" y="2759917"/>
                  <a:pt x="2149259" y="2759917"/>
                </a:cubicBezTo>
                <a:cubicBezTo>
                  <a:pt x="2130145" y="2759917"/>
                  <a:pt x="2115264" y="2754319"/>
                  <a:pt x="2104615" y="2743124"/>
                </a:cubicBezTo>
                <a:cubicBezTo>
                  <a:pt x="2093966" y="2731929"/>
                  <a:pt x="2088641" y="2718549"/>
                  <a:pt x="2088641" y="2702985"/>
                </a:cubicBezTo>
                <a:cubicBezTo>
                  <a:pt x="2088641" y="2678957"/>
                  <a:pt x="2098949" y="2660594"/>
                  <a:pt x="2119564" y="2647898"/>
                </a:cubicBezTo>
                <a:cubicBezTo>
                  <a:pt x="2140180" y="2635201"/>
                  <a:pt x="2169601" y="2628989"/>
                  <a:pt x="2207827" y="2629262"/>
                </a:cubicBezTo>
                <a:lnTo>
                  <a:pt x="2207827" y="2625166"/>
                </a:lnTo>
                <a:cubicBezTo>
                  <a:pt x="2207827" y="2620252"/>
                  <a:pt x="2207350" y="2615541"/>
                  <a:pt x="2206394" y="2611036"/>
                </a:cubicBezTo>
                <a:cubicBezTo>
                  <a:pt x="2205439" y="2606531"/>
                  <a:pt x="2203527" y="2601684"/>
                  <a:pt x="2200660" y="2596496"/>
                </a:cubicBezTo>
                <a:cubicBezTo>
                  <a:pt x="2197793" y="2591308"/>
                  <a:pt x="2193152" y="2587212"/>
                  <a:pt x="2186735" y="2584209"/>
                </a:cubicBezTo>
                <a:cubicBezTo>
                  <a:pt x="2180318" y="2581205"/>
                  <a:pt x="2172331" y="2579703"/>
                  <a:pt x="2162775" y="2579703"/>
                </a:cubicBezTo>
                <a:cubicBezTo>
                  <a:pt x="2142569" y="2579703"/>
                  <a:pt x="2125230" y="2584618"/>
                  <a:pt x="2110759" y="2594448"/>
                </a:cubicBezTo>
                <a:lnTo>
                  <a:pt x="2102567" y="2570283"/>
                </a:lnTo>
                <a:cubicBezTo>
                  <a:pt x="2120862" y="2558815"/>
                  <a:pt x="2142706" y="2553081"/>
                  <a:pt x="2168099" y="2553081"/>
                </a:cubicBezTo>
                <a:close/>
                <a:moveTo>
                  <a:pt x="2015385" y="2553081"/>
                </a:moveTo>
                <a:cubicBezTo>
                  <a:pt x="2035591" y="2553081"/>
                  <a:pt x="2052246" y="2556631"/>
                  <a:pt x="2065352" y="2563730"/>
                </a:cubicBezTo>
                <a:lnTo>
                  <a:pt x="2057161" y="2591172"/>
                </a:lnTo>
                <a:cubicBezTo>
                  <a:pt x="2045147" y="2584891"/>
                  <a:pt x="2031221" y="2581751"/>
                  <a:pt x="2015385" y="2581751"/>
                </a:cubicBezTo>
                <a:cubicBezTo>
                  <a:pt x="1993540" y="2581751"/>
                  <a:pt x="1976407" y="2588919"/>
                  <a:pt x="1963983" y="2603254"/>
                </a:cubicBezTo>
                <a:cubicBezTo>
                  <a:pt x="1951559" y="2617589"/>
                  <a:pt x="1945347" y="2635406"/>
                  <a:pt x="1945347" y="2656704"/>
                </a:cubicBezTo>
                <a:cubicBezTo>
                  <a:pt x="1945347" y="2679367"/>
                  <a:pt x="1951833" y="2697388"/>
                  <a:pt x="1964802" y="2710768"/>
                </a:cubicBezTo>
                <a:cubicBezTo>
                  <a:pt x="1977772" y="2724147"/>
                  <a:pt x="1994224" y="2730837"/>
                  <a:pt x="2014156" y="2730837"/>
                </a:cubicBezTo>
                <a:cubicBezTo>
                  <a:pt x="2029447" y="2730837"/>
                  <a:pt x="2044191" y="2727696"/>
                  <a:pt x="2058390" y="2721416"/>
                </a:cubicBezTo>
                <a:lnTo>
                  <a:pt x="2064534" y="2748448"/>
                </a:lnTo>
                <a:cubicBezTo>
                  <a:pt x="2048424" y="2756094"/>
                  <a:pt x="2029447" y="2759917"/>
                  <a:pt x="2007603" y="2759917"/>
                </a:cubicBezTo>
                <a:cubicBezTo>
                  <a:pt x="1977840" y="2759917"/>
                  <a:pt x="1953948" y="2750633"/>
                  <a:pt x="1935927" y="2732065"/>
                </a:cubicBezTo>
                <a:cubicBezTo>
                  <a:pt x="1917906" y="2713498"/>
                  <a:pt x="1908896" y="2689060"/>
                  <a:pt x="1908896" y="2658752"/>
                </a:cubicBezTo>
                <a:cubicBezTo>
                  <a:pt x="1908896" y="2627897"/>
                  <a:pt x="1918657" y="2602572"/>
                  <a:pt x="1938180" y="2582775"/>
                </a:cubicBezTo>
                <a:cubicBezTo>
                  <a:pt x="1957703" y="2562979"/>
                  <a:pt x="1983438" y="2553081"/>
                  <a:pt x="2015385" y="2553081"/>
                </a:cubicBezTo>
                <a:close/>
                <a:moveTo>
                  <a:pt x="1707613" y="2553081"/>
                </a:moveTo>
                <a:cubicBezTo>
                  <a:pt x="1715259" y="2553081"/>
                  <a:pt x="1722835" y="2554378"/>
                  <a:pt x="1730344" y="2556972"/>
                </a:cubicBezTo>
                <a:cubicBezTo>
                  <a:pt x="1737853" y="2559566"/>
                  <a:pt x="1745294" y="2563798"/>
                  <a:pt x="1752666" y="2569669"/>
                </a:cubicBezTo>
                <a:cubicBezTo>
                  <a:pt x="1760038" y="2575539"/>
                  <a:pt x="1766046" y="2584277"/>
                  <a:pt x="1770687" y="2595882"/>
                </a:cubicBezTo>
                <a:cubicBezTo>
                  <a:pt x="1775329" y="2607486"/>
                  <a:pt x="1777650" y="2621344"/>
                  <a:pt x="1777650" y="2637454"/>
                </a:cubicBezTo>
                <a:lnTo>
                  <a:pt x="1777650" y="2755411"/>
                </a:lnTo>
                <a:lnTo>
                  <a:pt x="1741608" y="2755411"/>
                </a:lnTo>
                <a:lnTo>
                  <a:pt x="1741608" y="2641140"/>
                </a:lnTo>
                <a:cubicBezTo>
                  <a:pt x="1741608" y="2623664"/>
                  <a:pt x="1737922" y="2609534"/>
                  <a:pt x="1730549" y="2598749"/>
                </a:cubicBezTo>
                <a:cubicBezTo>
                  <a:pt x="1723177" y="2587963"/>
                  <a:pt x="1711572" y="2582570"/>
                  <a:pt x="1695735" y="2582570"/>
                </a:cubicBezTo>
                <a:cubicBezTo>
                  <a:pt x="1684540" y="2582570"/>
                  <a:pt x="1674574" y="2586120"/>
                  <a:pt x="1665837" y="2593219"/>
                </a:cubicBezTo>
                <a:cubicBezTo>
                  <a:pt x="1657099" y="2600319"/>
                  <a:pt x="1650955" y="2609056"/>
                  <a:pt x="1647405" y="2619432"/>
                </a:cubicBezTo>
                <a:cubicBezTo>
                  <a:pt x="1645767" y="2623801"/>
                  <a:pt x="1644948" y="2629399"/>
                  <a:pt x="1644948" y="2636225"/>
                </a:cubicBezTo>
                <a:lnTo>
                  <a:pt x="1644948" y="2755411"/>
                </a:lnTo>
                <a:lnTo>
                  <a:pt x="1608905" y="2755411"/>
                </a:lnTo>
                <a:lnTo>
                  <a:pt x="1608905" y="2610831"/>
                </a:lnTo>
                <a:cubicBezTo>
                  <a:pt x="1608905" y="2589533"/>
                  <a:pt x="1608359" y="2571648"/>
                  <a:pt x="1607267" y="2557177"/>
                </a:cubicBezTo>
                <a:lnTo>
                  <a:pt x="1639214" y="2557177"/>
                </a:lnTo>
                <a:lnTo>
                  <a:pt x="1641262" y="2589943"/>
                </a:lnTo>
                <a:lnTo>
                  <a:pt x="1642081" y="2589943"/>
                </a:lnTo>
                <a:cubicBezTo>
                  <a:pt x="1647542" y="2579567"/>
                  <a:pt x="1656006" y="2570829"/>
                  <a:pt x="1667475" y="2563730"/>
                </a:cubicBezTo>
                <a:cubicBezTo>
                  <a:pt x="1678943" y="2556631"/>
                  <a:pt x="1692322" y="2553081"/>
                  <a:pt x="1707613" y="2553081"/>
                </a:cubicBezTo>
                <a:close/>
                <a:moveTo>
                  <a:pt x="1472774" y="2553081"/>
                </a:moveTo>
                <a:cubicBezTo>
                  <a:pt x="1500352" y="2553081"/>
                  <a:pt x="1519807" y="2560726"/>
                  <a:pt x="1531139" y="2576017"/>
                </a:cubicBezTo>
                <a:cubicBezTo>
                  <a:pt x="1542470" y="2591308"/>
                  <a:pt x="1548136" y="2610558"/>
                  <a:pt x="1548136" y="2633767"/>
                </a:cubicBezTo>
                <a:lnTo>
                  <a:pt x="1548136" y="2707901"/>
                </a:lnTo>
                <a:cubicBezTo>
                  <a:pt x="1548136" y="2727014"/>
                  <a:pt x="1549091" y="2742851"/>
                  <a:pt x="1551003" y="2755411"/>
                </a:cubicBezTo>
                <a:lnTo>
                  <a:pt x="1518646" y="2755411"/>
                </a:lnTo>
                <a:lnTo>
                  <a:pt x="1515780" y="2730427"/>
                </a:lnTo>
                <a:lnTo>
                  <a:pt x="1514551" y="2730427"/>
                </a:lnTo>
                <a:cubicBezTo>
                  <a:pt x="1508544" y="2738892"/>
                  <a:pt x="1500284" y="2745923"/>
                  <a:pt x="1489772" y="2751520"/>
                </a:cubicBezTo>
                <a:cubicBezTo>
                  <a:pt x="1479259" y="2757118"/>
                  <a:pt x="1467313" y="2759917"/>
                  <a:pt x="1453934" y="2759917"/>
                </a:cubicBezTo>
                <a:cubicBezTo>
                  <a:pt x="1434820" y="2759917"/>
                  <a:pt x="1419939" y="2754319"/>
                  <a:pt x="1409290" y="2743124"/>
                </a:cubicBezTo>
                <a:cubicBezTo>
                  <a:pt x="1398641" y="2731929"/>
                  <a:pt x="1393317" y="2718549"/>
                  <a:pt x="1393317" y="2702985"/>
                </a:cubicBezTo>
                <a:cubicBezTo>
                  <a:pt x="1393317" y="2678957"/>
                  <a:pt x="1403624" y="2660594"/>
                  <a:pt x="1424239" y="2647898"/>
                </a:cubicBezTo>
                <a:cubicBezTo>
                  <a:pt x="1444855" y="2635201"/>
                  <a:pt x="1474276" y="2628989"/>
                  <a:pt x="1512503" y="2629262"/>
                </a:cubicBezTo>
                <a:lnTo>
                  <a:pt x="1512503" y="2625166"/>
                </a:lnTo>
                <a:cubicBezTo>
                  <a:pt x="1512503" y="2620252"/>
                  <a:pt x="1512025" y="2615541"/>
                  <a:pt x="1511069" y="2611036"/>
                </a:cubicBezTo>
                <a:cubicBezTo>
                  <a:pt x="1510114" y="2606531"/>
                  <a:pt x="1508202" y="2601684"/>
                  <a:pt x="1505335" y="2596496"/>
                </a:cubicBezTo>
                <a:cubicBezTo>
                  <a:pt x="1502468" y="2591308"/>
                  <a:pt x="1497827" y="2587212"/>
                  <a:pt x="1491410" y="2584209"/>
                </a:cubicBezTo>
                <a:cubicBezTo>
                  <a:pt x="1484993" y="2581205"/>
                  <a:pt x="1477006" y="2579703"/>
                  <a:pt x="1467450" y="2579703"/>
                </a:cubicBezTo>
                <a:cubicBezTo>
                  <a:pt x="1447244" y="2579703"/>
                  <a:pt x="1429905" y="2584618"/>
                  <a:pt x="1415433" y="2594448"/>
                </a:cubicBezTo>
                <a:lnTo>
                  <a:pt x="1407242" y="2570283"/>
                </a:lnTo>
                <a:cubicBezTo>
                  <a:pt x="1425536" y="2558815"/>
                  <a:pt x="1447380" y="2553081"/>
                  <a:pt x="1472774" y="2553081"/>
                </a:cubicBezTo>
                <a:close/>
                <a:moveTo>
                  <a:pt x="777449" y="2553081"/>
                </a:moveTo>
                <a:cubicBezTo>
                  <a:pt x="805027" y="2553081"/>
                  <a:pt x="824482" y="2560726"/>
                  <a:pt x="835813" y="2576017"/>
                </a:cubicBezTo>
                <a:cubicBezTo>
                  <a:pt x="847145" y="2591308"/>
                  <a:pt x="852811" y="2610558"/>
                  <a:pt x="852811" y="2633767"/>
                </a:cubicBezTo>
                <a:lnTo>
                  <a:pt x="852811" y="2707901"/>
                </a:lnTo>
                <a:cubicBezTo>
                  <a:pt x="852811" y="2727014"/>
                  <a:pt x="853767" y="2742851"/>
                  <a:pt x="855678" y="2755411"/>
                </a:cubicBezTo>
                <a:lnTo>
                  <a:pt x="823321" y="2755411"/>
                </a:lnTo>
                <a:lnTo>
                  <a:pt x="820455" y="2730427"/>
                </a:lnTo>
                <a:lnTo>
                  <a:pt x="819226" y="2730427"/>
                </a:lnTo>
                <a:cubicBezTo>
                  <a:pt x="813219" y="2738892"/>
                  <a:pt x="804959" y="2745923"/>
                  <a:pt x="794446" y="2751520"/>
                </a:cubicBezTo>
                <a:cubicBezTo>
                  <a:pt x="783934" y="2757118"/>
                  <a:pt x="771988" y="2759917"/>
                  <a:pt x="758609" y="2759917"/>
                </a:cubicBezTo>
                <a:cubicBezTo>
                  <a:pt x="739495" y="2759917"/>
                  <a:pt x="724614" y="2754319"/>
                  <a:pt x="713965" y="2743124"/>
                </a:cubicBezTo>
                <a:cubicBezTo>
                  <a:pt x="703316" y="2731929"/>
                  <a:pt x="697992" y="2718549"/>
                  <a:pt x="697992" y="2702985"/>
                </a:cubicBezTo>
                <a:cubicBezTo>
                  <a:pt x="697992" y="2678957"/>
                  <a:pt x="708299" y="2660594"/>
                  <a:pt x="728914" y="2647898"/>
                </a:cubicBezTo>
                <a:cubicBezTo>
                  <a:pt x="749530" y="2635201"/>
                  <a:pt x="778951" y="2628989"/>
                  <a:pt x="817178" y="2629262"/>
                </a:cubicBezTo>
                <a:lnTo>
                  <a:pt x="817178" y="2625166"/>
                </a:lnTo>
                <a:cubicBezTo>
                  <a:pt x="817178" y="2620252"/>
                  <a:pt x="816700" y="2615541"/>
                  <a:pt x="815744" y="2611036"/>
                </a:cubicBezTo>
                <a:cubicBezTo>
                  <a:pt x="814789" y="2606531"/>
                  <a:pt x="812877" y="2601684"/>
                  <a:pt x="810010" y="2596496"/>
                </a:cubicBezTo>
                <a:cubicBezTo>
                  <a:pt x="807143" y="2591308"/>
                  <a:pt x="802501" y="2587212"/>
                  <a:pt x="796085" y="2584209"/>
                </a:cubicBezTo>
                <a:cubicBezTo>
                  <a:pt x="789668" y="2581205"/>
                  <a:pt x="781681" y="2579703"/>
                  <a:pt x="772125" y="2579703"/>
                </a:cubicBezTo>
                <a:cubicBezTo>
                  <a:pt x="751919" y="2579703"/>
                  <a:pt x="734580" y="2584618"/>
                  <a:pt x="720109" y="2594448"/>
                </a:cubicBezTo>
                <a:lnTo>
                  <a:pt x="711917" y="2570283"/>
                </a:lnTo>
                <a:cubicBezTo>
                  <a:pt x="730211" y="2558815"/>
                  <a:pt x="752055" y="2553081"/>
                  <a:pt x="777449" y="2553081"/>
                </a:cubicBezTo>
                <a:close/>
                <a:moveTo>
                  <a:pt x="6113773" y="2524001"/>
                </a:moveTo>
                <a:cubicBezTo>
                  <a:pt x="6118415" y="2533285"/>
                  <a:pt x="6120735" y="2543251"/>
                  <a:pt x="6120735" y="2553900"/>
                </a:cubicBezTo>
                <a:cubicBezTo>
                  <a:pt x="6120735" y="2565095"/>
                  <a:pt x="6117459" y="2573901"/>
                  <a:pt x="6110906" y="2580318"/>
                </a:cubicBezTo>
                <a:cubicBezTo>
                  <a:pt x="6104353" y="2586734"/>
                  <a:pt x="6094932" y="2589670"/>
                  <a:pt x="6082645" y="2589124"/>
                </a:cubicBezTo>
                <a:cubicBezTo>
                  <a:pt x="6096298" y="2606599"/>
                  <a:pt x="6103124" y="2628443"/>
                  <a:pt x="6103124" y="2654656"/>
                </a:cubicBezTo>
                <a:cubicBezTo>
                  <a:pt x="6103124" y="2688787"/>
                  <a:pt x="6093294" y="2714863"/>
                  <a:pt x="6073634" y="2732884"/>
                </a:cubicBezTo>
                <a:cubicBezTo>
                  <a:pt x="6053975" y="2750906"/>
                  <a:pt x="6030902" y="2759917"/>
                  <a:pt x="6004416" y="2759917"/>
                </a:cubicBezTo>
                <a:cubicBezTo>
                  <a:pt x="5977112" y="2759917"/>
                  <a:pt x="5954448" y="2750565"/>
                  <a:pt x="5936427" y="2731861"/>
                </a:cubicBezTo>
                <a:cubicBezTo>
                  <a:pt x="5918405" y="2713157"/>
                  <a:pt x="5909395" y="2688514"/>
                  <a:pt x="5909395" y="2657932"/>
                </a:cubicBezTo>
                <a:cubicBezTo>
                  <a:pt x="5909395" y="2625985"/>
                  <a:pt x="5918747" y="2600524"/>
                  <a:pt x="5937451" y="2581547"/>
                </a:cubicBezTo>
                <a:cubicBezTo>
                  <a:pt x="5956155" y="2562570"/>
                  <a:pt x="5979569" y="2553081"/>
                  <a:pt x="6007693" y="2553081"/>
                </a:cubicBezTo>
                <a:cubicBezTo>
                  <a:pt x="6018342" y="2553081"/>
                  <a:pt x="6029673" y="2554856"/>
                  <a:pt x="6041688" y="2558406"/>
                </a:cubicBezTo>
                <a:cubicBezTo>
                  <a:pt x="6043872" y="2558952"/>
                  <a:pt x="6047217" y="2560249"/>
                  <a:pt x="6051722" y="2562297"/>
                </a:cubicBezTo>
                <a:cubicBezTo>
                  <a:pt x="6056228" y="2564344"/>
                  <a:pt x="6060528" y="2565983"/>
                  <a:pt x="6064624" y="2567211"/>
                </a:cubicBezTo>
                <a:cubicBezTo>
                  <a:pt x="6068719" y="2568440"/>
                  <a:pt x="6072679" y="2569054"/>
                  <a:pt x="6076501" y="2569054"/>
                </a:cubicBezTo>
                <a:cubicBezTo>
                  <a:pt x="6087150" y="2569054"/>
                  <a:pt x="6092748" y="2563593"/>
                  <a:pt x="6093294" y="2552672"/>
                </a:cubicBezTo>
                <a:cubicBezTo>
                  <a:pt x="6093294" y="2545026"/>
                  <a:pt x="6090973" y="2536971"/>
                  <a:pt x="6086331" y="2528507"/>
                </a:cubicBezTo>
                <a:close/>
                <a:moveTo>
                  <a:pt x="3637273" y="2523592"/>
                </a:moveTo>
                <a:cubicBezTo>
                  <a:pt x="3641915" y="2533421"/>
                  <a:pt x="3644236" y="2543524"/>
                  <a:pt x="3644236" y="2553900"/>
                </a:cubicBezTo>
                <a:cubicBezTo>
                  <a:pt x="3644236" y="2565095"/>
                  <a:pt x="3640959" y="2573901"/>
                  <a:pt x="3634406" y="2580318"/>
                </a:cubicBezTo>
                <a:cubicBezTo>
                  <a:pt x="3627853" y="2586734"/>
                  <a:pt x="3618432" y="2589670"/>
                  <a:pt x="3606145" y="2589124"/>
                </a:cubicBezTo>
                <a:cubicBezTo>
                  <a:pt x="3619798" y="2606599"/>
                  <a:pt x="3626624" y="2628443"/>
                  <a:pt x="3626624" y="2654656"/>
                </a:cubicBezTo>
                <a:cubicBezTo>
                  <a:pt x="3626624" y="2688787"/>
                  <a:pt x="3616794" y="2714863"/>
                  <a:pt x="3597134" y="2732884"/>
                </a:cubicBezTo>
                <a:cubicBezTo>
                  <a:pt x="3577475" y="2750906"/>
                  <a:pt x="3554402" y="2759917"/>
                  <a:pt x="3527916" y="2759917"/>
                </a:cubicBezTo>
                <a:cubicBezTo>
                  <a:pt x="3500611" y="2759917"/>
                  <a:pt x="3477948" y="2750565"/>
                  <a:pt x="3459927" y="2731861"/>
                </a:cubicBezTo>
                <a:cubicBezTo>
                  <a:pt x="3441905" y="2713157"/>
                  <a:pt x="3432895" y="2688514"/>
                  <a:pt x="3432895" y="2657932"/>
                </a:cubicBezTo>
                <a:cubicBezTo>
                  <a:pt x="3432895" y="2625985"/>
                  <a:pt x="3442247" y="2600524"/>
                  <a:pt x="3460951" y="2581547"/>
                </a:cubicBezTo>
                <a:cubicBezTo>
                  <a:pt x="3479655" y="2562570"/>
                  <a:pt x="3503069" y="2553081"/>
                  <a:pt x="3531193" y="2553081"/>
                </a:cubicBezTo>
                <a:cubicBezTo>
                  <a:pt x="3541296" y="2553081"/>
                  <a:pt x="3552491" y="2554719"/>
                  <a:pt x="3564778" y="2557996"/>
                </a:cubicBezTo>
                <a:cubicBezTo>
                  <a:pt x="3566963" y="2558815"/>
                  <a:pt x="3570307" y="2560249"/>
                  <a:pt x="3574813" y="2562297"/>
                </a:cubicBezTo>
                <a:cubicBezTo>
                  <a:pt x="3579318" y="2564344"/>
                  <a:pt x="3583619" y="2565983"/>
                  <a:pt x="3587714" y="2567211"/>
                </a:cubicBezTo>
                <a:cubicBezTo>
                  <a:pt x="3591810" y="2568440"/>
                  <a:pt x="3595769" y="2569054"/>
                  <a:pt x="3599592" y="2569054"/>
                </a:cubicBezTo>
                <a:cubicBezTo>
                  <a:pt x="3610514" y="2569054"/>
                  <a:pt x="3616248" y="2563593"/>
                  <a:pt x="3616794" y="2552672"/>
                </a:cubicBezTo>
                <a:cubicBezTo>
                  <a:pt x="3616794" y="2544480"/>
                  <a:pt x="3614473" y="2536425"/>
                  <a:pt x="3609831" y="2528507"/>
                </a:cubicBezTo>
                <a:close/>
                <a:moveTo>
                  <a:pt x="5892955" y="2512533"/>
                </a:moveTo>
                <a:cubicBezTo>
                  <a:pt x="5897870" y="2521817"/>
                  <a:pt x="5900327" y="2531647"/>
                  <a:pt x="5900327" y="2542023"/>
                </a:cubicBezTo>
                <a:cubicBezTo>
                  <a:pt x="5900327" y="2552125"/>
                  <a:pt x="5897051" y="2560317"/>
                  <a:pt x="5890498" y="2566597"/>
                </a:cubicBezTo>
                <a:cubicBezTo>
                  <a:pt x="5883945" y="2572877"/>
                  <a:pt x="5875616" y="2576290"/>
                  <a:pt x="5865514" y="2576836"/>
                </a:cubicBezTo>
                <a:lnTo>
                  <a:pt x="5861008" y="2576836"/>
                </a:lnTo>
                <a:lnTo>
                  <a:pt x="5861008" y="2701347"/>
                </a:lnTo>
                <a:cubicBezTo>
                  <a:pt x="5861008" y="2723464"/>
                  <a:pt x="5861554" y="2741486"/>
                  <a:pt x="5862646" y="2755411"/>
                </a:cubicBezTo>
                <a:lnTo>
                  <a:pt x="5830700" y="2755411"/>
                </a:lnTo>
                <a:lnTo>
                  <a:pt x="5828652" y="2723055"/>
                </a:lnTo>
                <a:lnTo>
                  <a:pt x="5827833" y="2723055"/>
                </a:lnTo>
                <a:cubicBezTo>
                  <a:pt x="5822372" y="2732884"/>
                  <a:pt x="5814044" y="2741486"/>
                  <a:pt x="5802848" y="2748858"/>
                </a:cubicBezTo>
                <a:cubicBezTo>
                  <a:pt x="5791653" y="2756230"/>
                  <a:pt x="5778137" y="2759917"/>
                  <a:pt x="5762301" y="2759917"/>
                </a:cubicBezTo>
                <a:cubicBezTo>
                  <a:pt x="5753836" y="2759917"/>
                  <a:pt x="5745849" y="2758551"/>
                  <a:pt x="5738341" y="2755821"/>
                </a:cubicBezTo>
                <a:cubicBezTo>
                  <a:pt x="5730831" y="2753090"/>
                  <a:pt x="5723596" y="2748653"/>
                  <a:pt x="5716633" y="2742509"/>
                </a:cubicBezTo>
                <a:cubicBezTo>
                  <a:pt x="5709670" y="2736366"/>
                  <a:pt x="5704141" y="2727355"/>
                  <a:pt x="5700045" y="2715478"/>
                </a:cubicBezTo>
                <a:cubicBezTo>
                  <a:pt x="5695950" y="2703600"/>
                  <a:pt x="5693901" y="2689470"/>
                  <a:pt x="5693901" y="2673087"/>
                </a:cubicBezTo>
                <a:lnTo>
                  <a:pt x="5693901" y="2557177"/>
                </a:lnTo>
                <a:lnTo>
                  <a:pt x="5729944" y="2557177"/>
                </a:lnTo>
                <a:lnTo>
                  <a:pt x="5729944" y="2666943"/>
                </a:lnTo>
                <a:cubicBezTo>
                  <a:pt x="5729944" y="2708993"/>
                  <a:pt x="5744689" y="2730018"/>
                  <a:pt x="5774178" y="2730018"/>
                </a:cubicBezTo>
                <a:cubicBezTo>
                  <a:pt x="5785373" y="2730018"/>
                  <a:pt x="5795203" y="2726741"/>
                  <a:pt x="5803667" y="2720188"/>
                </a:cubicBezTo>
                <a:cubicBezTo>
                  <a:pt x="5812132" y="2713634"/>
                  <a:pt x="5818139" y="2705853"/>
                  <a:pt x="5821689" y="2696842"/>
                </a:cubicBezTo>
                <a:cubicBezTo>
                  <a:pt x="5823873" y="2691654"/>
                  <a:pt x="5824966" y="2685510"/>
                  <a:pt x="5824966" y="2678411"/>
                </a:cubicBezTo>
                <a:lnTo>
                  <a:pt x="5824966" y="2557177"/>
                </a:lnTo>
                <a:lnTo>
                  <a:pt x="5853636" y="2557177"/>
                </a:lnTo>
                <a:cubicBezTo>
                  <a:pt x="5866469" y="2557177"/>
                  <a:pt x="5872886" y="2551716"/>
                  <a:pt x="5872886" y="2540794"/>
                </a:cubicBezTo>
                <a:cubicBezTo>
                  <a:pt x="5872886" y="2533148"/>
                  <a:pt x="5870428" y="2525367"/>
                  <a:pt x="5865514" y="2517448"/>
                </a:cubicBezTo>
                <a:close/>
                <a:moveTo>
                  <a:pt x="5300395" y="2509666"/>
                </a:moveTo>
                <a:lnTo>
                  <a:pt x="5300395" y="2557177"/>
                </a:lnTo>
                <a:lnTo>
                  <a:pt x="5352001" y="2557177"/>
                </a:lnTo>
                <a:lnTo>
                  <a:pt x="5352001" y="2584618"/>
                </a:lnTo>
                <a:lnTo>
                  <a:pt x="5300395" y="2584618"/>
                </a:lnTo>
                <a:lnTo>
                  <a:pt x="5300395" y="2691518"/>
                </a:lnTo>
                <a:cubicBezTo>
                  <a:pt x="5300395" y="2717184"/>
                  <a:pt x="5309406" y="2730018"/>
                  <a:pt x="5327427" y="2730018"/>
                </a:cubicBezTo>
                <a:cubicBezTo>
                  <a:pt x="5335891" y="2730018"/>
                  <a:pt x="5342854" y="2729198"/>
                  <a:pt x="5348316" y="2727560"/>
                </a:cubicBezTo>
                <a:lnTo>
                  <a:pt x="5349954" y="2755001"/>
                </a:lnTo>
                <a:cubicBezTo>
                  <a:pt x="5340670" y="2758278"/>
                  <a:pt x="5330021" y="2759917"/>
                  <a:pt x="5318007" y="2759917"/>
                </a:cubicBezTo>
                <a:cubicBezTo>
                  <a:pt x="5301350" y="2759917"/>
                  <a:pt x="5288381" y="2754865"/>
                  <a:pt x="5279097" y="2744762"/>
                </a:cubicBezTo>
                <a:cubicBezTo>
                  <a:pt x="5269813" y="2734386"/>
                  <a:pt x="5265172" y="2717048"/>
                  <a:pt x="5265172" y="2692746"/>
                </a:cubicBezTo>
                <a:lnTo>
                  <a:pt x="5265172" y="2584618"/>
                </a:lnTo>
                <a:lnTo>
                  <a:pt x="5234453" y="2584618"/>
                </a:lnTo>
                <a:lnTo>
                  <a:pt x="5234453" y="2557177"/>
                </a:lnTo>
                <a:lnTo>
                  <a:pt x="5265172" y="2557177"/>
                </a:lnTo>
                <a:lnTo>
                  <a:pt x="5265172" y="2520315"/>
                </a:lnTo>
                <a:close/>
                <a:moveTo>
                  <a:pt x="3561092" y="2479358"/>
                </a:moveTo>
                <a:lnTo>
                  <a:pt x="3580342" y="2479358"/>
                </a:lnTo>
                <a:cubicBezTo>
                  <a:pt x="3580615" y="2493010"/>
                  <a:pt x="3578430" y="2503318"/>
                  <a:pt x="3573789" y="2510281"/>
                </a:cubicBezTo>
                <a:cubicBezTo>
                  <a:pt x="3569147" y="2517243"/>
                  <a:pt x="3561911" y="2520588"/>
                  <a:pt x="3552081" y="2520315"/>
                </a:cubicBezTo>
                <a:cubicBezTo>
                  <a:pt x="3546347" y="2520315"/>
                  <a:pt x="3538019" y="2517585"/>
                  <a:pt x="3527097" y="2512124"/>
                </a:cubicBezTo>
                <a:cubicBezTo>
                  <a:pt x="3518906" y="2507209"/>
                  <a:pt x="3513035" y="2504751"/>
                  <a:pt x="3509485" y="2504751"/>
                </a:cubicBezTo>
                <a:cubicBezTo>
                  <a:pt x="3503205" y="2504751"/>
                  <a:pt x="3499656" y="2510895"/>
                  <a:pt x="3498836" y="2523182"/>
                </a:cubicBezTo>
                <a:lnTo>
                  <a:pt x="3479177" y="2523182"/>
                </a:lnTo>
                <a:cubicBezTo>
                  <a:pt x="3478904" y="2509803"/>
                  <a:pt x="3481225" y="2499290"/>
                  <a:pt x="3486140" y="2491645"/>
                </a:cubicBezTo>
                <a:cubicBezTo>
                  <a:pt x="3491054" y="2483999"/>
                  <a:pt x="3497881" y="2480177"/>
                  <a:pt x="3506618" y="2480177"/>
                </a:cubicBezTo>
                <a:cubicBezTo>
                  <a:pt x="3512352" y="2480177"/>
                  <a:pt x="3520953" y="2483317"/>
                  <a:pt x="3532422" y="2489597"/>
                </a:cubicBezTo>
                <a:cubicBezTo>
                  <a:pt x="3540613" y="2494239"/>
                  <a:pt x="3546347" y="2496560"/>
                  <a:pt x="3549624" y="2496560"/>
                </a:cubicBezTo>
                <a:cubicBezTo>
                  <a:pt x="3556450" y="2496560"/>
                  <a:pt x="3560273" y="2490826"/>
                  <a:pt x="3561092" y="2479358"/>
                </a:cubicBezTo>
                <a:close/>
                <a:moveTo>
                  <a:pt x="254622" y="2479358"/>
                </a:moveTo>
                <a:lnTo>
                  <a:pt x="459000" y="2479358"/>
                </a:lnTo>
                <a:lnTo>
                  <a:pt x="459000" y="2509666"/>
                </a:lnTo>
                <a:lnTo>
                  <a:pt x="374627" y="2509666"/>
                </a:lnTo>
                <a:lnTo>
                  <a:pt x="374627" y="2755411"/>
                </a:lnTo>
                <a:lnTo>
                  <a:pt x="338585" y="2755411"/>
                </a:lnTo>
                <a:lnTo>
                  <a:pt x="338585" y="2509666"/>
                </a:lnTo>
                <a:lnTo>
                  <a:pt x="254622" y="2509666"/>
                </a:lnTo>
                <a:close/>
                <a:moveTo>
                  <a:pt x="3370001" y="2478948"/>
                </a:moveTo>
                <a:cubicBezTo>
                  <a:pt x="3376554" y="2478948"/>
                  <a:pt x="3381879" y="2481064"/>
                  <a:pt x="3385975" y="2485296"/>
                </a:cubicBezTo>
                <a:cubicBezTo>
                  <a:pt x="3390070" y="2489529"/>
                  <a:pt x="3392118" y="2494921"/>
                  <a:pt x="3392118" y="2501475"/>
                </a:cubicBezTo>
                <a:cubicBezTo>
                  <a:pt x="3392118" y="2507755"/>
                  <a:pt x="3390070" y="2513011"/>
                  <a:pt x="3385975" y="2517243"/>
                </a:cubicBezTo>
                <a:cubicBezTo>
                  <a:pt x="3381879" y="2521476"/>
                  <a:pt x="3376281" y="2523592"/>
                  <a:pt x="3369182" y="2523592"/>
                </a:cubicBezTo>
                <a:cubicBezTo>
                  <a:pt x="3362629" y="2523592"/>
                  <a:pt x="3357373" y="2521476"/>
                  <a:pt x="3353413" y="2517243"/>
                </a:cubicBezTo>
                <a:cubicBezTo>
                  <a:pt x="3349454" y="2513011"/>
                  <a:pt x="3347475" y="2507755"/>
                  <a:pt x="3347475" y="2501475"/>
                </a:cubicBezTo>
                <a:cubicBezTo>
                  <a:pt x="3347475" y="2495195"/>
                  <a:pt x="3349591" y="2489870"/>
                  <a:pt x="3353823" y="2485501"/>
                </a:cubicBezTo>
                <a:cubicBezTo>
                  <a:pt x="3358055" y="2481132"/>
                  <a:pt x="3363448" y="2478948"/>
                  <a:pt x="3370001" y="2478948"/>
                </a:cubicBezTo>
                <a:close/>
                <a:moveTo>
                  <a:pt x="5074976" y="2476081"/>
                </a:moveTo>
                <a:lnTo>
                  <a:pt x="5096275" y="2476081"/>
                </a:lnTo>
                <a:cubicBezTo>
                  <a:pt x="5097640" y="2484546"/>
                  <a:pt x="5100848" y="2491372"/>
                  <a:pt x="5105900" y="2496560"/>
                </a:cubicBezTo>
                <a:cubicBezTo>
                  <a:pt x="5110951" y="2501748"/>
                  <a:pt x="5117435" y="2504342"/>
                  <a:pt x="5125354" y="2504342"/>
                </a:cubicBezTo>
                <a:cubicBezTo>
                  <a:pt x="5134638" y="2504342"/>
                  <a:pt x="5141737" y="2501611"/>
                  <a:pt x="5146652" y="2496150"/>
                </a:cubicBezTo>
                <a:cubicBezTo>
                  <a:pt x="5151567" y="2490689"/>
                  <a:pt x="5154434" y="2483999"/>
                  <a:pt x="5155253" y="2476081"/>
                </a:cubicBezTo>
                <a:lnTo>
                  <a:pt x="5176551" y="2476081"/>
                </a:lnTo>
                <a:cubicBezTo>
                  <a:pt x="5176551" y="2491372"/>
                  <a:pt x="5171909" y="2503727"/>
                  <a:pt x="5162626" y="2513148"/>
                </a:cubicBezTo>
                <a:cubicBezTo>
                  <a:pt x="5153342" y="2522568"/>
                  <a:pt x="5141054" y="2527278"/>
                  <a:pt x="5125764" y="2527278"/>
                </a:cubicBezTo>
                <a:cubicBezTo>
                  <a:pt x="5108835" y="2527278"/>
                  <a:pt x="5096138" y="2522295"/>
                  <a:pt x="5087673" y="2512328"/>
                </a:cubicBezTo>
                <a:cubicBezTo>
                  <a:pt x="5079209" y="2502362"/>
                  <a:pt x="5074976" y="2490280"/>
                  <a:pt x="5074976" y="2476081"/>
                </a:cubicBezTo>
                <a:close/>
                <a:moveTo>
                  <a:pt x="6024485" y="2471576"/>
                </a:moveTo>
                <a:lnTo>
                  <a:pt x="6063804" y="2471576"/>
                </a:lnTo>
                <a:lnTo>
                  <a:pt x="6013837" y="2530145"/>
                </a:lnTo>
                <a:lnTo>
                  <a:pt x="5988443" y="2530145"/>
                </a:lnTo>
                <a:close/>
                <a:moveTo>
                  <a:pt x="4236672" y="2471576"/>
                </a:moveTo>
                <a:lnTo>
                  <a:pt x="4275991" y="2471576"/>
                </a:lnTo>
                <a:lnTo>
                  <a:pt x="4312033" y="2530145"/>
                </a:lnTo>
                <a:lnTo>
                  <a:pt x="4286640" y="2530145"/>
                </a:lnTo>
                <a:close/>
                <a:moveTo>
                  <a:pt x="2186939" y="2471576"/>
                </a:moveTo>
                <a:lnTo>
                  <a:pt x="2226668" y="2471576"/>
                </a:lnTo>
                <a:lnTo>
                  <a:pt x="2176701" y="2530145"/>
                </a:lnTo>
                <a:lnTo>
                  <a:pt x="2151306" y="2530145"/>
                </a:lnTo>
                <a:close/>
                <a:moveTo>
                  <a:pt x="1417891" y="2471576"/>
                </a:moveTo>
                <a:lnTo>
                  <a:pt x="1457210" y="2471576"/>
                </a:lnTo>
                <a:lnTo>
                  <a:pt x="1493253" y="2530145"/>
                </a:lnTo>
                <a:lnTo>
                  <a:pt x="1467859" y="2530145"/>
                </a:lnTo>
                <a:close/>
                <a:moveTo>
                  <a:pt x="765981" y="2471576"/>
                </a:moveTo>
                <a:lnTo>
                  <a:pt x="792603" y="2471576"/>
                </a:lnTo>
                <a:lnTo>
                  <a:pt x="827827" y="2530145"/>
                </a:lnTo>
                <a:lnTo>
                  <a:pt x="800385" y="2530145"/>
                </a:lnTo>
                <a:lnTo>
                  <a:pt x="779497" y="2491645"/>
                </a:lnTo>
                <a:lnTo>
                  <a:pt x="778678" y="2491645"/>
                </a:lnTo>
                <a:lnTo>
                  <a:pt x="757789" y="2530145"/>
                </a:lnTo>
                <a:lnTo>
                  <a:pt x="731577" y="2530145"/>
                </a:lnTo>
                <a:close/>
                <a:moveTo>
                  <a:pt x="4115790" y="2464613"/>
                </a:moveTo>
                <a:lnTo>
                  <a:pt x="4151423" y="2464613"/>
                </a:lnTo>
                <a:lnTo>
                  <a:pt x="4151423" y="2506799"/>
                </a:lnTo>
                <a:lnTo>
                  <a:pt x="4183370" y="2506799"/>
                </a:lnTo>
                <a:lnTo>
                  <a:pt x="4183370" y="2529326"/>
                </a:lnTo>
                <a:lnTo>
                  <a:pt x="4151423" y="2529326"/>
                </a:lnTo>
                <a:lnTo>
                  <a:pt x="4151423" y="2704214"/>
                </a:lnTo>
                <a:cubicBezTo>
                  <a:pt x="4151423" y="2720324"/>
                  <a:pt x="4151969" y="2737390"/>
                  <a:pt x="4153061" y="2755411"/>
                </a:cubicBezTo>
                <a:lnTo>
                  <a:pt x="4121114" y="2755411"/>
                </a:lnTo>
                <a:lnTo>
                  <a:pt x="4119476" y="2721007"/>
                </a:lnTo>
                <a:lnTo>
                  <a:pt x="4118247" y="2721007"/>
                </a:lnTo>
                <a:cubicBezTo>
                  <a:pt x="4112786" y="2732475"/>
                  <a:pt x="4104185" y="2741827"/>
                  <a:pt x="4092444" y="2749063"/>
                </a:cubicBezTo>
                <a:cubicBezTo>
                  <a:pt x="4080703" y="2756298"/>
                  <a:pt x="4067050" y="2759917"/>
                  <a:pt x="4051487" y="2759917"/>
                </a:cubicBezTo>
                <a:cubicBezTo>
                  <a:pt x="4027185" y="2759917"/>
                  <a:pt x="4006911" y="2750565"/>
                  <a:pt x="3990665" y="2731861"/>
                </a:cubicBezTo>
                <a:cubicBezTo>
                  <a:pt x="3974418" y="2713157"/>
                  <a:pt x="3966295" y="2688923"/>
                  <a:pt x="3966295" y="2659161"/>
                </a:cubicBezTo>
                <a:cubicBezTo>
                  <a:pt x="3966022" y="2627214"/>
                  <a:pt x="3974555" y="2601547"/>
                  <a:pt x="3991893" y="2582161"/>
                </a:cubicBezTo>
                <a:cubicBezTo>
                  <a:pt x="4009232" y="2562774"/>
                  <a:pt x="4030325" y="2553081"/>
                  <a:pt x="4055173" y="2553081"/>
                </a:cubicBezTo>
                <a:cubicBezTo>
                  <a:pt x="4069644" y="2553081"/>
                  <a:pt x="4082000" y="2555948"/>
                  <a:pt x="4092239" y="2561682"/>
                </a:cubicBezTo>
                <a:cubicBezTo>
                  <a:pt x="4102479" y="2567416"/>
                  <a:pt x="4110056" y="2574515"/>
                  <a:pt x="4114971" y="2582980"/>
                </a:cubicBezTo>
                <a:lnTo>
                  <a:pt x="4115790" y="2582980"/>
                </a:lnTo>
                <a:lnTo>
                  <a:pt x="4115790" y="2529326"/>
                </a:lnTo>
                <a:lnTo>
                  <a:pt x="4035104" y="2529326"/>
                </a:lnTo>
                <a:lnTo>
                  <a:pt x="4035104" y="2506799"/>
                </a:lnTo>
                <a:lnTo>
                  <a:pt x="4115790" y="2506799"/>
                </a:lnTo>
                <a:close/>
                <a:moveTo>
                  <a:pt x="2380431" y="2464613"/>
                </a:moveTo>
                <a:lnTo>
                  <a:pt x="2416473" y="2464613"/>
                </a:lnTo>
                <a:lnTo>
                  <a:pt x="2416473" y="2588714"/>
                </a:lnTo>
                <a:lnTo>
                  <a:pt x="2417292" y="2588714"/>
                </a:lnTo>
                <a:cubicBezTo>
                  <a:pt x="2423572" y="2577519"/>
                  <a:pt x="2432173" y="2568918"/>
                  <a:pt x="2443095" y="2562911"/>
                </a:cubicBezTo>
                <a:cubicBezTo>
                  <a:pt x="2454563" y="2556358"/>
                  <a:pt x="2466851" y="2553081"/>
                  <a:pt x="2479957" y="2553081"/>
                </a:cubicBezTo>
                <a:cubicBezTo>
                  <a:pt x="2485691" y="2553081"/>
                  <a:pt x="2491493" y="2553832"/>
                  <a:pt x="2497364" y="2555334"/>
                </a:cubicBezTo>
                <a:cubicBezTo>
                  <a:pt x="2503234" y="2556836"/>
                  <a:pt x="2509378" y="2559498"/>
                  <a:pt x="2515795" y="2563320"/>
                </a:cubicBezTo>
                <a:cubicBezTo>
                  <a:pt x="2522212" y="2567143"/>
                  <a:pt x="2527809" y="2572126"/>
                  <a:pt x="2532587" y="2578270"/>
                </a:cubicBezTo>
                <a:cubicBezTo>
                  <a:pt x="2537366" y="2584414"/>
                  <a:pt x="2541325" y="2592537"/>
                  <a:pt x="2544465" y="2602640"/>
                </a:cubicBezTo>
                <a:cubicBezTo>
                  <a:pt x="2547605" y="2612742"/>
                  <a:pt x="2549176" y="2624347"/>
                  <a:pt x="2549176" y="2637454"/>
                </a:cubicBezTo>
                <a:lnTo>
                  <a:pt x="2549176" y="2755411"/>
                </a:lnTo>
                <a:lnTo>
                  <a:pt x="2513132" y="2755411"/>
                </a:lnTo>
                <a:lnTo>
                  <a:pt x="2513132" y="2641549"/>
                </a:lnTo>
                <a:cubicBezTo>
                  <a:pt x="2513132" y="2624074"/>
                  <a:pt x="2509446" y="2609944"/>
                  <a:pt x="2502074" y="2599158"/>
                </a:cubicBezTo>
                <a:cubicBezTo>
                  <a:pt x="2494702" y="2588373"/>
                  <a:pt x="2483097" y="2582980"/>
                  <a:pt x="2467260" y="2582980"/>
                </a:cubicBezTo>
                <a:cubicBezTo>
                  <a:pt x="2456065" y="2582980"/>
                  <a:pt x="2446099" y="2586393"/>
                  <a:pt x="2437361" y="2593219"/>
                </a:cubicBezTo>
                <a:cubicBezTo>
                  <a:pt x="2428624" y="2600046"/>
                  <a:pt x="2422480" y="2608510"/>
                  <a:pt x="2418930" y="2618613"/>
                </a:cubicBezTo>
                <a:cubicBezTo>
                  <a:pt x="2417292" y="2622982"/>
                  <a:pt x="2416473" y="2628716"/>
                  <a:pt x="2416473" y="2635815"/>
                </a:cubicBezTo>
                <a:lnTo>
                  <a:pt x="2416473" y="2755411"/>
                </a:lnTo>
                <a:lnTo>
                  <a:pt x="2380431" y="2755411"/>
                </a:lnTo>
                <a:close/>
                <a:moveTo>
                  <a:pt x="1315440" y="2464613"/>
                </a:moveTo>
                <a:lnTo>
                  <a:pt x="1351073" y="2464613"/>
                </a:lnTo>
                <a:lnTo>
                  <a:pt x="1351073" y="2506799"/>
                </a:lnTo>
                <a:lnTo>
                  <a:pt x="1383020" y="2506799"/>
                </a:lnTo>
                <a:lnTo>
                  <a:pt x="1383020" y="2529326"/>
                </a:lnTo>
                <a:lnTo>
                  <a:pt x="1351073" y="2529326"/>
                </a:lnTo>
                <a:lnTo>
                  <a:pt x="1351073" y="2704214"/>
                </a:lnTo>
                <a:cubicBezTo>
                  <a:pt x="1351073" y="2720324"/>
                  <a:pt x="1351619" y="2737390"/>
                  <a:pt x="1352711" y="2755411"/>
                </a:cubicBezTo>
                <a:lnTo>
                  <a:pt x="1320765" y="2755411"/>
                </a:lnTo>
                <a:lnTo>
                  <a:pt x="1319126" y="2721007"/>
                </a:lnTo>
                <a:lnTo>
                  <a:pt x="1317898" y="2721007"/>
                </a:lnTo>
                <a:cubicBezTo>
                  <a:pt x="1312436" y="2732475"/>
                  <a:pt x="1303835" y="2741827"/>
                  <a:pt x="1292094" y="2749063"/>
                </a:cubicBezTo>
                <a:cubicBezTo>
                  <a:pt x="1280354" y="2756298"/>
                  <a:pt x="1266701" y="2759917"/>
                  <a:pt x="1251137" y="2759917"/>
                </a:cubicBezTo>
                <a:cubicBezTo>
                  <a:pt x="1226835" y="2759917"/>
                  <a:pt x="1206561" y="2750565"/>
                  <a:pt x="1190315" y="2731861"/>
                </a:cubicBezTo>
                <a:cubicBezTo>
                  <a:pt x="1174068" y="2713157"/>
                  <a:pt x="1165945" y="2688923"/>
                  <a:pt x="1165945" y="2659161"/>
                </a:cubicBezTo>
                <a:cubicBezTo>
                  <a:pt x="1165672" y="2627214"/>
                  <a:pt x="1174205" y="2601547"/>
                  <a:pt x="1191544" y="2582161"/>
                </a:cubicBezTo>
                <a:cubicBezTo>
                  <a:pt x="1208882" y="2562774"/>
                  <a:pt x="1229975" y="2553081"/>
                  <a:pt x="1254823" y="2553081"/>
                </a:cubicBezTo>
                <a:cubicBezTo>
                  <a:pt x="1269295" y="2553081"/>
                  <a:pt x="1281650" y="2555948"/>
                  <a:pt x="1291889" y="2561682"/>
                </a:cubicBezTo>
                <a:cubicBezTo>
                  <a:pt x="1302129" y="2567416"/>
                  <a:pt x="1309706" y="2574515"/>
                  <a:pt x="1314621" y="2582980"/>
                </a:cubicBezTo>
                <a:lnTo>
                  <a:pt x="1315440" y="2582980"/>
                </a:lnTo>
                <a:lnTo>
                  <a:pt x="1315440" y="2529326"/>
                </a:lnTo>
                <a:lnTo>
                  <a:pt x="1234754" y="2529326"/>
                </a:lnTo>
                <a:lnTo>
                  <a:pt x="1234754" y="2506799"/>
                </a:lnTo>
                <a:lnTo>
                  <a:pt x="1315440" y="2506799"/>
                </a:lnTo>
                <a:close/>
                <a:moveTo>
                  <a:pt x="484955" y="2464613"/>
                </a:moveTo>
                <a:lnTo>
                  <a:pt x="520998" y="2464613"/>
                </a:lnTo>
                <a:lnTo>
                  <a:pt x="520998" y="2588714"/>
                </a:lnTo>
                <a:lnTo>
                  <a:pt x="521817" y="2588714"/>
                </a:lnTo>
                <a:cubicBezTo>
                  <a:pt x="528097" y="2577519"/>
                  <a:pt x="536698" y="2568918"/>
                  <a:pt x="547620" y="2562911"/>
                </a:cubicBezTo>
                <a:cubicBezTo>
                  <a:pt x="559088" y="2556358"/>
                  <a:pt x="571376" y="2553081"/>
                  <a:pt x="584482" y="2553081"/>
                </a:cubicBezTo>
                <a:cubicBezTo>
                  <a:pt x="590216" y="2553081"/>
                  <a:pt x="596018" y="2553832"/>
                  <a:pt x="601889" y="2555334"/>
                </a:cubicBezTo>
                <a:cubicBezTo>
                  <a:pt x="607760" y="2556836"/>
                  <a:pt x="613903" y="2559498"/>
                  <a:pt x="620320" y="2563320"/>
                </a:cubicBezTo>
                <a:cubicBezTo>
                  <a:pt x="626737" y="2567143"/>
                  <a:pt x="632334" y="2572126"/>
                  <a:pt x="637112" y="2578270"/>
                </a:cubicBezTo>
                <a:cubicBezTo>
                  <a:pt x="641891" y="2584414"/>
                  <a:pt x="645850" y="2592537"/>
                  <a:pt x="648990" y="2602640"/>
                </a:cubicBezTo>
                <a:cubicBezTo>
                  <a:pt x="652130" y="2612742"/>
                  <a:pt x="653700" y="2624347"/>
                  <a:pt x="653700" y="2637454"/>
                </a:cubicBezTo>
                <a:lnTo>
                  <a:pt x="653700" y="2755411"/>
                </a:lnTo>
                <a:lnTo>
                  <a:pt x="617657" y="2755411"/>
                </a:lnTo>
                <a:lnTo>
                  <a:pt x="617657" y="2641549"/>
                </a:lnTo>
                <a:cubicBezTo>
                  <a:pt x="617657" y="2624074"/>
                  <a:pt x="613972" y="2609944"/>
                  <a:pt x="606599" y="2599158"/>
                </a:cubicBezTo>
                <a:cubicBezTo>
                  <a:pt x="599227" y="2588373"/>
                  <a:pt x="587622" y="2582980"/>
                  <a:pt x="571785" y="2582980"/>
                </a:cubicBezTo>
                <a:cubicBezTo>
                  <a:pt x="560590" y="2582980"/>
                  <a:pt x="550624" y="2586393"/>
                  <a:pt x="541886" y="2593219"/>
                </a:cubicBezTo>
                <a:cubicBezTo>
                  <a:pt x="533149" y="2600046"/>
                  <a:pt x="527005" y="2608510"/>
                  <a:pt x="523455" y="2618613"/>
                </a:cubicBezTo>
                <a:cubicBezTo>
                  <a:pt x="521817" y="2622982"/>
                  <a:pt x="520998" y="2628716"/>
                  <a:pt x="520998" y="2635815"/>
                </a:cubicBezTo>
                <a:lnTo>
                  <a:pt x="520998" y="2755411"/>
                </a:lnTo>
                <a:lnTo>
                  <a:pt x="484955" y="2755411"/>
                </a:lnTo>
                <a:close/>
                <a:moveTo>
                  <a:pt x="844619" y="2438400"/>
                </a:moveTo>
                <a:lnTo>
                  <a:pt x="877795" y="2438400"/>
                </a:lnTo>
                <a:lnTo>
                  <a:pt x="837247" y="2492054"/>
                </a:lnTo>
                <a:lnTo>
                  <a:pt x="816359" y="2492054"/>
                </a:lnTo>
                <a:close/>
                <a:moveTo>
                  <a:pt x="3839889" y="2292877"/>
                </a:moveTo>
                <a:cubicBezTo>
                  <a:pt x="3845623" y="2292877"/>
                  <a:pt x="3850401" y="2294925"/>
                  <a:pt x="3854224" y="2299021"/>
                </a:cubicBezTo>
                <a:cubicBezTo>
                  <a:pt x="3858046" y="2303117"/>
                  <a:pt x="3859958" y="2308168"/>
                  <a:pt x="3859958" y="2314175"/>
                </a:cubicBezTo>
                <a:cubicBezTo>
                  <a:pt x="3859958" y="2319909"/>
                  <a:pt x="3858046" y="2324824"/>
                  <a:pt x="3854224" y="2328920"/>
                </a:cubicBezTo>
                <a:cubicBezTo>
                  <a:pt x="3850401" y="2333016"/>
                  <a:pt x="3845486" y="2335063"/>
                  <a:pt x="3839479" y="2335063"/>
                </a:cubicBezTo>
                <a:cubicBezTo>
                  <a:pt x="3833745" y="2335063"/>
                  <a:pt x="3828899" y="2333016"/>
                  <a:pt x="3824939" y="2328920"/>
                </a:cubicBezTo>
                <a:cubicBezTo>
                  <a:pt x="3820980" y="2324824"/>
                  <a:pt x="3819001" y="2319909"/>
                  <a:pt x="3819001" y="2314175"/>
                </a:cubicBezTo>
                <a:cubicBezTo>
                  <a:pt x="3819001" y="2308168"/>
                  <a:pt x="3821048" y="2303117"/>
                  <a:pt x="3825144" y="2299021"/>
                </a:cubicBezTo>
                <a:cubicBezTo>
                  <a:pt x="3829240" y="2294925"/>
                  <a:pt x="3834155" y="2292877"/>
                  <a:pt x="3839889" y="2292877"/>
                </a:cubicBezTo>
                <a:close/>
                <a:moveTo>
                  <a:pt x="6393722" y="2208505"/>
                </a:moveTo>
                <a:cubicBezTo>
                  <a:pt x="6388807" y="2225980"/>
                  <a:pt x="6382459" y="2244547"/>
                  <a:pt x="6374677" y="2264207"/>
                </a:cubicBezTo>
                <a:cubicBezTo>
                  <a:pt x="6366895" y="2283867"/>
                  <a:pt x="6360137" y="2298475"/>
                  <a:pt x="6354403" y="2308031"/>
                </a:cubicBezTo>
                <a:lnTo>
                  <a:pt x="6329009" y="2310898"/>
                </a:lnTo>
                <a:cubicBezTo>
                  <a:pt x="6339931" y="2280863"/>
                  <a:pt x="6348123" y="2248097"/>
                  <a:pt x="6353584" y="2212600"/>
                </a:cubicBezTo>
                <a:close/>
                <a:moveTo>
                  <a:pt x="3875522" y="2158946"/>
                </a:moveTo>
                <a:cubicBezTo>
                  <a:pt x="3819546" y="2157854"/>
                  <a:pt x="3791559" y="2172735"/>
                  <a:pt x="3791559" y="2203590"/>
                </a:cubicBezTo>
                <a:cubicBezTo>
                  <a:pt x="3791559" y="2214785"/>
                  <a:pt x="3794767" y="2223318"/>
                  <a:pt x="3801184" y="2229188"/>
                </a:cubicBezTo>
                <a:cubicBezTo>
                  <a:pt x="3807601" y="2235059"/>
                  <a:pt x="3815587" y="2237994"/>
                  <a:pt x="3825144" y="2237994"/>
                </a:cubicBezTo>
                <a:cubicBezTo>
                  <a:pt x="3837431" y="2237994"/>
                  <a:pt x="3847807" y="2234786"/>
                  <a:pt x="3856272" y="2228369"/>
                </a:cubicBezTo>
                <a:cubicBezTo>
                  <a:pt x="3864736" y="2221952"/>
                  <a:pt x="3870607" y="2214102"/>
                  <a:pt x="3873883" y="2204818"/>
                </a:cubicBezTo>
                <a:cubicBezTo>
                  <a:pt x="3874975" y="2201269"/>
                  <a:pt x="3875522" y="2197446"/>
                  <a:pt x="3875522" y="2193350"/>
                </a:cubicBezTo>
                <a:close/>
                <a:moveTo>
                  <a:pt x="1976161" y="2086042"/>
                </a:moveTo>
                <a:cubicBezTo>
                  <a:pt x="1957866" y="2086042"/>
                  <a:pt x="1943395" y="2093209"/>
                  <a:pt x="1932746" y="2107544"/>
                </a:cubicBezTo>
                <a:cubicBezTo>
                  <a:pt x="1922097" y="2121880"/>
                  <a:pt x="1916773" y="2140106"/>
                  <a:pt x="1916773" y="2162223"/>
                </a:cubicBezTo>
                <a:cubicBezTo>
                  <a:pt x="1916773" y="2183248"/>
                  <a:pt x="1921892" y="2200723"/>
                  <a:pt x="1932131" y="2214648"/>
                </a:cubicBezTo>
                <a:cubicBezTo>
                  <a:pt x="1942371" y="2228574"/>
                  <a:pt x="1956775" y="2235537"/>
                  <a:pt x="1975342" y="2235537"/>
                </a:cubicBezTo>
                <a:cubicBezTo>
                  <a:pt x="1987629" y="2235537"/>
                  <a:pt x="1998688" y="2231646"/>
                  <a:pt x="2008517" y="2223864"/>
                </a:cubicBezTo>
                <a:cubicBezTo>
                  <a:pt x="2018347" y="2216082"/>
                  <a:pt x="2024900" y="2205638"/>
                  <a:pt x="2028177" y="2192531"/>
                </a:cubicBezTo>
                <a:cubicBezTo>
                  <a:pt x="2029269" y="2188162"/>
                  <a:pt x="2029815" y="2182974"/>
                  <a:pt x="2029815" y="2176967"/>
                </a:cubicBezTo>
                <a:lnTo>
                  <a:pt x="2029815" y="2142563"/>
                </a:lnTo>
                <a:cubicBezTo>
                  <a:pt x="2029815" y="2136556"/>
                  <a:pt x="2029269" y="2131505"/>
                  <a:pt x="2028177" y="2127409"/>
                </a:cubicBezTo>
                <a:cubicBezTo>
                  <a:pt x="2025446" y="2115668"/>
                  <a:pt x="2019371" y="2105838"/>
                  <a:pt x="2009951" y="2097919"/>
                </a:cubicBezTo>
                <a:cubicBezTo>
                  <a:pt x="2000530" y="2090001"/>
                  <a:pt x="1989267" y="2086042"/>
                  <a:pt x="1976161" y="2086042"/>
                </a:cubicBezTo>
                <a:close/>
                <a:moveTo>
                  <a:pt x="5138051" y="2085632"/>
                </a:moveTo>
                <a:cubicBezTo>
                  <a:pt x="5120576" y="2085632"/>
                  <a:pt x="5106377" y="2092458"/>
                  <a:pt x="5095455" y="2106111"/>
                </a:cubicBezTo>
                <a:cubicBezTo>
                  <a:pt x="5084533" y="2119763"/>
                  <a:pt x="5079073" y="2137921"/>
                  <a:pt x="5079073" y="2160584"/>
                </a:cubicBezTo>
                <a:cubicBezTo>
                  <a:pt x="5079073" y="2181063"/>
                  <a:pt x="5084192" y="2198060"/>
                  <a:pt x="5094432" y="2211576"/>
                </a:cubicBezTo>
                <a:cubicBezTo>
                  <a:pt x="5104671" y="2225093"/>
                  <a:pt x="5119074" y="2231851"/>
                  <a:pt x="5137642" y="2231851"/>
                </a:cubicBezTo>
                <a:cubicBezTo>
                  <a:pt x="5149110" y="2231851"/>
                  <a:pt x="5159417" y="2228574"/>
                  <a:pt x="5168564" y="2222021"/>
                </a:cubicBezTo>
                <a:cubicBezTo>
                  <a:pt x="5177711" y="2215468"/>
                  <a:pt x="5184060" y="2206457"/>
                  <a:pt x="5187610" y="2194989"/>
                </a:cubicBezTo>
                <a:cubicBezTo>
                  <a:pt x="5189521" y="2189255"/>
                  <a:pt x="5190477" y="2182838"/>
                  <a:pt x="5190477" y="2175739"/>
                </a:cubicBezTo>
                <a:lnTo>
                  <a:pt x="5190477" y="2140106"/>
                </a:lnTo>
                <a:cubicBezTo>
                  <a:pt x="5190477" y="2133279"/>
                  <a:pt x="5189794" y="2127955"/>
                  <a:pt x="5188429" y="2124132"/>
                </a:cubicBezTo>
                <a:cubicBezTo>
                  <a:pt x="5184879" y="2112937"/>
                  <a:pt x="5178804" y="2103722"/>
                  <a:pt x="5170203" y="2096486"/>
                </a:cubicBezTo>
                <a:cubicBezTo>
                  <a:pt x="5161601" y="2089250"/>
                  <a:pt x="5150885" y="2085632"/>
                  <a:pt x="5138051" y="2085632"/>
                </a:cubicBezTo>
                <a:close/>
                <a:moveTo>
                  <a:pt x="4280801" y="2085632"/>
                </a:moveTo>
                <a:cubicBezTo>
                  <a:pt x="4263326" y="2085632"/>
                  <a:pt x="4249127" y="2092458"/>
                  <a:pt x="4238205" y="2106111"/>
                </a:cubicBezTo>
                <a:cubicBezTo>
                  <a:pt x="4227283" y="2119763"/>
                  <a:pt x="4221822" y="2137921"/>
                  <a:pt x="4221822" y="2160584"/>
                </a:cubicBezTo>
                <a:cubicBezTo>
                  <a:pt x="4221822" y="2181063"/>
                  <a:pt x="4226942" y="2198060"/>
                  <a:pt x="4237181" y="2211576"/>
                </a:cubicBezTo>
                <a:cubicBezTo>
                  <a:pt x="4247421" y="2225093"/>
                  <a:pt x="4261824" y="2231851"/>
                  <a:pt x="4280392" y="2231851"/>
                </a:cubicBezTo>
                <a:cubicBezTo>
                  <a:pt x="4291860" y="2231851"/>
                  <a:pt x="4302167" y="2228574"/>
                  <a:pt x="4311314" y="2222021"/>
                </a:cubicBezTo>
                <a:cubicBezTo>
                  <a:pt x="4320461" y="2215468"/>
                  <a:pt x="4326810" y="2206457"/>
                  <a:pt x="4330360" y="2194989"/>
                </a:cubicBezTo>
                <a:cubicBezTo>
                  <a:pt x="4332271" y="2189255"/>
                  <a:pt x="4333227" y="2182838"/>
                  <a:pt x="4333227" y="2175739"/>
                </a:cubicBezTo>
                <a:lnTo>
                  <a:pt x="4333227" y="2140106"/>
                </a:lnTo>
                <a:cubicBezTo>
                  <a:pt x="4333227" y="2133279"/>
                  <a:pt x="4332544" y="2127955"/>
                  <a:pt x="4331179" y="2124132"/>
                </a:cubicBezTo>
                <a:cubicBezTo>
                  <a:pt x="4327629" y="2112937"/>
                  <a:pt x="4321554" y="2103722"/>
                  <a:pt x="4312953" y="2096486"/>
                </a:cubicBezTo>
                <a:cubicBezTo>
                  <a:pt x="4304352" y="2089250"/>
                  <a:pt x="4293634" y="2085632"/>
                  <a:pt x="4280801" y="2085632"/>
                </a:cubicBezTo>
                <a:close/>
                <a:moveTo>
                  <a:pt x="3452126" y="2085632"/>
                </a:moveTo>
                <a:cubicBezTo>
                  <a:pt x="3434651" y="2085632"/>
                  <a:pt x="3420452" y="2092458"/>
                  <a:pt x="3409530" y="2106111"/>
                </a:cubicBezTo>
                <a:cubicBezTo>
                  <a:pt x="3398608" y="2119763"/>
                  <a:pt x="3393147" y="2137921"/>
                  <a:pt x="3393147" y="2160584"/>
                </a:cubicBezTo>
                <a:cubicBezTo>
                  <a:pt x="3393147" y="2181063"/>
                  <a:pt x="3398267" y="2198060"/>
                  <a:pt x="3408506" y="2211576"/>
                </a:cubicBezTo>
                <a:cubicBezTo>
                  <a:pt x="3418745" y="2225093"/>
                  <a:pt x="3433149" y="2231851"/>
                  <a:pt x="3451716" y="2231851"/>
                </a:cubicBezTo>
                <a:cubicBezTo>
                  <a:pt x="3463184" y="2231851"/>
                  <a:pt x="3473492" y="2228574"/>
                  <a:pt x="3482639" y="2222021"/>
                </a:cubicBezTo>
                <a:cubicBezTo>
                  <a:pt x="3491786" y="2215468"/>
                  <a:pt x="3498135" y="2206457"/>
                  <a:pt x="3501685" y="2194989"/>
                </a:cubicBezTo>
                <a:cubicBezTo>
                  <a:pt x="3503596" y="2189255"/>
                  <a:pt x="3504552" y="2182838"/>
                  <a:pt x="3504552" y="2175739"/>
                </a:cubicBezTo>
                <a:lnTo>
                  <a:pt x="3504552" y="2140106"/>
                </a:lnTo>
                <a:cubicBezTo>
                  <a:pt x="3504552" y="2133279"/>
                  <a:pt x="3503869" y="2127955"/>
                  <a:pt x="3502504" y="2124132"/>
                </a:cubicBezTo>
                <a:cubicBezTo>
                  <a:pt x="3498954" y="2112937"/>
                  <a:pt x="3492879" y="2103722"/>
                  <a:pt x="3484277" y="2096486"/>
                </a:cubicBezTo>
                <a:cubicBezTo>
                  <a:pt x="3475677" y="2089250"/>
                  <a:pt x="3464959" y="2085632"/>
                  <a:pt x="3452126" y="2085632"/>
                </a:cubicBezTo>
                <a:close/>
                <a:moveTo>
                  <a:pt x="604151" y="2085632"/>
                </a:moveTo>
                <a:cubicBezTo>
                  <a:pt x="586676" y="2085632"/>
                  <a:pt x="572478" y="2092458"/>
                  <a:pt x="561556" y="2106111"/>
                </a:cubicBezTo>
                <a:cubicBezTo>
                  <a:pt x="550634" y="2119763"/>
                  <a:pt x="545173" y="2137921"/>
                  <a:pt x="545173" y="2160584"/>
                </a:cubicBezTo>
                <a:cubicBezTo>
                  <a:pt x="545173" y="2181063"/>
                  <a:pt x="550292" y="2198060"/>
                  <a:pt x="560532" y="2211576"/>
                </a:cubicBezTo>
                <a:cubicBezTo>
                  <a:pt x="570771" y="2225093"/>
                  <a:pt x="585174" y="2231851"/>
                  <a:pt x="603742" y="2231851"/>
                </a:cubicBezTo>
                <a:cubicBezTo>
                  <a:pt x="615210" y="2231851"/>
                  <a:pt x="625518" y="2228574"/>
                  <a:pt x="634665" y="2222021"/>
                </a:cubicBezTo>
                <a:cubicBezTo>
                  <a:pt x="643812" y="2215468"/>
                  <a:pt x="650160" y="2206457"/>
                  <a:pt x="653710" y="2194989"/>
                </a:cubicBezTo>
                <a:cubicBezTo>
                  <a:pt x="655621" y="2189255"/>
                  <a:pt x="656577" y="2182838"/>
                  <a:pt x="656577" y="2175739"/>
                </a:cubicBezTo>
                <a:lnTo>
                  <a:pt x="656577" y="2140106"/>
                </a:lnTo>
                <a:cubicBezTo>
                  <a:pt x="656577" y="2133279"/>
                  <a:pt x="655894" y="2127955"/>
                  <a:pt x="654529" y="2124132"/>
                </a:cubicBezTo>
                <a:cubicBezTo>
                  <a:pt x="650979" y="2112937"/>
                  <a:pt x="644904" y="2103722"/>
                  <a:pt x="636303" y="2096486"/>
                </a:cubicBezTo>
                <a:cubicBezTo>
                  <a:pt x="627702" y="2089250"/>
                  <a:pt x="616985" y="2085632"/>
                  <a:pt x="604151" y="2085632"/>
                </a:cubicBezTo>
                <a:close/>
                <a:moveTo>
                  <a:pt x="6111649" y="2084813"/>
                </a:moveTo>
                <a:cubicBezTo>
                  <a:pt x="6091989" y="2084813"/>
                  <a:pt x="6076972" y="2092390"/>
                  <a:pt x="6066596" y="2107544"/>
                </a:cubicBezTo>
                <a:cubicBezTo>
                  <a:pt x="6056219" y="2122699"/>
                  <a:pt x="6051032" y="2140652"/>
                  <a:pt x="6051032" y="2161404"/>
                </a:cubicBezTo>
                <a:cubicBezTo>
                  <a:pt x="6051032" y="2183248"/>
                  <a:pt x="6056629" y="2201405"/>
                  <a:pt x="6067825" y="2215877"/>
                </a:cubicBezTo>
                <a:cubicBezTo>
                  <a:pt x="6079019" y="2230349"/>
                  <a:pt x="6093354" y="2237584"/>
                  <a:pt x="6110830" y="2237584"/>
                </a:cubicBezTo>
                <a:cubicBezTo>
                  <a:pt x="6128032" y="2237584"/>
                  <a:pt x="6142367" y="2230280"/>
                  <a:pt x="6153835" y="2215672"/>
                </a:cubicBezTo>
                <a:cubicBezTo>
                  <a:pt x="6165304" y="2201064"/>
                  <a:pt x="6171037" y="2182701"/>
                  <a:pt x="6171037" y="2160584"/>
                </a:cubicBezTo>
                <a:cubicBezTo>
                  <a:pt x="6171037" y="2141198"/>
                  <a:pt x="6166054" y="2123723"/>
                  <a:pt x="6156088" y="2108159"/>
                </a:cubicBezTo>
                <a:cubicBezTo>
                  <a:pt x="6146121" y="2092595"/>
                  <a:pt x="6131308" y="2084813"/>
                  <a:pt x="6111649" y="2084813"/>
                </a:cubicBezTo>
                <a:close/>
                <a:moveTo>
                  <a:pt x="5540149" y="2084813"/>
                </a:moveTo>
                <a:cubicBezTo>
                  <a:pt x="5520489" y="2084813"/>
                  <a:pt x="5505472" y="2092390"/>
                  <a:pt x="5495096" y="2107544"/>
                </a:cubicBezTo>
                <a:cubicBezTo>
                  <a:pt x="5484719" y="2122699"/>
                  <a:pt x="5479532" y="2140652"/>
                  <a:pt x="5479532" y="2161404"/>
                </a:cubicBezTo>
                <a:cubicBezTo>
                  <a:pt x="5479532" y="2183248"/>
                  <a:pt x="5485129" y="2201405"/>
                  <a:pt x="5496325" y="2215877"/>
                </a:cubicBezTo>
                <a:cubicBezTo>
                  <a:pt x="5507519" y="2230349"/>
                  <a:pt x="5521854" y="2237584"/>
                  <a:pt x="5539330" y="2237584"/>
                </a:cubicBezTo>
                <a:cubicBezTo>
                  <a:pt x="5556532" y="2237584"/>
                  <a:pt x="5570867" y="2230280"/>
                  <a:pt x="5582335" y="2215672"/>
                </a:cubicBezTo>
                <a:cubicBezTo>
                  <a:pt x="5593804" y="2201064"/>
                  <a:pt x="5599673" y="2182565"/>
                  <a:pt x="5599947" y="2160175"/>
                </a:cubicBezTo>
                <a:cubicBezTo>
                  <a:pt x="5599947" y="2151437"/>
                  <a:pt x="5598786" y="2142768"/>
                  <a:pt x="5596466" y="2134167"/>
                </a:cubicBezTo>
                <a:cubicBezTo>
                  <a:pt x="5594145" y="2125566"/>
                  <a:pt x="5590732" y="2117443"/>
                  <a:pt x="5586226" y="2109797"/>
                </a:cubicBezTo>
                <a:cubicBezTo>
                  <a:pt x="5581721" y="2102152"/>
                  <a:pt x="5575509" y="2096076"/>
                  <a:pt x="5567591" y="2091571"/>
                </a:cubicBezTo>
                <a:cubicBezTo>
                  <a:pt x="5559672" y="2087066"/>
                  <a:pt x="5550525" y="2084813"/>
                  <a:pt x="5540149" y="2084813"/>
                </a:cubicBezTo>
                <a:close/>
                <a:moveTo>
                  <a:pt x="2996974" y="2084813"/>
                </a:moveTo>
                <a:cubicBezTo>
                  <a:pt x="2977314" y="2084813"/>
                  <a:pt x="2962297" y="2092390"/>
                  <a:pt x="2951921" y="2107544"/>
                </a:cubicBezTo>
                <a:cubicBezTo>
                  <a:pt x="2941544" y="2122699"/>
                  <a:pt x="2936357" y="2140652"/>
                  <a:pt x="2936357" y="2161404"/>
                </a:cubicBezTo>
                <a:cubicBezTo>
                  <a:pt x="2936357" y="2183248"/>
                  <a:pt x="2941954" y="2201405"/>
                  <a:pt x="2953149" y="2215877"/>
                </a:cubicBezTo>
                <a:cubicBezTo>
                  <a:pt x="2964345" y="2230349"/>
                  <a:pt x="2978680" y="2237584"/>
                  <a:pt x="2996155" y="2237584"/>
                </a:cubicBezTo>
                <a:cubicBezTo>
                  <a:pt x="3013357" y="2237584"/>
                  <a:pt x="3027692" y="2230280"/>
                  <a:pt x="3039160" y="2215672"/>
                </a:cubicBezTo>
                <a:cubicBezTo>
                  <a:pt x="3050628" y="2201064"/>
                  <a:pt x="3056362" y="2182701"/>
                  <a:pt x="3056362" y="2160584"/>
                </a:cubicBezTo>
                <a:cubicBezTo>
                  <a:pt x="3056362" y="2141198"/>
                  <a:pt x="3051379" y="2123723"/>
                  <a:pt x="3041413" y="2108159"/>
                </a:cubicBezTo>
                <a:cubicBezTo>
                  <a:pt x="3031446" y="2092595"/>
                  <a:pt x="3016634" y="2084813"/>
                  <a:pt x="2996974" y="2084813"/>
                </a:cubicBezTo>
                <a:close/>
                <a:moveTo>
                  <a:pt x="2199027" y="2083584"/>
                </a:moveTo>
                <a:cubicBezTo>
                  <a:pt x="2182371" y="2083584"/>
                  <a:pt x="2169401" y="2089523"/>
                  <a:pt x="2160117" y="2101401"/>
                </a:cubicBezTo>
                <a:cubicBezTo>
                  <a:pt x="2150833" y="2113279"/>
                  <a:pt x="2145373" y="2126726"/>
                  <a:pt x="2143734" y="2141744"/>
                </a:cubicBezTo>
                <a:lnTo>
                  <a:pt x="2248995" y="2141744"/>
                </a:lnTo>
                <a:cubicBezTo>
                  <a:pt x="2249268" y="2127272"/>
                  <a:pt x="2245514" y="2113961"/>
                  <a:pt x="2237732" y="2101810"/>
                </a:cubicBezTo>
                <a:cubicBezTo>
                  <a:pt x="2229949" y="2089660"/>
                  <a:pt x="2217048" y="2083584"/>
                  <a:pt x="2199027" y="2083584"/>
                </a:cubicBezTo>
                <a:close/>
                <a:moveTo>
                  <a:pt x="1341777" y="2083584"/>
                </a:moveTo>
                <a:cubicBezTo>
                  <a:pt x="1325121" y="2083584"/>
                  <a:pt x="1312151" y="2089523"/>
                  <a:pt x="1302867" y="2101401"/>
                </a:cubicBezTo>
                <a:cubicBezTo>
                  <a:pt x="1293583" y="2113279"/>
                  <a:pt x="1288122" y="2126726"/>
                  <a:pt x="1286484" y="2141744"/>
                </a:cubicBezTo>
                <a:lnTo>
                  <a:pt x="1391745" y="2141744"/>
                </a:lnTo>
                <a:cubicBezTo>
                  <a:pt x="1392018" y="2127272"/>
                  <a:pt x="1388263" y="2113961"/>
                  <a:pt x="1380482" y="2101810"/>
                </a:cubicBezTo>
                <a:cubicBezTo>
                  <a:pt x="1372700" y="2089660"/>
                  <a:pt x="1359798" y="2083584"/>
                  <a:pt x="1341777" y="2083584"/>
                </a:cubicBezTo>
                <a:close/>
                <a:moveTo>
                  <a:pt x="1056027" y="2083584"/>
                </a:moveTo>
                <a:cubicBezTo>
                  <a:pt x="1039371" y="2083584"/>
                  <a:pt x="1026401" y="2089523"/>
                  <a:pt x="1017117" y="2101401"/>
                </a:cubicBezTo>
                <a:cubicBezTo>
                  <a:pt x="1007833" y="2113279"/>
                  <a:pt x="1002372" y="2126726"/>
                  <a:pt x="1000734" y="2141744"/>
                </a:cubicBezTo>
                <a:lnTo>
                  <a:pt x="1105995" y="2141744"/>
                </a:lnTo>
                <a:cubicBezTo>
                  <a:pt x="1106268" y="2127272"/>
                  <a:pt x="1102514" y="2113961"/>
                  <a:pt x="1094732" y="2101810"/>
                </a:cubicBezTo>
                <a:cubicBezTo>
                  <a:pt x="1086950" y="2089660"/>
                  <a:pt x="1074048" y="2083584"/>
                  <a:pt x="1056027" y="2083584"/>
                </a:cubicBezTo>
                <a:close/>
                <a:moveTo>
                  <a:pt x="6257105" y="2061877"/>
                </a:moveTo>
                <a:lnTo>
                  <a:pt x="6293148" y="2061877"/>
                </a:lnTo>
                <a:lnTo>
                  <a:pt x="6293148" y="2260111"/>
                </a:lnTo>
                <a:lnTo>
                  <a:pt x="6257105" y="2260111"/>
                </a:lnTo>
                <a:close/>
                <a:moveTo>
                  <a:pt x="6112468" y="2057781"/>
                </a:moveTo>
                <a:cubicBezTo>
                  <a:pt x="6140865" y="2057781"/>
                  <a:pt x="6163870" y="2067201"/>
                  <a:pt x="6181482" y="2086042"/>
                </a:cubicBezTo>
                <a:cubicBezTo>
                  <a:pt x="6199093" y="2104882"/>
                  <a:pt x="6207899" y="2129320"/>
                  <a:pt x="6207899" y="2159356"/>
                </a:cubicBezTo>
                <a:cubicBezTo>
                  <a:pt x="6207899" y="2193487"/>
                  <a:pt x="6198069" y="2219563"/>
                  <a:pt x="6178410" y="2237584"/>
                </a:cubicBezTo>
                <a:cubicBezTo>
                  <a:pt x="6158750" y="2255606"/>
                  <a:pt x="6135677" y="2264616"/>
                  <a:pt x="6109191" y="2264616"/>
                </a:cubicBezTo>
                <a:cubicBezTo>
                  <a:pt x="6081887" y="2264616"/>
                  <a:pt x="6059223" y="2255265"/>
                  <a:pt x="6041202" y="2236561"/>
                </a:cubicBezTo>
                <a:cubicBezTo>
                  <a:pt x="6023181" y="2217857"/>
                  <a:pt x="6014170" y="2193214"/>
                  <a:pt x="6014170" y="2162632"/>
                </a:cubicBezTo>
                <a:cubicBezTo>
                  <a:pt x="6014170" y="2130685"/>
                  <a:pt x="6023522" y="2105224"/>
                  <a:pt x="6042226" y="2086246"/>
                </a:cubicBezTo>
                <a:cubicBezTo>
                  <a:pt x="6060930" y="2067270"/>
                  <a:pt x="6084344" y="2057781"/>
                  <a:pt x="6112468" y="2057781"/>
                </a:cubicBezTo>
                <a:close/>
                <a:moveTo>
                  <a:pt x="5983213" y="2057781"/>
                </a:moveTo>
                <a:cubicBezTo>
                  <a:pt x="5985398" y="2057781"/>
                  <a:pt x="5988675" y="2058054"/>
                  <a:pt x="5993043" y="2058600"/>
                </a:cubicBezTo>
                <a:lnTo>
                  <a:pt x="5993043" y="2092595"/>
                </a:lnTo>
                <a:cubicBezTo>
                  <a:pt x="5990586" y="2092049"/>
                  <a:pt x="5986490" y="2091776"/>
                  <a:pt x="5980756" y="2091776"/>
                </a:cubicBezTo>
                <a:cubicBezTo>
                  <a:pt x="5968196" y="2091776"/>
                  <a:pt x="5957615" y="2096008"/>
                  <a:pt x="5949014" y="2104473"/>
                </a:cubicBezTo>
                <a:cubicBezTo>
                  <a:pt x="5940413" y="2112937"/>
                  <a:pt x="5934884" y="2123996"/>
                  <a:pt x="5932426" y="2137648"/>
                </a:cubicBezTo>
                <a:cubicBezTo>
                  <a:pt x="5931607" y="2142563"/>
                  <a:pt x="5931197" y="2148161"/>
                  <a:pt x="5931197" y="2154441"/>
                </a:cubicBezTo>
                <a:lnTo>
                  <a:pt x="5931197" y="2260111"/>
                </a:lnTo>
                <a:lnTo>
                  <a:pt x="5895155" y="2260111"/>
                </a:lnTo>
                <a:lnTo>
                  <a:pt x="5895155" y="2123723"/>
                </a:lnTo>
                <a:cubicBezTo>
                  <a:pt x="5895155" y="2098875"/>
                  <a:pt x="5894609" y="2078260"/>
                  <a:pt x="5893517" y="2061877"/>
                </a:cubicBezTo>
                <a:lnTo>
                  <a:pt x="5925054" y="2061877"/>
                </a:lnTo>
                <a:lnTo>
                  <a:pt x="5926692" y="2101196"/>
                </a:lnTo>
                <a:lnTo>
                  <a:pt x="5927921" y="2101196"/>
                </a:lnTo>
                <a:cubicBezTo>
                  <a:pt x="5932290" y="2088090"/>
                  <a:pt x="5939526" y="2077577"/>
                  <a:pt x="5949628" y="2069659"/>
                </a:cubicBezTo>
                <a:cubicBezTo>
                  <a:pt x="5959731" y="2061740"/>
                  <a:pt x="5970926" y="2057781"/>
                  <a:pt x="5983213" y="2057781"/>
                </a:cubicBezTo>
                <a:close/>
                <a:moveTo>
                  <a:pt x="5132317" y="2057781"/>
                </a:moveTo>
                <a:cubicBezTo>
                  <a:pt x="5160987" y="2057781"/>
                  <a:pt x="5181603" y="2069113"/>
                  <a:pt x="5194163" y="2091776"/>
                </a:cubicBezTo>
                <a:lnTo>
                  <a:pt x="5194982" y="2091776"/>
                </a:lnTo>
                <a:lnTo>
                  <a:pt x="5196211" y="2061877"/>
                </a:lnTo>
                <a:lnTo>
                  <a:pt x="5228158" y="2061877"/>
                </a:lnTo>
                <a:cubicBezTo>
                  <a:pt x="5227065" y="2074164"/>
                  <a:pt x="5226520" y="2092185"/>
                  <a:pt x="5226520" y="2115941"/>
                </a:cubicBezTo>
                <a:lnTo>
                  <a:pt x="5226520" y="2231031"/>
                </a:lnTo>
                <a:cubicBezTo>
                  <a:pt x="5226520" y="2273900"/>
                  <a:pt x="5217099" y="2304209"/>
                  <a:pt x="5198258" y="2321957"/>
                </a:cubicBezTo>
                <a:cubicBezTo>
                  <a:pt x="5180510" y="2337794"/>
                  <a:pt x="5156345" y="2345712"/>
                  <a:pt x="5125764" y="2345712"/>
                </a:cubicBezTo>
                <a:cubicBezTo>
                  <a:pt x="5098186" y="2345712"/>
                  <a:pt x="5076205" y="2340251"/>
                  <a:pt x="5059823" y="2329329"/>
                </a:cubicBezTo>
                <a:lnTo>
                  <a:pt x="5068833" y="2301478"/>
                </a:lnTo>
                <a:cubicBezTo>
                  <a:pt x="5084943" y="2312127"/>
                  <a:pt x="5104329" y="2317452"/>
                  <a:pt x="5126992" y="2317452"/>
                </a:cubicBezTo>
                <a:cubicBezTo>
                  <a:pt x="5146652" y="2317452"/>
                  <a:pt x="5162216" y="2311854"/>
                  <a:pt x="5173684" y="2300659"/>
                </a:cubicBezTo>
                <a:cubicBezTo>
                  <a:pt x="5185152" y="2289464"/>
                  <a:pt x="5190886" y="2271852"/>
                  <a:pt x="5190886" y="2247824"/>
                </a:cubicBezTo>
                <a:lnTo>
                  <a:pt x="5190886" y="2226116"/>
                </a:lnTo>
                <a:lnTo>
                  <a:pt x="5190067" y="2226116"/>
                </a:lnTo>
                <a:cubicBezTo>
                  <a:pt x="5184333" y="2235946"/>
                  <a:pt x="5176073" y="2243933"/>
                  <a:pt x="5165288" y="2250077"/>
                </a:cubicBezTo>
                <a:cubicBezTo>
                  <a:pt x="5154502" y="2256220"/>
                  <a:pt x="5141737" y="2259292"/>
                  <a:pt x="5126992" y="2259292"/>
                </a:cubicBezTo>
                <a:cubicBezTo>
                  <a:pt x="5102691" y="2259292"/>
                  <a:pt x="5082554" y="2250077"/>
                  <a:pt x="5066580" y="2231646"/>
                </a:cubicBezTo>
                <a:cubicBezTo>
                  <a:pt x="5050607" y="2213215"/>
                  <a:pt x="5042620" y="2190210"/>
                  <a:pt x="5042620" y="2162632"/>
                </a:cubicBezTo>
                <a:cubicBezTo>
                  <a:pt x="5042620" y="2130685"/>
                  <a:pt x="5051494" y="2105224"/>
                  <a:pt x="5069243" y="2086246"/>
                </a:cubicBezTo>
                <a:cubicBezTo>
                  <a:pt x="5086991" y="2067270"/>
                  <a:pt x="5108015" y="2057781"/>
                  <a:pt x="5132317" y="2057781"/>
                </a:cubicBezTo>
                <a:close/>
                <a:moveTo>
                  <a:pt x="4927063" y="2057781"/>
                </a:moveTo>
                <a:cubicBezTo>
                  <a:pt x="4934708" y="2057781"/>
                  <a:pt x="4942285" y="2059078"/>
                  <a:pt x="4949795" y="2061672"/>
                </a:cubicBezTo>
                <a:cubicBezTo>
                  <a:pt x="4957303" y="2064266"/>
                  <a:pt x="4964744" y="2068498"/>
                  <a:pt x="4972116" y="2074369"/>
                </a:cubicBezTo>
                <a:cubicBezTo>
                  <a:pt x="4979489" y="2080239"/>
                  <a:pt x="4985495" y="2088977"/>
                  <a:pt x="4990137" y="2100582"/>
                </a:cubicBezTo>
                <a:cubicBezTo>
                  <a:pt x="4994779" y="2112186"/>
                  <a:pt x="4997100" y="2126044"/>
                  <a:pt x="4997100" y="2142154"/>
                </a:cubicBezTo>
                <a:lnTo>
                  <a:pt x="4997100" y="2260111"/>
                </a:lnTo>
                <a:lnTo>
                  <a:pt x="4961058" y="2260111"/>
                </a:lnTo>
                <a:lnTo>
                  <a:pt x="4961058" y="2145840"/>
                </a:lnTo>
                <a:cubicBezTo>
                  <a:pt x="4961058" y="2128365"/>
                  <a:pt x="4957371" y="2114234"/>
                  <a:pt x="4949999" y="2103449"/>
                </a:cubicBezTo>
                <a:cubicBezTo>
                  <a:pt x="4942627" y="2092663"/>
                  <a:pt x="4931022" y="2087271"/>
                  <a:pt x="4915185" y="2087271"/>
                </a:cubicBezTo>
                <a:cubicBezTo>
                  <a:pt x="4903990" y="2087271"/>
                  <a:pt x="4894024" y="2090820"/>
                  <a:pt x="4885286" y="2097919"/>
                </a:cubicBezTo>
                <a:cubicBezTo>
                  <a:pt x="4876548" y="2105019"/>
                  <a:pt x="4870405" y="2113756"/>
                  <a:pt x="4866855" y="2124132"/>
                </a:cubicBezTo>
                <a:cubicBezTo>
                  <a:pt x="4865217" y="2128501"/>
                  <a:pt x="4864398" y="2134098"/>
                  <a:pt x="4864398" y="2140925"/>
                </a:cubicBezTo>
                <a:lnTo>
                  <a:pt x="4864398" y="2260111"/>
                </a:lnTo>
                <a:lnTo>
                  <a:pt x="4828355" y="2260111"/>
                </a:lnTo>
                <a:lnTo>
                  <a:pt x="4828355" y="2115531"/>
                </a:lnTo>
                <a:cubicBezTo>
                  <a:pt x="4828355" y="2094233"/>
                  <a:pt x="4827809" y="2076349"/>
                  <a:pt x="4826717" y="2061877"/>
                </a:cubicBezTo>
                <a:lnTo>
                  <a:pt x="4858664" y="2061877"/>
                </a:lnTo>
                <a:lnTo>
                  <a:pt x="4860712" y="2094643"/>
                </a:lnTo>
                <a:lnTo>
                  <a:pt x="4861531" y="2094643"/>
                </a:lnTo>
                <a:cubicBezTo>
                  <a:pt x="4866992" y="2084267"/>
                  <a:pt x="4875457" y="2075529"/>
                  <a:pt x="4886925" y="2068430"/>
                </a:cubicBezTo>
                <a:cubicBezTo>
                  <a:pt x="4898392" y="2061331"/>
                  <a:pt x="4911772" y="2057781"/>
                  <a:pt x="4927063" y="2057781"/>
                </a:cubicBezTo>
                <a:close/>
                <a:moveTo>
                  <a:pt x="4275067" y="2057781"/>
                </a:moveTo>
                <a:cubicBezTo>
                  <a:pt x="4303737" y="2057781"/>
                  <a:pt x="4324353" y="2069113"/>
                  <a:pt x="4336913" y="2091776"/>
                </a:cubicBezTo>
                <a:lnTo>
                  <a:pt x="4337732" y="2091776"/>
                </a:lnTo>
                <a:lnTo>
                  <a:pt x="4338961" y="2061877"/>
                </a:lnTo>
                <a:lnTo>
                  <a:pt x="4370908" y="2061877"/>
                </a:lnTo>
                <a:cubicBezTo>
                  <a:pt x="4369815" y="2074164"/>
                  <a:pt x="4369269" y="2092185"/>
                  <a:pt x="4369269" y="2115941"/>
                </a:cubicBezTo>
                <a:lnTo>
                  <a:pt x="4369269" y="2231031"/>
                </a:lnTo>
                <a:cubicBezTo>
                  <a:pt x="4369269" y="2273900"/>
                  <a:pt x="4359849" y="2304209"/>
                  <a:pt x="4341008" y="2321957"/>
                </a:cubicBezTo>
                <a:cubicBezTo>
                  <a:pt x="4323260" y="2337794"/>
                  <a:pt x="4299095" y="2345712"/>
                  <a:pt x="4268514" y="2345712"/>
                </a:cubicBezTo>
                <a:cubicBezTo>
                  <a:pt x="4240936" y="2345712"/>
                  <a:pt x="4218955" y="2340251"/>
                  <a:pt x="4202572" y="2329329"/>
                </a:cubicBezTo>
                <a:lnTo>
                  <a:pt x="4211583" y="2301478"/>
                </a:lnTo>
                <a:cubicBezTo>
                  <a:pt x="4227693" y="2312127"/>
                  <a:pt x="4247079" y="2317452"/>
                  <a:pt x="4269742" y="2317452"/>
                </a:cubicBezTo>
                <a:cubicBezTo>
                  <a:pt x="4289402" y="2317452"/>
                  <a:pt x="4304966" y="2311854"/>
                  <a:pt x="4316434" y="2300659"/>
                </a:cubicBezTo>
                <a:cubicBezTo>
                  <a:pt x="4327902" y="2289464"/>
                  <a:pt x="4333636" y="2271852"/>
                  <a:pt x="4333636" y="2247824"/>
                </a:cubicBezTo>
                <a:lnTo>
                  <a:pt x="4333636" y="2226116"/>
                </a:lnTo>
                <a:lnTo>
                  <a:pt x="4332817" y="2226116"/>
                </a:lnTo>
                <a:cubicBezTo>
                  <a:pt x="4327083" y="2235946"/>
                  <a:pt x="4318823" y="2243933"/>
                  <a:pt x="4308038" y="2250077"/>
                </a:cubicBezTo>
                <a:cubicBezTo>
                  <a:pt x="4297252" y="2256220"/>
                  <a:pt x="4284487" y="2259292"/>
                  <a:pt x="4269742" y="2259292"/>
                </a:cubicBezTo>
                <a:cubicBezTo>
                  <a:pt x="4245441" y="2259292"/>
                  <a:pt x="4225304" y="2250077"/>
                  <a:pt x="4209330" y="2231646"/>
                </a:cubicBezTo>
                <a:cubicBezTo>
                  <a:pt x="4193357" y="2213215"/>
                  <a:pt x="4185370" y="2190210"/>
                  <a:pt x="4185370" y="2162632"/>
                </a:cubicBezTo>
                <a:cubicBezTo>
                  <a:pt x="4185370" y="2130685"/>
                  <a:pt x="4194244" y="2105224"/>
                  <a:pt x="4211993" y="2086246"/>
                </a:cubicBezTo>
                <a:cubicBezTo>
                  <a:pt x="4229741" y="2067270"/>
                  <a:pt x="4250765" y="2057781"/>
                  <a:pt x="4275067" y="2057781"/>
                </a:cubicBezTo>
                <a:close/>
                <a:moveTo>
                  <a:pt x="4069813" y="2057781"/>
                </a:moveTo>
                <a:cubicBezTo>
                  <a:pt x="4077458" y="2057781"/>
                  <a:pt x="4085035" y="2059078"/>
                  <a:pt x="4092544" y="2061672"/>
                </a:cubicBezTo>
                <a:cubicBezTo>
                  <a:pt x="4100053" y="2064266"/>
                  <a:pt x="4107494" y="2068498"/>
                  <a:pt x="4114866" y="2074369"/>
                </a:cubicBezTo>
                <a:cubicBezTo>
                  <a:pt x="4122238" y="2080239"/>
                  <a:pt x="4128246" y="2088977"/>
                  <a:pt x="4132887" y="2100582"/>
                </a:cubicBezTo>
                <a:cubicBezTo>
                  <a:pt x="4137529" y="2112186"/>
                  <a:pt x="4139850" y="2126044"/>
                  <a:pt x="4139850" y="2142154"/>
                </a:cubicBezTo>
                <a:lnTo>
                  <a:pt x="4139850" y="2260111"/>
                </a:lnTo>
                <a:lnTo>
                  <a:pt x="4103808" y="2260111"/>
                </a:lnTo>
                <a:lnTo>
                  <a:pt x="4103808" y="2145840"/>
                </a:lnTo>
                <a:cubicBezTo>
                  <a:pt x="4103808" y="2128365"/>
                  <a:pt x="4100121" y="2114234"/>
                  <a:pt x="4092749" y="2103449"/>
                </a:cubicBezTo>
                <a:cubicBezTo>
                  <a:pt x="4085377" y="2092663"/>
                  <a:pt x="4073772" y="2087271"/>
                  <a:pt x="4057935" y="2087271"/>
                </a:cubicBezTo>
                <a:cubicBezTo>
                  <a:pt x="4046740" y="2087271"/>
                  <a:pt x="4036774" y="2090820"/>
                  <a:pt x="4028036" y="2097919"/>
                </a:cubicBezTo>
                <a:cubicBezTo>
                  <a:pt x="4019299" y="2105019"/>
                  <a:pt x="4013155" y="2113756"/>
                  <a:pt x="4009605" y="2124132"/>
                </a:cubicBezTo>
                <a:cubicBezTo>
                  <a:pt x="4007967" y="2128501"/>
                  <a:pt x="4007148" y="2134098"/>
                  <a:pt x="4007148" y="2140925"/>
                </a:cubicBezTo>
                <a:lnTo>
                  <a:pt x="4007148" y="2260111"/>
                </a:lnTo>
                <a:lnTo>
                  <a:pt x="3971105" y="2260111"/>
                </a:lnTo>
                <a:lnTo>
                  <a:pt x="3971105" y="2115531"/>
                </a:lnTo>
                <a:cubicBezTo>
                  <a:pt x="3971105" y="2094233"/>
                  <a:pt x="3970559" y="2076349"/>
                  <a:pt x="3969467" y="2061877"/>
                </a:cubicBezTo>
                <a:lnTo>
                  <a:pt x="4001414" y="2061877"/>
                </a:lnTo>
                <a:lnTo>
                  <a:pt x="4003462" y="2094643"/>
                </a:lnTo>
                <a:lnTo>
                  <a:pt x="4004281" y="2094643"/>
                </a:lnTo>
                <a:cubicBezTo>
                  <a:pt x="4009741" y="2084267"/>
                  <a:pt x="4018206" y="2075529"/>
                  <a:pt x="4029674" y="2068430"/>
                </a:cubicBezTo>
                <a:cubicBezTo>
                  <a:pt x="4041142" y="2061331"/>
                  <a:pt x="4054522" y="2057781"/>
                  <a:pt x="4069813" y="2057781"/>
                </a:cubicBezTo>
                <a:close/>
                <a:moveTo>
                  <a:pt x="3834974" y="2057781"/>
                </a:moveTo>
                <a:cubicBezTo>
                  <a:pt x="3862552" y="2057781"/>
                  <a:pt x="3882007" y="2065427"/>
                  <a:pt x="3893338" y="2080717"/>
                </a:cubicBezTo>
                <a:cubicBezTo>
                  <a:pt x="3904670" y="2096008"/>
                  <a:pt x="3910336" y="2115258"/>
                  <a:pt x="3910336" y="2138467"/>
                </a:cubicBezTo>
                <a:lnTo>
                  <a:pt x="3910336" y="2212600"/>
                </a:lnTo>
                <a:cubicBezTo>
                  <a:pt x="3910336" y="2231714"/>
                  <a:pt x="3911291" y="2247551"/>
                  <a:pt x="3913203" y="2260111"/>
                </a:cubicBezTo>
                <a:lnTo>
                  <a:pt x="3880846" y="2260111"/>
                </a:lnTo>
                <a:lnTo>
                  <a:pt x="3877979" y="2235127"/>
                </a:lnTo>
                <a:lnTo>
                  <a:pt x="3876750" y="2235127"/>
                </a:lnTo>
                <a:cubicBezTo>
                  <a:pt x="3870743" y="2243592"/>
                  <a:pt x="3862483" y="2250623"/>
                  <a:pt x="3851971" y="2256220"/>
                </a:cubicBezTo>
                <a:cubicBezTo>
                  <a:pt x="3841459" y="2261818"/>
                  <a:pt x="3829513" y="2264616"/>
                  <a:pt x="3816134" y="2264616"/>
                </a:cubicBezTo>
                <a:cubicBezTo>
                  <a:pt x="3797020" y="2264616"/>
                  <a:pt x="3782139" y="2259019"/>
                  <a:pt x="3771490" y="2247824"/>
                </a:cubicBezTo>
                <a:cubicBezTo>
                  <a:pt x="3760841" y="2236629"/>
                  <a:pt x="3755516" y="2223249"/>
                  <a:pt x="3755516" y="2207686"/>
                </a:cubicBezTo>
                <a:cubicBezTo>
                  <a:pt x="3755516" y="2183657"/>
                  <a:pt x="3765824" y="2165295"/>
                  <a:pt x="3786439" y="2152598"/>
                </a:cubicBezTo>
                <a:cubicBezTo>
                  <a:pt x="3807054" y="2139901"/>
                  <a:pt x="3836476" y="2133689"/>
                  <a:pt x="3874703" y="2133962"/>
                </a:cubicBezTo>
                <a:lnTo>
                  <a:pt x="3874703" y="2129866"/>
                </a:lnTo>
                <a:cubicBezTo>
                  <a:pt x="3874703" y="2124951"/>
                  <a:pt x="3874225" y="2120241"/>
                  <a:pt x="3873269" y="2115736"/>
                </a:cubicBezTo>
                <a:cubicBezTo>
                  <a:pt x="3872313" y="2111231"/>
                  <a:pt x="3870402" y="2106384"/>
                  <a:pt x="3867535" y="2101196"/>
                </a:cubicBezTo>
                <a:cubicBezTo>
                  <a:pt x="3864668" y="2096008"/>
                  <a:pt x="3860026" y="2091912"/>
                  <a:pt x="3853609" y="2088909"/>
                </a:cubicBezTo>
                <a:cubicBezTo>
                  <a:pt x="3847193" y="2085905"/>
                  <a:pt x="3839206" y="2084403"/>
                  <a:pt x="3829649" y="2084403"/>
                </a:cubicBezTo>
                <a:cubicBezTo>
                  <a:pt x="3809444" y="2084403"/>
                  <a:pt x="3792105" y="2089318"/>
                  <a:pt x="3777633" y="2099148"/>
                </a:cubicBezTo>
                <a:lnTo>
                  <a:pt x="3769442" y="2074983"/>
                </a:lnTo>
                <a:cubicBezTo>
                  <a:pt x="3787736" y="2063515"/>
                  <a:pt x="3809580" y="2057781"/>
                  <a:pt x="3834974" y="2057781"/>
                </a:cubicBezTo>
                <a:close/>
                <a:moveTo>
                  <a:pt x="3446392" y="2057781"/>
                </a:moveTo>
                <a:cubicBezTo>
                  <a:pt x="3475062" y="2057781"/>
                  <a:pt x="3495677" y="2069113"/>
                  <a:pt x="3508238" y="2091776"/>
                </a:cubicBezTo>
                <a:lnTo>
                  <a:pt x="3509057" y="2091776"/>
                </a:lnTo>
                <a:lnTo>
                  <a:pt x="3510285" y="2061877"/>
                </a:lnTo>
                <a:lnTo>
                  <a:pt x="3542232" y="2061877"/>
                </a:lnTo>
                <a:cubicBezTo>
                  <a:pt x="3541140" y="2074164"/>
                  <a:pt x="3540594" y="2092185"/>
                  <a:pt x="3540594" y="2115941"/>
                </a:cubicBezTo>
                <a:lnTo>
                  <a:pt x="3540594" y="2231031"/>
                </a:lnTo>
                <a:cubicBezTo>
                  <a:pt x="3540594" y="2273900"/>
                  <a:pt x="3531174" y="2304209"/>
                  <a:pt x="3512333" y="2321957"/>
                </a:cubicBezTo>
                <a:cubicBezTo>
                  <a:pt x="3494585" y="2337794"/>
                  <a:pt x="3470420" y="2345712"/>
                  <a:pt x="3439839" y="2345712"/>
                </a:cubicBezTo>
                <a:cubicBezTo>
                  <a:pt x="3412261" y="2345712"/>
                  <a:pt x="3390280" y="2340251"/>
                  <a:pt x="3373897" y="2329329"/>
                </a:cubicBezTo>
                <a:lnTo>
                  <a:pt x="3382908" y="2301478"/>
                </a:lnTo>
                <a:cubicBezTo>
                  <a:pt x="3399018" y="2312127"/>
                  <a:pt x="3418404" y="2317452"/>
                  <a:pt x="3441067" y="2317452"/>
                </a:cubicBezTo>
                <a:cubicBezTo>
                  <a:pt x="3460727" y="2317452"/>
                  <a:pt x="3476291" y="2311854"/>
                  <a:pt x="3487759" y="2300659"/>
                </a:cubicBezTo>
                <a:cubicBezTo>
                  <a:pt x="3499227" y="2289464"/>
                  <a:pt x="3504961" y="2271852"/>
                  <a:pt x="3504961" y="2247824"/>
                </a:cubicBezTo>
                <a:lnTo>
                  <a:pt x="3504961" y="2226116"/>
                </a:lnTo>
                <a:lnTo>
                  <a:pt x="3504142" y="2226116"/>
                </a:lnTo>
                <a:cubicBezTo>
                  <a:pt x="3498408" y="2235946"/>
                  <a:pt x="3490148" y="2243933"/>
                  <a:pt x="3479363" y="2250077"/>
                </a:cubicBezTo>
                <a:cubicBezTo>
                  <a:pt x="3468577" y="2256220"/>
                  <a:pt x="3455812" y="2259292"/>
                  <a:pt x="3441067" y="2259292"/>
                </a:cubicBezTo>
                <a:cubicBezTo>
                  <a:pt x="3416766" y="2259292"/>
                  <a:pt x="3396628" y="2250077"/>
                  <a:pt x="3380655" y="2231646"/>
                </a:cubicBezTo>
                <a:cubicBezTo>
                  <a:pt x="3364682" y="2213215"/>
                  <a:pt x="3356695" y="2190210"/>
                  <a:pt x="3356695" y="2162632"/>
                </a:cubicBezTo>
                <a:cubicBezTo>
                  <a:pt x="3356695" y="2130685"/>
                  <a:pt x="3365569" y="2105224"/>
                  <a:pt x="3383317" y="2086246"/>
                </a:cubicBezTo>
                <a:cubicBezTo>
                  <a:pt x="3401065" y="2067270"/>
                  <a:pt x="3422090" y="2057781"/>
                  <a:pt x="3446392" y="2057781"/>
                </a:cubicBezTo>
                <a:close/>
                <a:moveTo>
                  <a:pt x="3241138" y="2057781"/>
                </a:moveTo>
                <a:cubicBezTo>
                  <a:pt x="3248783" y="2057781"/>
                  <a:pt x="3256360" y="2059078"/>
                  <a:pt x="3263869" y="2061672"/>
                </a:cubicBezTo>
                <a:cubicBezTo>
                  <a:pt x="3271378" y="2064266"/>
                  <a:pt x="3278819" y="2068498"/>
                  <a:pt x="3286191" y="2074369"/>
                </a:cubicBezTo>
                <a:cubicBezTo>
                  <a:pt x="3293563" y="2080239"/>
                  <a:pt x="3299570" y="2088977"/>
                  <a:pt x="3304212" y="2100582"/>
                </a:cubicBezTo>
                <a:cubicBezTo>
                  <a:pt x="3308854" y="2112186"/>
                  <a:pt x="3311175" y="2126044"/>
                  <a:pt x="3311175" y="2142154"/>
                </a:cubicBezTo>
                <a:lnTo>
                  <a:pt x="3311175" y="2260111"/>
                </a:lnTo>
                <a:lnTo>
                  <a:pt x="3275132" y="2260111"/>
                </a:lnTo>
                <a:lnTo>
                  <a:pt x="3275132" y="2145840"/>
                </a:lnTo>
                <a:cubicBezTo>
                  <a:pt x="3275132" y="2128365"/>
                  <a:pt x="3271446" y="2114234"/>
                  <a:pt x="3264074" y="2103449"/>
                </a:cubicBezTo>
                <a:cubicBezTo>
                  <a:pt x="3256702" y="2092663"/>
                  <a:pt x="3245097" y="2087271"/>
                  <a:pt x="3229260" y="2087271"/>
                </a:cubicBezTo>
                <a:cubicBezTo>
                  <a:pt x="3218065" y="2087271"/>
                  <a:pt x="3208099" y="2090820"/>
                  <a:pt x="3199361" y="2097919"/>
                </a:cubicBezTo>
                <a:cubicBezTo>
                  <a:pt x="3190624" y="2105019"/>
                  <a:pt x="3184480" y="2113756"/>
                  <a:pt x="3180931" y="2124132"/>
                </a:cubicBezTo>
                <a:cubicBezTo>
                  <a:pt x="3179292" y="2128501"/>
                  <a:pt x="3178473" y="2134098"/>
                  <a:pt x="3178473" y="2140925"/>
                </a:cubicBezTo>
                <a:lnTo>
                  <a:pt x="3178473" y="2260111"/>
                </a:lnTo>
                <a:lnTo>
                  <a:pt x="3142431" y="2260111"/>
                </a:lnTo>
                <a:lnTo>
                  <a:pt x="3142431" y="2115531"/>
                </a:lnTo>
                <a:cubicBezTo>
                  <a:pt x="3142431" y="2094233"/>
                  <a:pt x="3141884" y="2076349"/>
                  <a:pt x="3140792" y="2061877"/>
                </a:cubicBezTo>
                <a:lnTo>
                  <a:pt x="3172739" y="2061877"/>
                </a:lnTo>
                <a:lnTo>
                  <a:pt x="3174787" y="2094643"/>
                </a:lnTo>
                <a:lnTo>
                  <a:pt x="3175606" y="2094643"/>
                </a:lnTo>
                <a:cubicBezTo>
                  <a:pt x="3181067" y="2084267"/>
                  <a:pt x="3189531" y="2075529"/>
                  <a:pt x="3200999" y="2068430"/>
                </a:cubicBezTo>
                <a:cubicBezTo>
                  <a:pt x="3212467" y="2061331"/>
                  <a:pt x="3225847" y="2057781"/>
                  <a:pt x="3241138" y="2057781"/>
                </a:cubicBezTo>
                <a:close/>
                <a:moveTo>
                  <a:pt x="2997793" y="2057781"/>
                </a:moveTo>
                <a:cubicBezTo>
                  <a:pt x="3026190" y="2057781"/>
                  <a:pt x="3049194" y="2067201"/>
                  <a:pt x="3066806" y="2086042"/>
                </a:cubicBezTo>
                <a:cubicBezTo>
                  <a:pt x="3084418" y="2104882"/>
                  <a:pt x="3093224" y="2129320"/>
                  <a:pt x="3093224" y="2159356"/>
                </a:cubicBezTo>
                <a:cubicBezTo>
                  <a:pt x="3093224" y="2193487"/>
                  <a:pt x="3083394" y="2219563"/>
                  <a:pt x="3063735" y="2237584"/>
                </a:cubicBezTo>
                <a:cubicBezTo>
                  <a:pt x="3044075" y="2255606"/>
                  <a:pt x="3021002" y="2264616"/>
                  <a:pt x="2994516" y="2264616"/>
                </a:cubicBezTo>
                <a:cubicBezTo>
                  <a:pt x="2967211" y="2264616"/>
                  <a:pt x="2944548" y="2255265"/>
                  <a:pt x="2926527" y="2236561"/>
                </a:cubicBezTo>
                <a:cubicBezTo>
                  <a:pt x="2908505" y="2217857"/>
                  <a:pt x="2899495" y="2193214"/>
                  <a:pt x="2899495" y="2162632"/>
                </a:cubicBezTo>
                <a:cubicBezTo>
                  <a:pt x="2899495" y="2130685"/>
                  <a:pt x="2908847" y="2105224"/>
                  <a:pt x="2927551" y="2086246"/>
                </a:cubicBezTo>
                <a:cubicBezTo>
                  <a:pt x="2946255" y="2067270"/>
                  <a:pt x="2969669" y="2057781"/>
                  <a:pt x="2997793" y="2057781"/>
                </a:cubicBezTo>
                <a:close/>
                <a:moveTo>
                  <a:pt x="2812113" y="2057781"/>
                </a:moveTo>
                <a:cubicBezTo>
                  <a:pt x="2831773" y="2057781"/>
                  <a:pt x="2847882" y="2061877"/>
                  <a:pt x="2860443" y="2070068"/>
                </a:cubicBezTo>
                <a:lnTo>
                  <a:pt x="2851842" y="2096281"/>
                </a:lnTo>
                <a:cubicBezTo>
                  <a:pt x="2839281" y="2088363"/>
                  <a:pt x="2825765" y="2084403"/>
                  <a:pt x="2811293" y="2084403"/>
                </a:cubicBezTo>
                <a:cubicBezTo>
                  <a:pt x="2800918" y="2084403"/>
                  <a:pt x="2792862" y="2086997"/>
                  <a:pt x="2787129" y="2092185"/>
                </a:cubicBezTo>
                <a:cubicBezTo>
                  <a:pt x="2781395" y="2097373"/>
                  <a:pt x="2778528" y="2103790"/>
                  <a:pt x="2778528" y="2111435"/>
                </a:cubicBezTo>
                <a:cubicBezTo>
                  <a:pt x="2778528" y="2119354"/>
                  <a:pt x="2781326" y="2125634"/>
                  <a:pt x="2786924" y="2130276"/>
                </a:cubicBezTo>
                <a:cubicBezTo>
                  <a:pt x="2792521" y="2134918"/>
                  <a:pt x="2802147" y="2139969"/>
                  <a:pt x="2815799" y="2145430"/>
                </a:cubicBezTo>
                <a:cubicBezTo>
                  <a:pt x="2833274" y="2151983"/>
                  <a:pt x="2846312" y="2159970"/>
                  <a:pt x="2854913" y="2169390"/>
                </a:cubicBezTo>
                <a:cubicBezTo>
                  <a:pt x="2863514" y="2178810"/>
                  <a:pt x="2867815" y="2190620"/>
                  <a:pt x="2867815" y="2204818"/>
                </a:cubicBezTo>
                <a:cubicBezTo>
                  <a:pt x="2867815" y="2222840"/>
                  <a:pt x="2861261" y="2237311"/>
                  <a:pt x="2848155" y="2248233"/>
                </a:cubicBezTo>
                <a:cubicBezTo>
                  <a:pt x="2835049" y="2259155"/>
                  <a:pt x="2817028" y="2264616"/>
                  <a:pt x="2794091" y="2264616"/>
                </a:cubicBezTo>
                <a:cubicBezTo>
                  <a:pt x="2772794" y="2264616"/>
                  <a:pt x="2754226" y="2259975"/>
                  <a:pt x="2738390" y="2250691"/>
                </a:cubicBezTo>
                <a:lnTo>
                  <a:pt x="2746990" y="2223659"/>
                </a:lnTo>
                <a:cubicBezTo>
                  <a:pt x="2762554" y="2232943"/>
                  <a:pt x="2778528" y="2237584"/>
                  <a:pt x="2794911" y="2237584"/>
                </a:cubicBezTo>
                <a:cubicBezTo>
                  <a:pt x="2807198" y="2237584"/>
                  <a:pt x="2816618" y="2234854"/>
                  <a:pt x="2823171" y="2229393"/>
                </a:cubicBezTo>
                <a:cubicBezTo>
                  <a:pt x="2829725" y="2223932"/>
                  <a:pt x="2833002" y="2216833"/>
                  <a:pt x="2833002" y="2208095"/>
                </a:cubicBezTo>
                <a:cubicBezTo>
                  <a:pt x="2833002" y="2199631"/>
                  <a:pt x="2830270" y="2192736"/>
                  <a:pt x="2824810" y="2187412"/>
                </a:cubicBezTo>
                <a:cubicBezTo>
                  <a:pt x="2819348" y="2182087"/>
                  <a:pt x="2809928" y="2176967"/>
                  <a:pt x="2796549" y="2172052"/>
                </a:cubicBezTo>
                <a:cubicBezTo>
                  <a:pt x="2761326" y="2159219"/>
                  <a:pt x="2743714" y="2140515"/>
                  <a:pt x="2743714" y="2115941"/>
                </a:cubicBezTo>
                <a:cubicBezTo>
                  <a:pt x="2743714" y="2099558"/>
                  <a:pt x="2749994" y="2085769"/>
                  <a:pt x="2762554" y="2074574"/>
                </a:cubicBezTo>
                <a:cubicBezTo>
                  <a:pt x="2775114" y="2063379"/>
                  <a:pt x="2791634" y="2057781"/>
                  <a:pt x="2812113" y="2057781"/>
                </a:cubicBezTo>
                <a:close/>
                <a:moveTo>
                  <a:pt x="2428236" y="2057781"/>
                </a:moveTo>
                <a:cubicBezTo>
                  <a:pt x="2441343" y="2057781"/>
                  <a:pt x="2452811" y="2061399"/>
                  <a:pt x="2462641" y="2068635"/>
                </a:cubicBezTo>
                <a:cubicBezTo>
                  <a:pt x="2472470" y="2075871"/>
                  <a:pt x="2479570" y="2085496"/>
                  <a:pt x="2483939" y="2097510"/>
                </a:cubicBezTo>
                <a:lnTo>
                  <a:pt x="2484758" y="2097510"/>
                </a:lnTo>
                <a:cubicBezTo>
                  <a:pt x="2489945" y="2087680"/>
                  <a:pt x="2497454" y="2079079"/>
                  <a:pt x="2507285" y="2071707"/>
                </a:cubicBezTo>
                <a:cubicBezTo>
                  <a:pt x="2519572" y="2062423"/>
                  <a:pt x="2534043" y="2057781"/>
                  <a:pt x="2550700" y="2057781"/>
                </a:cubicBezTo>
                <a:cubicBezTo>
                  <a:pt x="2558072" y="2057781"/>
                  <a:pt x="2565307" y="2059078"/>
                  <a:pt x="2572407" y="2061672"/>
                </a:cubicBezTo>
                <a:cubicBezTo>
                  <a:pt x="2579506" y="2064266"/>
                  <a:pt x="2586469" y="2068567"/>
                  <a:pt x="2593295" y="2074574"/>
                </a:cubicBezTo>
                <a:cubicBezTo>
                  <a:pt x="2600121" y="2080581"/>
                  <a:pt x="2605651" y="2089523"/>
                  <a:pt x="2609883" y="2101401"/>
                </a:cubicBezTo>
                <a:cubicBezTo>
                  <a:pt x="2614115" y="2113279"/>
                  <a:pt x="2616232" y="2127409"/>
                  <a:pt x="2616232" y="2143792"/>
                </a:cubicBezTo>
                <a:lnTo>
                  <a:pt x="2616232" y="2260111"/>
                </a:lnTo>
                <a:lnTo>
                  <a:pt x="2581008" y="2260111"/>
                </a:lnTo>
                <a:lnTo>
                  <a:pt x="2581008" y="2148297"/>
                </a:lnTo>
                <a:cubicBezTo>
                  <a:pt x="2581008" y="2128911"/>
                  <a:pt x="2577390" y="2113893"/>
                  <a:pt x="2570154" y="2103244"/>
                </a:cubicBezTo>
                <a:cubicBezTo>
                  <a:pt x="2562918" y="2092595"/>
                  <a:pt x="2552201" y="2087271"/>
                  <a:pt x="2538002" y="2087271"/>
                </a:cubicBezTo>
                <a:cubicBezTo>
                  <a:pt x="2528173" y="2087271"/>
                  <a:pt x="2519435" y="2090342"/>
                  <a:pt x="2511790" y="2096486"/>
                </a:cubicBezTo>
                <a:cubicBezTo>
                  <a:pt x="2504144" y="2102629"/>
                  <a:pt x="2498547" y="2110343"/>
                  <a:pt x="2494997" y="2119627"/>
                </a:cubicBezTo>
                <a:cubicBezTo>
                  <a:pt x="2493085" y="2125907"/>
                  <a:pt x="2492130" y="2131914"/>
                  <a:pt x="2492130" y="2137648"/>
                </a:cubicBezTo>
                <a:lnTo>
                  <a:pt x="2492130" y="2260111"/>
                </a:lnTo>
                <a:lnTo>
                  <a:pt x="2456906" y="2260111"/>
                </a:lnTo>
                <a:lnTo>
                  <a:pt x="2456906" y="2141334"/>
                </a:lnTo>
                <a:cubicBezTo>
                  <a:pt x="2456906" y="2124951"/>
                  <a:pt x="2453357" y="2111845"/>
                  <a:pt x="2446258" y="2102015"/>
                </a:cubicBezTo>
                <a:cubicBezTo>
                  <a:pt x="2439158" y="2092185"/>
                  <a:pt x="2428919" y="2087271"/>
                  <a:pt x="2415540" y="2087271"/>
                </a:cubicBezTo>
                <a:cubicBezTo>
                  <a:pt x="2405164" y="2087271"/>
                  <a:pt x="2395880" y="2090820"/>
                  <a:pt x="2387688" y="2097919"/>
                </a:cubicBezTo>
                <a:cubicBezTo>
                  <a:pt x="2379497" y="2105019"/>
                  <a:pt x="2373899" y="2113483"/>
                  <a:pt x="2370896" y="2123313"/>
                </a:cubicBezTo>
                <a:cubicBezTo>
                  <a:pt x="2368984" y="2127955"/>
                  <a:pt x="2368029" y="2133826"/>
                  <a:pt x="2368029" y="2140925"/>
                </a:cubicBezTo>
                <a:lnTo>
                  <a:pt x="2368029" y="2260111"/>
                </a:lnTo>
                <a:lnTo>
                  <a:pt x="2332805" y="2260111"/>
                </a:lnTo>
                <a:lnTo>
                  <a:pt x="2332805" y="2115531"/>
                </a:lnTo>
                <a:cubicBezTo>
                  <a:pt x="2332805" y="2101606"/>
                  <a:pt x="2332259" y="2083721"/>
                  <a:pt x="2331167" y="2061877"/>
                </a:cubicBezTo>
                <a:lnTo>
                  <a:pt x="2362705" y="2061877"/>
                </a:lnTo>
                <a:lnTo>
                  <a:pt x="2364343" y="2094233"/>
                </a:lnTo>
                <a:lnTo>
                  <a:pt x="2365571" y="2094233"/>
                </a:lnTo>
                <a:cubicBezTo>
                  <a:pt x="2379770" y="2069932"/>
                  <a:pt x="2400658" y="2057781"/>
                  <a:pt x="2428236" y="2057781"/>
                </a:cubicBezTo>
                <a:close/>
                <a:moveTo>
                  <a:pt x="2201894" y="2057781"/>
                </a:moveTo>
                <a:cubicBezTo>
                  <a:pt x="2217184" y="2057781"/>
                  <a:pt x="2230495" y="2060853"/>
                  <a:pt x="2241827" y="2066996"/>
                </a:cubicBezTo>
                <a:cubicBezTo>
                  <a:pt x="2253159" y="2073140"/>
                  <a:pt x="2261692" y="2081127"/>
                  <a:pt x="2267426" y="2090957"/>
                </a:cubicBezTo>
                <a:cubicBezTo>
                  <a:pt x="2273160" y="2100786"/>
                  <a:pt x="2277324" y="2110685"/>
                  <a:pt x="2279918" y="2120651"/>
                </a:cubicBezTo>
                <a:cubicBezTo>
                  <a:pt x="2282512" y="2130617"/>
                  <a:pt x="2283809" y="2140652"/>
                  <a:pt x="2283809" y="2150755"/>
                </a:cubicBezTo>
                <a:cubicBezTo>
                  <a:pt x="2283809" y="2158400"/>
                  <a:pt x="2283262" y="2163998"/>
                  <a:pt x="2282171" y="2167547"/>
                </a:cubicBezTo>
                <a:lnTo>
                  <a:pt x="2143324" y="2167547"/>
                </a:lnTo>
                <a:cubicBezTo>
                  <a:pt x="2143597" y="2190756"/>
                  <a:pt x="2150083" y="2208027"/>
                  <a:pt x="2162779" y="2219358"/>
                </a:cubicBezTo>
                <a:cubicBezTo>
                  <a:pt x="2175476" y="2230690"/>
                  <a:pt x="2191655" y="2236356"/>
                  <a:pt x="2211314" y="2236356"/>
                </a:cubicBezTo>
                <a:cubicBezTo>
                  <a:pt x="2232339" y="2236356"/>
                  <a:pt x="2250633" y="2232943"/>
                  <a:pt x="2266197" y="2226116"/>
                </a:cubicBezTo>
                <a:lnTo>
                  <a:pt x="2272750" y="2251920"/>
                </a:lnTo>
                <a:cubicBezTo>
                  <a:pt x="2253910" y="2260384"/>
                  <a:pt x="2231793" y="2264616"/>
                  <a:pt x="2206399" y="2264616"/>
                </a:cubicBezTo>
                <a:cubicBezTo>
                  <a:pt x="2176363" y="2264616"/>
                  <a:pt x="2152608" y="2255469"/>
                  <a:pt x="2135133" y="2237175"/>
                </a:cubicBezTo>
                <a:cubicBezTo>
                  <a:pt x="2117658" y="2218881"/>
                  <a:pt x="2108920" y="2194579"/>
                  <a:pt x="2108920" y="2164271"/>
                </a:cubicBezTo>
                <a:cubicBezTo>
                  <a:pt x="2108920" y="2133689"/>
                  <a:pt x="2117385" y="2108295"/>
                  <a:pt x="2134314" y="2088090"/>
                </a:cubicBezTo>
                <a:cubicBezTo>
                  <a:pt x="2151243" y="2067884"/>
                  <a:pt x="2173770" y="2057781"/>
                  <a:pt x="2201894" y="2057781"/>
                </a:cubicBezTo>
                <a:close/>
                <a:moveTo>
                  <a:pt x="1570986" y="2057781"/>
                </a:moveTo>
                <a:cubicBezTo>
                  <a:pt x="1584093" y="2057781"/>
                  <a:pt x="1595561" y="2061399"/>
                  <a:pt x="1605391" y="2068635"/>
                </a:cubicBezTo>
                <a:cubicBezTo>
                  <a:pt x="1615221" y="2075871"/>
                  <a:pt x="1622320" y="2085496"/>
                  <a:pt x="1626689" y="2097510"/>
                </a:cubicBezTo>
                <a:lnTo>
                  <a:pt x="1627508" y="2097510"/>
                </a:lnTo>
                <a:cubicBezTo>
                  <a:pt x="1632696" y="2087680"/>
                  <a:pt x="1640205" y="2079079"/>
                  <a:pt x="1650034" y="2071707"/>
                </a:cubicBezTo>
                <a:cubicBezTo>
                  <a:pt x="1662321" y="2062423"/>
                  <a:pt x="1676793" y="2057781"/>
                  <a:pt x="1693449" y="2057781"/>
                </a:cubicBezTo>
                <a:cubicBezTo>
                  <a:pt x="1700822" y="2057781"/>
                  <a:pt x="1708058" y="2059078"/>
                  <a:pt x="1715157" y="2061672"/>
                </a:cubicBezTo>
                <a:cubicBezTo>
                  <a:pt x="1722256" y="2064266"/>
                  <a:pt x="1729219" y="2068567"/>
                  <a:pt x="1736045" y="2074574"/>
                </a:cubicBezTo>
                <a:cubicBezTo>
                  <a:pt x="1742872" y="2080581"/>
                  <a:pt x="1748401" y="2089523"/>
                  <a:pt x="1752633" y="2101401"/>
                </a:cubicBezTo>
                <a:cubicBezTo>
                  <a:pt x="1756865" y="2113279"/>
                  <a:pt x="1758981" y="2127409"/>
                  <a:pt x="1758981" y="2143792"/>
                </a:cubicBezTo>
                <a:lnTo>
                  <a:pt x="1758981" y="2260111"/>
                </a:lnTo>
                <a:lnTo>
                  <a:pt x="1723758" y="2260111"/>
                </a:lnTo>
                <a:lnTo>
                  <a:pt x="1723758" y="2148297"/>
                </a:lnTo>
                <a:cubicBezTo>
                  <a:pt x="1723758" y="2128911"/>
                  <a:pt x="1720140" y="2113893"/>
                  <a:pt x="1712904" y="2103244"/>
                </a:cubicBezTo>
                <a:cubicBezTo>
                  <a:pt x="1705668" y="2092595"/>
                  <a:pt x="1694951" y="2087271"/>
                  <a:pt x="1680753" y="2087271"/>
                </a:cubicBezTo>
                <a:cubicBezTo>
                  <a:pt x="1670923" y="2087271"/>
                  <a:pt x="1662185" y="2090342"/>
                  <a:pt x="1654540" y="2096486"/>
                </a:cubicBezTo>
                <a:cubicBezTo>
                  <a:pt x="1646894" y="2102629"/>
                  <a:pt x="1641297" y="2110343"/>
                  <a:pt x="1637747" y="2119627"/>
                </a:cubicBezTo>
                <a:cubicBezTo>
                  <a:pt x="1635836" y="2125907"/>
                  <a:pt x="1634880" y="2131914"/>
                  <a:pt x="1634880" y="2137648"/>
                </a:cubicBezTo>
                <a:lnTo>
                  <a:pt x="1634880" y="2260111"/>
                </a:lnTo>
                <a:lnTo>
                  <a:pt x="1599657" y="2260111"/>
                </a:lnTo>
                <a:lnTo>
                  <a:pt x="1599657" y="2141334"/>
                </a:lnTo>
                <a:cubicBezTo>
                  <a:pt x="1599657" y="2124951"/>
                  <a:pt x="1596107" y="2111845"/>
                  <a:pt x="1589007" y="2102015"/>
                </a:cubicBezTo>
                <a:cubicBezTo>
                  <a:pt x="1581909" y="2092185"/>
                  <a:pt x="1571669" y="2087271"/>
                  <a:pt x="1558290" y="2087271"/>
                </a:cubicBezTo>
                <a:cubicBezTo>
                  <a:pt x="1547914" y="2087271"/>
                  <a:pt x="1538630" y="2090820"/>
                  <a:pt x="1530439" y="2097919"/>
                </a:cubicBezTo>
                <a:cubicBezTo>
                  <a:pt x="1522247" y="2105019"/>
                  <a:pt x="1516649" y="2113483"/>
                  <a:pt x="1513646" y="2123313"/>
                </a:cubicBezTo>
                <a:cubicBezTo>
                  <a:pt x="1511734" y="2127955"/>
                  <a:pt x="1510779" y="2133826"/>
                  <a:pt x="1510779" y="2140925"/>
                </a:cubicBezTo>
                <a:lnTo>
                  <a:pt x="1510779" y="2260111"/>
                </a:lnTo>
                <a:lnTo>
                  <a:pt x="1475556" y="2260111"/>
                </a:lnTo>
                <a:lnTo>
                  <a:pt x="1475556" y="2115531"/>
                </a:lnTo>
                <a:cubicBezTo>
                  <a:pt x="1475556" y="2101606"/>
                  <a:pt x="1475009" y="2083721"/>
                  <a:pt x="1473917" y="2061877"/>
                </a:cubicBezTo>
                <a:lnTo>
                  <a:pt x="1505454" y="2061877"/>
                </a:lnTo>
                <a:lnTo>
                  <a:pt x="1507093" y="2094233"/>
                </a:lnTo>
                <a:lnTo>
                  <a:pt x="1508322" y="2094233"/>
                </a:lnTo>
                <a:cubicBezTo>
                  <a:pt x="1522520" y="2069932"/>
                  <a:pt x="1543409" y="2057781"/>
                  <a:pt x="1570986" y="2057781"/>
                </a:cubicBezTo>
                <a:close/>
                <a:moveTo>
                  <a:pt x="1344644" y="2057781"/>
                </a:moveTo>
                <a:cubicBezTo>
                  <a:pt x="1359935" y="2057781"/>
                  <a:pt x="1373246" y="2060853"/>
                  <a:pt x="1384577" y="2066996"/>
                </a:cubicBezTo>
                <a:cubicBezTo>
                  <a:pt x="1395909" y="2073140"/>
                  <a:pt x="1404442" y="2081127"/>
                  <a:pt x="1410176" y="2090957"/>
                </a:cubicBezTo>
                <a:cubicBezTo>
                  <a:pt x="1415910" y="2100786"/>
                  <a:pt x="1420074" y="2110685"/>
                  <a:pt x="1422668" y="2120651"/>
                </a:cubicBezTo>
                <a:cubicBezTo>
                  <a:pt x="1425262" y="2130617"/>
                  <a:pt x="1426559" y="2140652"/>
                  <a:pt x="1426559" y="2150755"/>
                </a:cubicBezTo>
                <a:cubicBezTo>
                  <a:pt x="1426559" y="2157854"/>
                  <a:pt x="1426149" y="2163451"/>
                  <a:pt x="1425330" y="2167547"/>
                </a:cubicBezTo>
                <a:lnTo>
                  <a:pt x="1286075" y="2167547"/>
                </a:lnTo>
                <a:cubicBezTo>
                  <a:pt x="1286348" y="2190756"/>
                  <a:pt x="1292832" y="2208027"/>
                  <a:pt x="1305529" y="2219358"/>
                </a:cubicBezTo>
                <a:cubicBezTo>
                  <a:pt x="1318227" y="2230690"/>
                  <a:pt x="1334404" y="2236356"/>
                  <a:pt x="1354064" y="2236356"/>
                </a:cubicBezTo>
                <a:cubicBezTo>
                  <a:pt x="1375089" y="2236356"/>
                  <a:pt x="1393383" y="2232943"/>
                  <a:pt x="1408947" y="2226116"/>
                </a:cubicBezTo>
                <a:lnTo>
                  <a:pt x="1415500" y="2251920"/>
                </a:lnTo>
                <a:cubicBezTo>
                  <a:pt x="1396660" y="2260384"/>
                  <a:pt x="1374543" y="2264616"/>
                  <a:pt x="1349149" y="2264616"/>
                </a:cubicBezTo>
                <a:cubicBezTo>
                  <a:pt x="1319114" y="2264616"/>
                  <a:pt x="1295358" y="2255469"/>
                  <a:pt x="1277883" y="2237175"/>
                </a:cubicBezTo>
                <a:cubicBezTo>
                  <a:pt x="1260408" y="2218881"/>
                  <a:pt x="1251670" y="2194579"/>
                  <a:pt x="1251670" y="2164271"/>
                </a:cubicBezTo>
                <a:cubicBezTo>
                  <a:pt x="1251670" y="2133689"/>
                  <a:pt x="1260135" y="2108295"/>
                  <a:pt x="1277064" y="2088090"/>
                </a:cubicBezTo>
                <a:cubicBezTo>
                  <a:pt x="1293993" y="2067884"/>
                  <a:pt x="1316519" y="2057781"/>
                  <a:pt x="1344644" y="2057781"/>
                </a:cubicBezTo>
                <a:close/>
                <a:moveTo>
                  <a:pt x="1058894" y="2057781"/>
                </a:moveTo>
                <a:cubicBezTo>
                  <a:pt x="1074185" y="2057781"/>
                  <a:pt x="1087496" y="2060853"/>
                  <a:pt x="1098827" y="2066996"/>
                </a:cubicBezTo>
                <a:cubicBezTo>
                  <a:pt x="1110159" y="2073140"/>
                  <a:pt x="1118692" y="2081127"/>
                  <a:pt x="1124426" y="2090957"/>
                </a:cubicBezTo>
                <a:cubicBezTo>
                  <a:pt x="1130160" y="2100786"/>
                  <a:pt x="1134324" y="2110685"/>
                  <a:pt x="1136918" y="2120651"/>
                </a:cubicBezTo>
                <a:cubicBezTo>
                  <a:pt x="1139512" y="2130617"/>
                  <a:pt x="1140809" y="2140652"/>
                  <a:pt x="1140809" y="2150755"/>
                </a:cubicBezTo>
                <a:cubicBezTo>
                  <a:pt x="1140809" y="2157854"/>
                  <a:pt x="1140399" y="2163451"/>
                  <a:pt x="1139580" y="2167547"/>
                </a:cubicBezTo>
                <a:lnTo>
                  <a:pt x="1000325" y="2167547"/>
                </a:lnTo>
                <a:cubicBezTo>
                  <a:pt x="1000598" y="2190756"/>
                  <a:pt x="1007083" y="2208027"/>
                  <a:pt x="1019779" y="2219358"/>
                </a:cubicBezTo>
                <a:cubicBezTo>
                  <a:pt x="1032476" y="2230690"/>
                  <a:pt x="1048655" y="2236356"/>
                  <a:pt x="1068314" y="2236356"/>
                </a:cubicBezTo>
                <a:cubicBezTo>
                  <a:pt x="1089339" y="2236356"/>
                  <a:pt x="1107633" y="2232943"/>
                  <a:pt x="1123197" y="2226116"/>
                </a:cubicBezTo>
                <a:lnTo>
                  <a:pt x="1129750" y="2251920"/>
                </a:lnTo>
                <a:cubicBezTo>
                  <a:pt x="1110910" y="2260384"/>
                  <a:pt x="1088793" y="2264616"/>
                  <a:pt x="1063399" y="2264616"/>
                </a:cubicBezTo>
                <a:cubicBezTo>
                  <a:pt x="1033364" y="2264616"/>
                  <a:pt x="1009608" y="2255469"/>
                  <a:pt x="992133" y="2237175"/>
                </a:cubicBezTo>
                <a:cubicBezTo>
                  <a:pt x="974658" y="2218881"/>
                  <a:pt x="965920" y="2194579"/>
                  <a:pt x="965920" y="2164271"/>
                </a:cubicBezTo>
                <a:cubicBezTo>
                  <a:pt x="965920" y="2133689"/>
                  <a:pt x="974385" y="2108295"/>
                  <a:pt x="991314" y="2088090"/>
                </a:cubicBezTo>
                <a:cubicBezTo>
                  <a:pt x="1008243" y="2067884"/>
                  <a:pt x="1030770" y="2057781"/>
                  <a:pt x="1058894" y="2057781"/>
                </a:cubicBezTo>
                <a:close/>
                <a:moveTo>
                  <a:pt x="598417" y="2057781"/>
                </a:moveTo>
                <a:cubicBezTo>
                  <a:pt x="627088" y="2057781"/>
                  <a:pt x="647703" y="2069113"/>
                  <a:pt x="660263" y="2091776"/>
                </a:cubicBezTo>
                <a:lnTo>
                  <a:pt x="661082" y="2091776"/>
                </a:lnTo>
                <a:lnTo>
                  <a:pt x="662311" y="2061877"/>
                </a:lnTo>
                <a:lnTo>
                  <a:pt x="694258" y="2061877"/>
                </a:lnTo>
                <a:cubicBezTo>
                  <a:pt x="693165" y="2074164"/>
                  <a:pt x="692619" y="2092185"/>
                  <a:pt x="692619" y="2115941"/>
                </a:cubicBezTo>
                <a:lnTo>
                  <a:pt x="692619" y="2231031"/>
                </a:lnTo>
                <a:cubicBezTo>
                  <a:pt x="692619" y="2273900"/>
                  <a:pt x="683199" y="2304209"/>
                  <a:pt x="664359" y="2321957"/>
                </a:cubicBezTo>
                <a:cubicBezTo>
                  <a:pt x="646611" y="2337794"/>
                  <a:pt x="622446" y="2345712"/>
                  <a:pt x="591864" y="2345712"/>
                </a:cubicBezTo>
                <a:cubicBezTo>
                  <a:pt x="564286" y="2345712"/>
                  <a:pt x="542305" y="2340251"/>
                  <a:pt x="525922" y="2329329"/>
                </a:cubicBezTo>
                <a:lnTo>
                  <a:pt x="534933" y="2301478"/>
                </a:lnTo>
                <a:cubicBezTo>
                  <a:pt x="551043" y="2312127"/>
                  <a:pt x="570430" y="2317452"/>
                  <a:pt x="593093" y="2317452"/>
                </a:cubicBezTo>
                <a:cubicBezTo>
                  <a:pt x="612752" y="2317452"/>
                  <a:pt x="628316" y="2311854"/>
                  <a:pt x="639784" y="2300659"/>
                </a:cubicBezTo>
                <a:cubicBezTo>
                  <a:pt x="651252" y="2289464"/>
                  <a:pt x="656986" y="2271852"/>
                  <a:pt x="656986" y="2247824"/>
                </a:cubicBezTo>
                <a:lnTo>
                  <a:pt x="656986" y="2226116"/>
                </a:lnTo>
                <a:lnTo>
                  <a:pt x="656167" y="2226116"/>
                </a:lnTo>
                <a:cubicBezTo>
                  <a:pt x="650433" y="2235946"/>
                  <a:pt x="642174" y="2243933"/>
                  <a:pt x="631388" y="2250077"/>
                </a:cubicBezTo>
                <a:cubicBezTo>
                  <a:pt x="620603" y="2256220"/>
                  <a:pt x="607838" y="2259292"/>
                  <a:pt x="593093" y="2259292"/>
                </a:cubicBezTo>
                <a:cubicBezTo>
                  <a:pt x="568791" y="2259292"/>
                  <a:pt x="548654" y="2250077"/>
                  <a:pt x="532680" y="2231646"/>
                </a:cubicBezTo>
                <a:cubicBezTo>
                  <a:pt x="516707" y="2213215"/>
                  <a:pt x="508720" y="2190210"/>
                  <a:pt x="508720" y="2162632"/>
                </a:cubicBezTo>
                <a:cubicBezTo>
                  <a:pt x="508720" y="2130685"/>
                  <a:pt x="517594" y="2105224"/>
                  <a:pt x="535343" y="2086246"/>
                </a:cubicBezTo>
                <a:cubicBezTo>
                  <a:pt x="553091" y="2067270"/>
                  <a:pt x="574116" y="2057781"/>
                  <a:pt x="598417" y="2057781"/>
                </a:cubicBezTo>
                <a:close/>
                <a:moveTo>
                  <a:pt x="5647048" y="2028701"/>
                </a:moveTo>
                <a:cubicBezTo>
                  <a:pt x="5651690" y="2037985"/>
                  <a:pt x="5654011" y="2047951"/>
                  <a:pt x="5654011" y="2058600"/>
                </a:cubicBezTo>
                <a:cubicBezTo>
                  <a:pt x="5654011" y="2069795"/>
                  <a:pt x="5650734" y="2078601"/>
                  <a:pt x="5644181" y="2085018"/>
                </a:cubicBezTo>
                <a:cubicBezTo>
                  <a:pt x="5637628" y="2091435"/>
                  <a:pt x="5628208" y="2094370"/>
                  <a:pt x="5615920" y="2093824"/>
                </a:cubicBezTo>
                <a:cubicBezTo>
                  <a:pt x="5629573" y="2111299"/>
                  <a:pt x="5636399" y="2133143"/>
                  <a:pt x="5636399" y="2159356"/>
                </a:cubicBezTo>
                <a:cubicBezTo>
                  <a:pt x="5636399" y="2193487"/>
                  <a:pt x="5626570" y="2219563"/>
                  <a:pt x="5606910" y="2237584"/>
                </a:cubicBezTo>
                <a:cubicBezTo>
                  <a:pt x="5587250" y="2255606"/>
                  <a:pt x="5564177" y="2264616"/>
                  <a:pt x="5537692" y="2264616"/>
                </a:cubicBezTo>
                <a:cubicBezTo>
                  <a:pt x="5510387" y="2264616"/>
                  <a:pt x="5487723" y="2255265"/>
                  <a:pt x="5469702" y="2236561"/>
                </a:cubicBezTo>
                <a:cubicBezTo>
                  <a:pt x="5451681" y="2217857"/>
                  <a:pt x="5442670" y="2193214"/>
                  <a:pt x="5442670" y="2162632"/>
                </a:cubicBezTo>
                <a:cubicBezTo>
                  <a:pt x="5442670" y="2130685"/>
                  <a:pt x="5452022" y="2105224"/>
                  <a:pt x="5470726" y="2086246"/>
                </a:cubicBezTo>
                <a:cubicBezTo>
                  <a:pt x="5489430" y="2067270"/>
                  <a:pt x="5512844" y="2057781"/>
                  <a:pt x="5540968" y="2057781"/>
                </a:cubicBezTo>
                <a:cubicBezTo>
                  <a:pt x="5551617" y="2057781"/>
                  <a:pt x="5562948" y="2059556"/>
                  <a:pt x="5574963" y="2063106"/>
                </a:cubicBezTo>
                <a:cubicBezTo>
                  <a:pt x="5577147" y="2063652"/>
                  <a:pt x="5580492" y="2064949"/>
                  <a:pt x="5584998" y="2066996"/>
                </a:cubicBezTo>
                <a:cubicBezTo>
                  <a:pt x="5589503" y="2069044"/>
                  <a:pt x="5593804" y="2070683"/>
                  <a:pt x="5597899" y="2071911"/>
                </a:cubicBezTo>
                <a:cubicBezTo>
                  <a:pt x="5601995" y="2073140"/>
                  <a:pt x="5605954" y="2073755"/>
                  <a:pt x="5609777" y="2073755"/>
                </a:cubicBezTo>
                <a:cubicBezTo>
                  <a:pt x="5620426" y="2073755"/>
                  <a:pt x="5626023" y="2068294"/>
                  <a:pt x="5626570" y="2057371"/>
                </a:cubicBezTo>
                <a:cubicBezTo>
                  <a:pt x="5626570" y="2049726"/>
                  <a:pt x="5624248" y="2041671"/>
                  <a:pt x="5619607" y="2033207"/>
                </a:cubicBezTo>
                <a:close/>
                <a:moveTo>
                  <a:pt x="4797580" y="2017643"/>
                </a:moveTo>
                <a:cubicBezTo>
                  <a:pt x="4802495" y="2026653"/>
                  <a:pt x="4804952" y="2036483"/>
                  <a:pt x="4804952" y="2047132"/>
                </a:cubicBezTo>
                <a:cubicBezTo>
                  <a:pt x="4804952" y="2056962"/>
                  <a:pt x="4801676" y="2065017"/>
                  <a:pt x="4795123" y="2071297"/>
                </a:cubicBezTo>
                <a:cubicBezTo>
                  <a:pt x="4788570" y="2077577"/>
                  <a:pt x="4780241" y="2080990"/>
                  <a:pt x="4770139" y="2081536"/>
                </a:cubicBezTo>
                <a:lnTo>
                  <a:pt x="4765633" y="2081536"/>
                </a:lnTo>
                <a:lnTo>
                  <a:pt x="4765633" y="2206047"/>
                </a:lnTo>
                <a:cubicBezTo>
                  <a:pt x="4765633" y="2228164"/>
                  <a:pt x="4766179" y="2246186"/>
                  <a:pt x="4767271" y="2260111"/>
                </a:cubicBezTo>
                <a:lnTo>
                  <a:pt x="4735325" y="2260111"/>
                </a:lnTo>
                <a:lnTo>
                  <a:pt x="4733277" y="2227755"/>
                </a:lnTo>
                <a:lnTo>
                  <a:pt x="4732458" y="2227755"/>
                </a:lnTo>
                <a:cubicBezTo>
                  <a:pt x="4726723" y="2237584"/>
                  <a:pt x="4718327" y="2246186"/>
                  <a:pt x="4707269" y="2253558"/>
                </a:cubicBezTo>
                <a:cubicBezTo>
                  <a:pt x="4696210" y="2260930"/>
                  <a:pt x="4682762" y="2264616"/>
                  <a:pt x="4666926" y="2264616"/>
                </a:cubicBezTo>
                <a:cubicBezTo>
                  <a:pt x="4658461" y="2264616"/>
                  <a:pt x="4650474" y="2263251"/>
                  <a:pt x="4642966" y="2260521"/>
                </a:cubicBezTo>
                <a:cubicBezTo>
                  <a:pt x="4635456" y="2257790"/>
                  <a:pt x="4628221" y="2253353"/>
                  <a:pt x="4621258" y="2247209"/>
                </a:cubicBezTo>
                <a:cubicBezTo>
                  <a:pt x="4614295" y="2241066"/>
                  <a:pt x="4608766" y="2232055"/>
                  <a:pt x="4604670" y="2220178"/>
                </a:cubicBezTo>
                <a:cubicBezTo>
                  <a:pt x="4600575" y="2208300"/>
                  <a:pt x="4598526" y="2194170"/>
                  <a:pt x="4598526" y="2177787"/>
                </a:cubicBezTo>
                <a:lnTo>
                  <a:pt x="4598526" y="2061877"/>
                </a:lnTo>
                <a:lnTo>
                  <a:pt x="4634569" y="2061877"/>
                </a:lnTo>
                <a:lnTo>
                  <a:pt x="4634569" y="2171643"/>
                </a:lnTo>
                <a:cubicBezTo>
                  <a:pt x="4634569" y="2213693"/>
                  <a:pt x="4649314" y="2234718"/>
                  <a:pt x="4678804" y="2234718"/>
                </a:cubicBezTo>
                <a:cubicBezTo>
                  <a:pt x="4689998" y="2234718"/>
                  <a:pt x="4699828" y="2231441"/>
                  <a:pt x="4708292" y="2224888"/>
                </a:cubicBezTo>
                <a:cubicBezTo>
                  <a:pt x="4716757" y="2218334"/>
                  <a:pt x="4722764" y="2210553"/>
                  <a:pt x="4726314" y="2201542"/>
                </a:cubicBezTo>
                <a:cubicBezTo>
                  <a:pt x="4728498" y="2196354"/>
                  <a:pt x="4729591" y="2190210"/>
                  <a:pt x="4729591" y="2183111"/>
                </a:cubicBezTo>
                <a:lnTo>
                  <a:pt x="4729591" y="2061877"/>
                </a:lnTo>
                <a:lnTo>
                  <a:pt x="4758261" y="2061877"/>
                </a:lnTo>
                <a:cubicBezTo>
                  <a:pt x="4771094" y="2061877"/>
                  <a:pt x="4777511" y="2056552"/>
                  <a:pt x="4777511" y="2045903"/>
                </a:cubicBezTo>
                <a:cubicBezTo>
                  <a:pt x="4777511" y="2037985"/>
                  <a:pt x="4775053" y="2030203"/>
                  <a:pt x="4770139" y="2022558"/>
                </a:cubicBezTo>
                <a:close/>
                <a:moveTo>
                  <a:pt x="5805220" y="2014366"/>
                </a:moveTo>
                <a:lnTo>
                  <a:pt x="5805220" y="2061877"/>
                </a:lnTo>
                <a:lnTo>
                  <a:pt x="5856826" y="2061877"/>
                </a:lnTo>
                <a:lnTo>
                  <a:pt x="5856826" y="2089318"/>
                </a:lnTo>
                <a:lnTo>
                  <a:pt x="5805220" y="2089318"/>
                </a:lnTo>
                <a:lnTo>
                  <a:pt x="5805220" y="2196217"/>
                </a:lnTo>
                <a:cubicBezTo>
                  <a:pt x="5805220" y="2221884"/>
                  <a:pt x="5814231" y="2234718"/>
                  <a:pt x="5832252" y="2234718"/>
                </a:cubicBezTo>
                <a:cubicBezTo>
                  <a:pt x="5840717" y="2234718"/>
                  <a:pt x="5847679" y="2233898"/>
                  <a:pt x="5853140" y="2232260"/>
                </a:cubicBezTo>
                <a:lnTo>
                  <a:pt x="5854779" y="2259702"/>
                </a:lnTo>
                <a:cubicBezTo>
                  <a:pt x="5845495" y="2262978"/>
                  <a:pt x="5834846" y="2264616"/>
                  <a:pt x="5822832" y="2264616"/>
                </a:cubicBezTo>
                <a:cubicBezTo>
                  <a:pt x="5806175" y="2264616"/>
                  <a:pt x="5793206" y="2259565"/>
                  <a:pt x="5783922" y="2249462"/>
                </a:cubicBezTo>
                <a:cubicBezTo>
                  <a:pt x="5774638" y="2239086"/>
                  <a:pt x="5769997" y="2221748"/>
                  <a:pt x="5769997" y="2197446"/>
                </a:cubicBezTo>
                <a:lnTo>
                  <a:pt x="5769997" y="2089318"/>
                </a:lnTo>
                <a:lnTo>
                  <a:pt x="5739278" y="2089318"/>
                </a:lnTo>
                <a:lnTo>
                  <a:pt x="5739278" y="2061877"/>
                </a:lnTo>
                <a:lnTo>
                  <a:pt x="5769997" y="2061877"/>
                </a:lnTo>
                <a:lnTo>
                  <a:pt x="5769997" y="2025015"/>
                </a:lnTo>
                <a:close/>
                <a:moveTo>
                  <a:pt x="4714436" y="1984058"/>
                </a:moveTo>
                <a:lnTo>
                  <a:pt x="4733686" y="1984058"/>
                </a:lnTo>
                <a:cubicBezTo>
                  <a:pt x="4734232" y="2011636"/>
                  <a:pt x="4724948" y="2025425"/>
                  <a:pt x="4705835" y="2025425"/>
                </a:cubicBezTo>
                <a:cubicBezTo>
                  <a:pt x="4699282" y="2025425"/>
                  <a:pt x="4690817" y="2022421"/>
                  <a:pt x="4680442" y="2016414"/>
                </a:cubicBezTo>
                <a:cubicBezTo>
                  <a:pt x="4671977" y="2011772"/>
                  <a:pt x="4666107" y="2009451"/>
                  <a:pt x="4662830" y="2009451"/>
                </a:cubicBezTo>
                <a:cubicBezTo>
                  <a:pt x="4656550" y="2009451"/>
                  <a:pt x="4653000" y="2015595"/>
                  <a:pt x="4652181" y="2027882"/>
                </a:cubicBezTo>
                <a:lnTo>
                  <a:pt x="4632521" y="2027882"/>
                </a:lnTo>
                <a:cubicBezTo>
                  <a:pt x="4632248" y="2014776"/>
                  <a:pt x="4634569" y="2004400"/>
                  <a:pt x="4639484" y="1996754"/>
                </a:cubicBezTo>
                <a:cubicBezTo>
                  <a:pt x="4644399" y="1989109"/>
                  <a:pt x="4651362" y="1985286"/>
                  <a:pt x="4660373" y="1985286"/>
                </a:cubicBezTo>
                <a:cubicBezTo>
                  <a:pt x="4665560" y="1985286"/>
                  <a:pt x="4674161" y="1988290"/>
                  <a:pt x="4686176" y="1994297"/>
                </a:cubicBezTo>
                <a:cubicBezTo>
                  <a:pt x="4694367" y="1998939"/>
                  <a:pt x="4700101" y="2001260"/>
                  <a:pt x="4703378" y="2001260"/>
                </a:cubicBezTo>
                <a:cubicBezTo>
                  <a:pt x="4709931" y="2001260"/>
                  <a:pt x="4713617" y="1995526"/>
                  <a:pt x="4714436" y="1984058"/>
                </a:cubicBezTo>
                <a:close/>
                <a:moveTo>
                  <a:pt x="257584" y="1984058"/>
                </a:moveTo>
                <a:lnTo>
                  <a:pt x="296903" y="1984058"/>
                </a:lnTo>
                <a:lnTo>
                  <a:pt x="384962" y="2123723"/>
                </a:lnTo>
                <a:cubicBezTo>
                  <a:pt x="406260" y="2158127"/>
                  <a:pt x="422643" y="2188026"/>
                  <a:pt x="434111" y="2213420"/>
                </a:cubicBezTo>
                <a:lnTo>
                  <a:pt x="435340" y="2213010"/>
                </a:lnTo>
                <a:cubicBezTo>
                  <a:pt x="432609" y="2182155"/>
                  <a:pt x="431244" y="2144338"/>
                  <a:pt x="431244" y="2099558"/>
                </a:cubicBezTo>
                <a:lnTo>
                  <a:pt x="431244" y="1984058"/>
                </a:lnTo>
                <a:lnTo>
                  <a:pt x="464829" y="1984058"/>
                </a:lnTo>
                <a:lnTo>
                  <a:pt x="464829" y="2260111"/>
                </a:lnTo>
                <a:lnTo>
                  <a:pt x="428787" y="2260111"/>
                </a:lnTo>
                <a:lnTo>
                  <a:pt x="341138" y="2120036"/>
                </a:lnTo>
                <a:cubicBezTo>
                  <a:pt x="318201" y="2083721"/>
                  <a:pt x="301136" y="2053003"/>
                  <a:pt x="289941" y="2027882"/>
                </a:cubicBezTo>
                <a:lnTo>
                  <a:pt x="288712" y="2028292"/>
                </a:lnTo>
                <a:cubicBezTo>
                  <a:pt x="290350" y="2056143"/>
                  <a:pt x="291169" y="2094097"/>
                  <a:pt x="291169" y="2142154"/>
                </a:cubicBezTo>
                <a:lnTo>
                  <a:pt x="291169" y="2260111"/>
                </a:lnTo>
                <a:lnTo>
                  <a:pt x="257584" y="2260111"/>
                </a:lnTo>
                <a:close/>
                <a:moveTo>
                  <a:pt x="6275126" y="1983648"/>
                </a:moveTo>
                <a:cubicBezTo>
                  <a:pt x="6281680" y="1983648"/>
                  <a:pt x="6287004" y="1985764"/>
                  <a:pt x="6291100" y="1989996"/>
                </a:cubicBezTo>
                <a:cubicBezTo>
                  <a:pt x="6295196" y="1994229"/>
                  <a:pt x="6297244" y="1999621"/>
                  <a:pt x="6297244" y="2006175"/>
                </a:cubicBezTo>
                <a:cubicBezTo>
                  <a:pt x="6297244" y="2012455"/>
                  <a:pt x="6295196" y="2017711"/>
                  <a:pt x="6291100" y="2021943"/>
                </a:cubicBezTo>
                <a:cubicBezTo>
                  <a:pt x="6287004" y="2026176"/>
                  <a:pt x="6281406" y="2028292"/>
                  <a:pt x="6274307" y="2028292"/>
                </a:cubicBezTo>
                <a:cubicBezTo>
                  <a:pt x="6267754" y="2028292"/>
                  <a:pt x="6262498" y="2026176"/>
                  <a:pt x="6258539" y="2021943"/>
                </a:cubicBezTo>
                <a:cubicBezTo>
                  <a:pt x="6254579" y="2017711"/>
                  <a:pt x="6252600" y="2012455"/>
                  <a:pt x="6252600" y="2006175"/>
                </a:cubicBezTo>
                <a:cubicBezTo>
                  <a:pt x="6252600" y="1999894"/>
                  <a:pt x="6254715" y="1994570"/>
                  <a:pt x="6258948" y="1990201"/>
                </a:cubicBezTo>
                <a:cubicBezTo>
                  <a:pt x="6263181" y="1985832"/>
                  <a:pt x="6268573" y="1983648"/>
                  <a:pt x="6275126" y="1983648"/>
                </a:cubicBezTo>
                <a:close/>
                <a:moveTo>
                  <a:pt x="3789101" y="1980781"/>
                </a:moveTo>
                <a:lnTo>
                  <a:pt x="3810399" y="1980781"/>
                </a:lnTo>
                <a:cubicBezTo>
                  <a:pt x="3811765" y="1989246"/>
                  <a:pt x="3814973" y="1996072"/>
                  <a:pt x="3820024" y="2001260"/>
                </a:cubicBezTo>
                <a:cubicBezTo>
                  <a:pt x="3825076" y="2006448"/>
                  <a:pt x="3831561" y="2009042"/>
                  <a:pt x="3839479" y="2009042"/>
                </a:cubicBezTo>
                <a:cubicBezTo>
                  <a:pt x="3848763" y="2009042"/>
                  <a:pt x="3855862" y="2006311"/>
                  <a:pt x="3860777" y="2000850"/>
                </a:cubicBezTo>
                <a:cubicBezTo>
                  <a:pt x="3865692" y="1995389"/>
                  <a:pt x="3868559" y="1988699"/>
                  <a:pt x="3869378" y="1980781"/>
                </a:cubicBezTo>
                <a:lnTo>
                  <a:pt x="3890676" y="1980781"/>
                </a:lnTo>
                <a:cubicBezTo>
                  <a:pt x="3890676" y="1996072"/>
                  <a:pt x="3886034" y="2008427"/>
                  <a:pt x="3876750" y="2017847"/>
                </a:cubicBezTo>
                <a:cubicBezTo>
                  <a:pt x="3867467" y="2027268"/>
                  <a:pt x="3855179" y="2031978"/>
                  <a:pt x="3839889" y="2031978"/>
                </a:cubicBezTo>
                <a:cubicBezTo>
                  <a:pt x="3822960" y="2031978"/>
                  <a:pt x="3810263" y="2026995"/>
                  <a:pt x="3801798" y="2017028"/>
                </a:cubicBezTo>
                <a:cubicBezTo>
                  <a:pt x="3793333" y="2007062"/>
                  <a:pt x="3789101" y="1994980"/>
                  <a:pt x="3789101" y="1980781"/>
                </a:cubicBezTo>
                <a:close/>
                <a:moveTo>
                  <a:pt x="6098133" y="1976276"/>
                </a:moveTo>
                <a:lnTo>
                  <a:pt x="6123117" y="1976276"/>
                </a:lnTo>
                <a:lnTo>
                  <a:pt x="6162436" y="2034845"/>
                </a:lnTo>
                <a:lnTo>
                  <a:pt x="6134995" y="2034845"/>
                </a:lnTo>
                <a:lnTo>
                  <a:pt x="6110830" y="1996345"/>
                </a:lnTo>
                <a:lnTo>
                  <a:pt x="6110010" y="1996345"/>
                </a:lnTo>
                <a:lnTo>
                  <a:pt x="6086665" y="2034845"/>
                </a:lnTo>
                <a:lnTo>
                  <a:pt x="6059633" y="2034845"/>
                </a:lnTo>
                <a:close/>
                <a:moveTo>
                  <a:pt x="5487314" y="1976276"/>
                </a:moveTo>
                <a:lnTo>
                  <a:pt x="5526633" y="1976276"/>
                </a:lnTo>
                <a:lnTo>
                  <a:pt x="5562676" y="2034845"/>
                </a:lnTo>
                <a:lnTo>
                  <a:pt x="5537282" y="2034845"/>
                </a:lnTo>
                <a:close/>
                <a:moveTo>
                  <a:pt x="3010490" y="1976276"/>
                </a:moveTo>
                <a:lnTo>
                  <a:pt x="3050219" y="1976276"/>
                </a:lnTo>
                <a:lnTo>
                  <a:pt x="3000251" y="2034845"/>
                </a:lnTo>
                <a:lnTo>
                  <a:pt x="2974857" y="2034845"/>
                </a:lnTo>
                <a:close/>
                <a:moveTo>
                  <a:pt x="2187968" y="1976276"/>
                </a:moveTo>
                <a:lnTo>
                  <a:pt x="2214181" y="1976276"/>
                </a:lnTo>
                <a:lnTo>
                  <a:pt x="2249814" y="2034845"/>
                </a:lnTo>
                <a:lnTo>
                  <a:pt x="2222373" y="2034845"/>
                </a:lnTo>
                <a:lnTo>
                  <a:pt x="2201484" y="1996345"/>
                </a:lnTo>
                <a:lnTo>
                  <a:pt x="2200665" y="1996345"/>
                </a:lnTo>
                <a:lnTo>
                  <a:pt x="2179777" y="2034845"/>
                </a:lnTo>
                <a:lnTo>
                  <a:pt x="2153154" y="2034845"/>
                </a:lnTo>
                <a:close/>
                <a:moveTo>
                  <a:pt x="1330718" y="1976276"/>
                </a:moveTo>
                <a:lnTo>
                  <a:pt x="1355703" y="1976276"/>
                </a:lnTo>
                <a:lnTo>
                  <a:pt x="1395021" y="2034845"/>
                </a:lnTo>
                <a:lnTo>
                  <a:pt x="1367580" y="2034845"/>
                </a:lnTo>
                <a:lnTo>
                  <a:pt x="1343825" y="1996345"/>
                </a:lnTo>
                <a:lnTo>
                  <a:pt x="1343005" y="1996345"/>
                </a:lnTo>
                <a:lnTo>
                  <a:pt x="1319250" y="2034845"/>
                </a:lnTo>
                <a:lnTo>
                  <a:pt x="1292218" y="2034845"/>
                </a:lnTo>
                <a:close/>
                <a:moveTo>
                  <a:pt x="5361755" y="1969313"/>
                </a:moveTo>
                <a:lnTo>
                  <a:pt x="5397797" y="1969313"/>
                </a:lnTo>
                <a:lnTo>
                  <a:pt x="5397797" y="2260111"/>
                </a:lnTo>
                <a:lnTo>
                  <a:pt x="5361755" y="2260111"/>
                </a:lnTo>
                <a:close/>
                <a:moveTo>
                  <a:pt x="4504505" y="1969313"/>
                </a:moveTo>
                <a:lnTo>
                  <a:pt x="4540548" y="1969313"/>
                </a:lnTo>
                <a:lnTo>
                  <a:pt x="4540548" y="2260111"/>
                </a:lnTo>
                <a:lnTo>
                  <a:pt x="4504505" y="2260111"/>
                </a:lnTo>
                <a:close/>
                <a:moveTo>
                  <a:pt x="3675830" y="1969313"/>
                </a:moveTo>
                <a:lnTo>
                  <a:pt x="3711872" y="1969313"/>
                </a:lnTo>
                <a:lnTo>
                  <a:pt x="3711872" y="2260111"/>
                </a:lnTo>
                <a:lnTo>
                  <a:pt x="3675830" y="2260111"/>
                </a:lnTo>
                <a:close/>
                <a:moveTo>
                  <a:pt x="2029815" y="1969313"/>
                </a:moveTo>
                <a:lnTo>
                  <a:pt x="2065448" y="1969313"/>
                </a:lnTo>
                <a:lnTo>
                  <a:pt x="2065448" y="2011499"/>
                </a:lnTo>
                <a:lnTo>
                  <a:pt x="2097395" y="2011499"/>
                </a:lnTo>
                <a:lnTo>
                  <a:pt x="2097395" y="2034026"/>
                </a:lnTo>
                <a:lnTo>
                  <a:pt x="2065448" y="2034026"/>
                </a:lnTo>
                <a:lnTo>
                  <a:pt x="2065448" y="2208914"/>
                </a:lnTo>
                <a:cubicBezTo>
                  <a:pt x="2065448" y="2225024"/>
                  <a:pt x="2065994" y="2242090"/>
                  <a:pt x="2067087" y="2260111"/>
                </a:cubicBezTo>
                <a:lnTo>
                  <a:pt x="2035139" y="2260111"/>
                </a:lnTo>
                <a:lnTo>
                  <a:pt x="2033501" y="2225707"/>
                </a:lnTo>
                <a:lnTo>
                  <a:pt x="2032273" y="2225707"/>
                </a:lnTo>
                <a:cubicBezTo>
                  <a:pt x="2026811" y="2237175"/>
                  <a:pt x="2018210" y="2246527"/>
                  <a:pt x="2006470" y="2253763"/>
                </a:cubicBezTo>
                <a:cubicBezTo>
                  <a:pt x="1994728" y="2260999"/>
                  <a:pt x="1981076" y="2264616"/>
                  <a:pt x="1965512" y="2264616"/>
                </a:cubicBezTo>
                <a:cubicBezTo>
                  <a:pt x="1941210" y="2264616"/>
                  <a:pt x="1920936" y="2255265"/>
                  <a:pt x="1904690" y="2236561"/>
                </a:cubicBezTo>
                <a:cubicBezTo>
                  <a:pt x="1888444" y="2217857"/>
                  <a:pt x="1880320" y="2193623"/>
                  <a:pt x="1880320" y="2163861"/>
                </a:cubicBezTo>
                <a:cubicBezTo>
                  <a:pt x="1880047" y="2131914"/>
                  <a:pt x="1888580" y="2106247"/>
                  <a:pt x="1905919" y="2086861"/>
                </a:cubicBezTo>
                <a:cubicBezTo>
                  <a:pt x="1923257" y="2067474"/>
                  <a:pt x="1944350" y="2057781"/>
                  <a:pt x="1969198" y="2057781"/>
                </a:cubicBezTo>
                <a:cubicBezTo>
                  <a:pt x="1983670" y="2057781"/>
                  <a:pt x="1996025" y="2060648"/>
                  <a:pt x="2006265" y="2066382"/>
                </a:cubicBezTo>
                <a:cubicBezTo>
                  <a:pt x="2016504" y="2072116"/>
                  <a:pt x="2024081" y="2079216"/>
                  <a:pt x="2028996" y="2087680"/>
                </a:cubicBezTo>
                <a:lnTo>
                  <a:pt x="2029815" y="2087680"/>
                </a:lnTo>
                <a:lnTo>
                  <a:pt x="2029815" y="2034026"/>
                </a:lnTo>
                <a:lnTo>
                  <a:pt x="1949129" y="2034026"/>
                </a:lnTo>
                <a:lnTo>
                  <a:pt x="1949129" y="2011499"/>
                </a:lnTo>
                <a:lnTo>
                  <a:pt x="2029815" y="2011499"/>
                </a:lnTo>
                <a:close/>
                <a:moveTo>
                  <a:pt x="751656" y="1969313"/>
                </a:moveTo>
                <a:lnTo>
                  <a:pt x="787698" y="1969313"/>
                </a:lnTo>
                <a:lnTo>
                  <a:pt x="787698" y="2093414"/>
                </a:lnTo>
                <a:lnTo>
                  <a:pt x="788517" y="2093414"/>
                </a:lnTo>
                <a:cubicBezTo>
                  <a:pt x="794797" y="2082219"/>
                  <a:pt x="803398" y="2073618"/>
                  <a:pt x="814320" y="2067611"/>
                </a:cubicBezTo>
                <a:cubicBezTo>
                  <a:pt x="825788" y="2061058"/>
                  <a:pt x="838076" y="2057781"/>
                  <a:pt x="851182" y="2057781"/>
                </a:cubicBezTo>
                <a:cubicBezTo>
                  <a:pt x="856916" y="2057781"/>
                  <a:pt x="862718" y="2058532"/>
                  <a:pt x="868589" y="2060034"/>
                </a:cubicBezTo>
                <a:cubicBezTo>
                  <a:pt x="874460" y="2061535"/>
                  <a:pt x="880603" y="2064198"/>
                  <a:pt x="887020" y="2068020"/>
                </a:cubicBezTo>
                <a:cubicBezTo>
                  <a:pt x="893437" y="2071843"/>
                  <a:pt x="899034" y="2076826"/>
                  <a:pt x="903813" y="2082970"/>
                </a:cubicBezTo>
                <a:cubicBezTo>
                  <a:pt x="908591" y="2089114"/>
                  <a:pt x="912550" y="2097237"/>
                  <a:pt x="915690" y="2107340"/>
                </a:cubicBezTo>
                <a:cubicBezTo>
                  <a:pt x="918830" y="2117443"/>
                  <a:pt x="920400" y="2129047"/>
                  <a:pt x="920400" y="2142154"/>
                </a:cubicBezTo>
                <a:lnTo>
                  <a:pt x="920400" y="2260111"/>
                </a:lnTo>
                <a:lnTo>
                  <a:pt x="884358" y="2260111"/>
                </a:lnTo>
                <a:lnTo>
                  <a:pt x="884358" y="2146249"/>
                </a:lnTo>
                <a:cubicBezTo>
                  <a:pt x="884358" y="2128774"/>
                  <a:pt x="880672" y="2114644"/>
                  <a:pt x="873299" y="2103858"/>
                </a:cubicBezTo>
                <a:cubicBezTo>
                  <a:pt x="865927" y="2093073"/>
                  <a:pt x="854322" y="2087680"/>
                  <a:pt x="838485" y="2087680"/>
                </a:cubicBezTo>
                <a:cubicBezTo>
                  <a:pt x="827290" y="2087680"/>
                  <a:pt x="817324" y="2091093"/>
                  <a:pt x="808586" y="2097919"/>
                </a:cubicBezTo>
                <a:cubicBezTo>
                  <a:pt x="799849" y="2104746"/>
                  <a:pt x="793705" y="2113210"/>
                  <a:pt x="790155" y="2123313"/>
                </a:cubicBezTo>
                <a:cubicBezTo>
                  <a:pt x="788517" y="2127682"/>
                  <a:pt x="787698" y="2133416"/>
                  <a:pt x="787698" y="2140515"/>
                </a:cubicBezTo>
                <a:lnTo>
                  <a:pt x="787698" y="2260111"/>
                </a:lnTo>
                <a:lnTo>
                  <a:pt x="751656" y="2260111"/>
                </a:lnTo>
                <a:close/>
                <a:moveTo>
                  <a:pt x="2217458" y="1943100"/>
                </a:moveTo>
                <a:lnTo>
                  <a:pt x="2250224" y="1943100"/>
                </a:lnTo>
                <a:lnTo>
                  <a:pt x="2276027" y="1996754"/>
                </a:lnTo>
                <a:lnTo>
                  <a:pt x="2255548" y="1996754"/>
                </a:lnTo>
                <a:close/>
                <a:moveTo>
                  <a:pt x="1572939" y="1807102"/>
                </a:moveTo>
                <a:cubicBezTo>
                  <a:pt x="1578673" y="1807102"/>
                  <a:pt x="1583451" y="1809150"/>
                  <a:pt x="1587274" y="1813246"/>
                </a:cubicBezTo>
                <a:cubicBezTo>
                  <a:pt x="1591097" y="1817342"/>
                  <a:pt x="1593008" y="1822393"/>
                  <a:pt x="1593008" y="1828400"/>
                </a:cubicBezTo>
                <a:cubicBezTo>
                  <a:pt x="1593008" y="1834134"/>
                  <a:pt x="1591097" y="1839049"/>
                  <a:pt x="1587274" y="1843145"/>
                </a:cubicBezTo>
                <a:cubicBezTo>
                  <a:pt x="1583451" y="1847240"/>
                  <a:pt x="1578537" y="1849288"/>
                  <a:pt x="1572529" y="1849288"/>
                </a:cubicBezTo>
                <a:cubicBezTo>
                  <a:pt x="1566795" y="1849288"/>
                  <a:pt x="1561949" y="1847240"/>
                  <a:pt x="1557989" y="1843145"/>
                </a:cubicBezTo>
                <a:cubicBezTo>
                  <a:pt x="1554030" y="1839049"/>
                  <a:pt x="1552051" y="1834134"/>
                  <a:pt x="1552051" y="1828400"/>
                </a:cubicBezTo>
                <a:cubicBezTo>
                  <a:pt x="1552051" y="1822393"/>
                  <a:pt x="1554099" y="1817342"/>
                  <a:pt x="1558195" y="1813246"/>
                </a:cubicBezTo>
                <a:cubicBezTo>
                  <a:pt x="1562290" y="1809150"/>
                  <a:pt x="1567205" y="1807102"/>
                  <a:pt x="1572939" y="1807102"/>
                </a:cubicBezTo>
                <a:close/>
                <a:moveTo>
                  <a:pt x="5977803" y="1727235"/>
                </a:moveTo>
                <a:cubicBezTo>
                  <a:pt x="5984903" y="1727235"/>
                  <a:pt x="5990705" y="1729624"/>
                  <a:pt x="5995210" y="1734403"/>
                </a:cubicBezTo>
                <a:cubicBezTo>
                  <a:pt x="5999716" y="1739181"/>
                  <a:pt x="6001968" y="1745393"/>
                  <a:pt x="6001968" y="1753038"/>
                </a:cubicBezTo>
                <a:cubicBezTo>
                  <a:pt x="6001968" y="1760411"/>
                  <a:pt x="5999647" y="1766554"/>
                  <a:pt x="5995006" y="1771469"/>
                </a:cubicBezTo>
                <a:cubicBezTo>
                  <a:pt x="5990364" y="1776384"/>
                  <a:pt x="5984356" y="1778841"/>
                  <a:pt x="5976984" y="1778841"/>
                </a:cubicBezTo>
                <a:cubicBezTo>
                  <a:pt x="5970158" y="1778841"/>
                  <a:pt x="5964493" y="1776384"/>
                  <a:pt x="5959987" y="1771469"/>
                </a:cubicBezTo>
                <a:cubicBezTo>
                  <a:pt x="5955481" y="1766554"/>
                  <a:pt x="5953229" y="1760411"/>
                  <a:pt x="5953229" y="1753038"/>
                </a:cubicBezTo>
                <a:cubicBezTo>
                  <a:pt x="5953229" y="1745666"/>
                  <a:pt x="5955550" y="1739522"/>
                  <a:pt x="5960192" y="1734607"/>
                </a:cubicBezTo>
                <a:cubicBezTo>
                  <a:pt x="5964834" y="1729693"/>
                  <a:pt x="5970704" y="1727235"/>
                  <a:pt x="5977803" y="1727235"/>
                </a:cubicBezTo>
                <a:close/>
                <a:moveTo>
                  <a:pt x="5892079" y="1727235"/>
                </a:moveTo>
                <a:cubicBezTo>
                  <a:pt x="5899178" y="1727235"/>
                  <a:pt x="5904980" y="1729624"/>
                  <a:pt x="5909485" y="1734403"/>
                </a:cubicBezTo>
                <a:cubicBezTo>
                  <a:pt x="5913991" y="1739181"/>
                  <a:pt x="5916244" y="1745393"/>
                  <a:pt x="5916244" y="1753038"/>
                </a:cubicBezTo>
                <a:cubicBezTo>
                  <a:pt x="5916244" y="1760411"/>
                  <a:pt x="5913922" y="1766554"/>
                  <a:pt x="5909281" y="1771469"/>
                </a:cubicBezTo>
                <a:cubicBezTo>
                  <a:pt x="5904639" y="1776384"/>
                  <a:pt x="5898632" y="1778841"/>
                  <a:pt x="5891260" y="1778841"/>
                </a:cubicBezTo>
                <a:cubicBezTo>
                  <a:pt x="5884433" y="1778841"/>
                  <a:pt x="5878768" y="1776384"/>
                  <a:pt x="5874262" y="1771469"/>
                </a:cubicBezTo>
                <a:cubicBezTo>
                  <a:pt x="5869757" y="1766554"/>
                  <a:pt x="5867504" y="1760411"/>
                  <a:pt x="5867504" y="1753038"/>
                </a:cubicBezTo>
                <a:cubicBezTo>
                  <a:pt x="5867504" y="1745666"/>
                  <a:pt x="5869825" y="1739522"/>
                  <a:pt x="5874467" y="1734607"/>
                </a:cubicBezTo>
                <a:cubicBezTo>
                  <a:pt x="5879109" y="1729693"/>
                  <a:pt x="5884979" y="1727235"/>
                  <a:pt x="5892079" y="1727235"/>
                </a:cubicBezTo>
                <a:close/>
                <a:moveTo>
                  <a:pt x="5806353" y="1727235"/>
                </a:moveTo>
                <a:cubicBezTo>
                  <a:pt x="5813453" y="1727235"/>
                  <a:pt x="5819255" y="1729624"/>
                  <a:pt x="5823760" y="1734403"/>
                </a:cubicBezTo>
                <a:cubicBezTo>
                  <a:pt x="5828266" y="1739181"/>
                  <a:pt x="5830519" y="1745393"/>
                  <a:pt x="5830519" y="1753038"/>
                </a:cubicBezTo>
                <a:cubicBezTo>
                  <a:pt x="5830519" y="1760411"/>
                  <a:pt x="5828197" y="1766554"/>
                  <a:pt x="5823556" y="1771469"/>
                </a:cubicBezTo>
                <a:cubicBezTo>
                  <a:pt x="5818914" y="1776384"/>
                  <a:pt x="5812907" y="1778841"/>
                  <a:pt x="5805534" y="1778841"/>
                </a:cubicBezTo>
                <a:cubicBezTo>
                  <a:pt x="5798708" y="1778841"/>
                  <a:pt x="5793043" y="1776384"/>
                  <a:pt x="5788537" y="1771469"/>
                </a:cubicBezTo>
                <a:cubicBezTo>
                  <a:pt x="5784031" y="1766554"/>
                  <a:pt x="5781779" y="1760411"/>
                  <a:pt x="5781779" y="1753038"/>
                </a:cubicBezTo>
                <a:cubicBezTo>
                  <a:pt x="5781779" y="1745666"/>
                  <a:pt x="5784100" y="1739522"/>
                  <a:pt x="5788742" y="1734607"/>
                </a:cubicBezTo>
                <a:cubicBezTo>
                  <a:pt x="5793384" y="1729693"/>
                  <a:pt x="5799254" y="1727235"/>
                  <a:pt x="5806353" y="1727235"/>
                </a:cubicBezTo>
                <a:close/>
                <a:moveTo>
                  <a:pt x="5104247" y="1673171"/>
                </a:moveTo>
                <a:cubicBezTo>
                  <a:pt x="5048272" y="1672079"/>
                  <a:pt x="5020284" y="1686960"/>
                  <a:pt x="5020284" y="1717815"/>
                </a:cubicBezTo>
                <a:cubicBezTo>
                  <a:pt x="5020284" y="1729010"/>
                  <a:pt x="5023492" y="1737543"/>
                  <a:pt x="5029909" y="1743413"/>
                </a:cubicBezTo>
                <a:cubicBezTo>
                  <a:pt x="5036325" y="1749284"/>
                  <a:pt x="5044312" y="1752219"/>
                  <a:pt x="5053869" y="1752219"/>
                </a:cubicBezTo>
                <a:cubicBezTo>
                  <a:pt x="5066157" y="1752219"/>
                  <a:pt x="5076532" y="1749011"/>
                  <a:pt x="5084997" y="1742594"/>
                </a:cubicBezTo>
                <a:cubicBezTo>
                  <a:pt x="5093461" y="1736177"/>
                  <a:pt x="5099332" y="1728327"/>
                  <a:pt x="5102608" y="1719044"/>
                </a:cubicBezTo>
                <a:cubicBezTo>
                  <a:pt x="5103701" y="1715494"/>
                  <a:pt x="5104247" y="1711671"/>
                  <a:pt x="5104247" y="1707575"/>
                </a:cubicBezTo>
                <a:close/>
                <a:moveTo>
                  <a:pt x="1608572" y="1673171"/>
                </a:moveTo>
                <a:cubicBezTo>
                  <a:pt x="1552597" y="1672079"/>
                  <a:pt x="1524609" y="1686960"/>
                  <a:pt x="1524609" y="1717815"/>
                </a:cubicBezTo>
                <a:cubicBezTo>
                  <a:pt x="1524609" y="1729010"/>
                  <a:pt x="1527818" y="1737543"/>
                  <a:pt x="1534234" y="1743413"/>
                </a:cubicBezTo>
                <a:cubicBezTo>
                  <a:pt x="1540651" y="1749284"/>
                  <a:pt x="1548638" y="1752219"/>
                  <a:pt x="1558195" y="1752219"/>
                </a:cubicBezTo>
                <a:cubicBezTo>
                  <a:pt x="1570481" y="1752219"/>
                  <a:pt x="1580858" y="1749011"/>
                  <a:pt x="1589322" y="1742594"/>
                </a:cubicBezTo>
                <a:cubicBezTo>
                  <a:pt x="1597787" y="1736177"/>
                  <a:pt x="1603657" y="1728327"/>
                  <a:pt x="1606934" y="1719044"/>
                </a:cubicBezTo>
                <a:cubicBezTo>
                  <a:pt x="1608026" y="1715494"/>
                  <a:pt x="1608572" y="1711671"/>
                  <a:pt x="1608572" y="1707575"/>
                </a:cubicBezTo>
                <a:close/>
                <a:moveTo>
                  <a:pt x="989447" y="1673171"/>
                </a:moveTo>
                <a:cubicBezTo>
                  <a:pt x="933472" y="1672079"/>
                  <a:pt x="905484" y="1686960"/>
                  <a:pt x="905484" y="1717815"/>
                </a:cubicBezTo>
                <a:cubicBezTo>
                  <a:pt x="905484" y="1729010"/>
                  <a:pt x="908693" y="1737543"/>
                  <a:pt x="915109" y="1743413"/>
                </a:cubicBezTo>
                <a:cubicBezTo>
                  <a:pt x="921526" y="1749284"/>
                  <a:pt x="929513" y="1752219"/>
                  <a:pt x="939069" y="1752219"/>
                </a:cubicBezTo>
                <a:cubicBezTo>
                  <a:pt x="951357" y="1752219"/>
                  <a:pt x="961733" y="1749011"/>
                  <a:pt x="970197" y="1742594"/>
                </a:cubicBezTo>
                <a:cubicBezTo>
                  <a:pt x="978662" y="1736177"/>
                  <a:pt x="984532" y="1728327"/>
                  <a:pt x="987809" y="1719044"/>
                </a:cubicBezTo>
                <a:cubicBezTo>
                  <a:pt x="988901" y="1715494"/>
                  <a:pt x="989447" y="1711671"/>
                  <a:pt x="989447" y="1707575"/>
                </a:cubicBezTo>
                <a:close/>
                <a:moveTo>
                  <a:pt x="4063259" y="1600267"/>
                </a:moveTo>
                <a:cubicBezTo>
                  <a:pt x="4050972" y="1600267"/>
                  <a:pt x="4039709" y="1604294"/>
                  <a:pt x="4029470" y="1612349"/>
                </a:cubicBezTo>
                <a:cubicBezTo>
                  <a:pt x="4019230" y="1620404"/>
                  <a:pt x="4012336" y="1631121"/>
                  <a:pt x="4008786" y="1644501"/>
                </a:cubicBezTo>
                <a:cubicBezTo>
                  <a:pt x="4007421" y="1649416"/>
                  <a:pt x="4006738" y="1654467"/>
                  <a:pt x="4006738" y="1659655"/>
                </a:cubicBezTo>
                <a:lnTo>
                  <a:pt x="4006738" y="1694879"/>
                </a:lnTo>
                <a:cubicBezTo>
                  <a:pt x="4006738" y="1700067"/>
                  <a:pt x="4007284" y="1704435"/>
                  <a:pt x="4008376" y="1707985"/>
                </a:cubicBezTo>
                <a:cubicBezTo>
                  <a:pt x="4011653" y="1720545"/>
                  <a:pt x="4018206" y="1730716"/>
                  <a:pt x="4028036" y="1738498"/>
                </a:cubicBezTo>
                <a:cubicBezTo>
                  <a:pt x="4037866" y="1746280"/>
                  <a:pt x="4049334" y="1750171"/>
                  <a:pt x="4062440" y="1750171"/>
                </a:cubicBezTo>
                <a:cubicBezTo>
                  <a:pt x="4081281" y="1750171"/>
                  <a:pt x="4096025" y="1743208"/>
                  <a:pt x="4106675" y="1729283"/>
                </a:cubicBezTo>
                <a:cubicBezTo>
                  <a:pt x="4117324" y="1715357"/>
                  <a:pt x="4122648" y="1696927"/>
                  <a:pt x="4122648" y="1673990"/>
                </a:cubicBezTo>
                <a:cubicBezTo>
                  <a:pt x="4122648" y="1652965"/>
                  <a:pt x="4117391" y="1635422"/>
                  <a:pt x="4106879" y="1621360"/>
                </a:cubicBezTo>
                <a:cubicBezTo>
                  <a:pt x="4096367" y="1607298"/>
                  <a:pt x="4081827" y="1600267"/>
                  <a:pt x="4063259" y="1600267"/>
                </a:cubicBezTo>
                <a:close/>
                <a:moveTo>
                  <a:pt x="3747401" y="1599857"/>
                </a:moveTo>
                <a:cubicBezTo>
                  <a:pt x="3729926" y="1599857"/>
                  <a:pt x="3715727" y="1606684"/>
                  <a:pt x="3704805" y="1620336"/>
                </a:cubicBezTo>
                <a:cubicBezTo>
                  <a:pt x="3693883" y="1633989"/>
                  <a:pt x="3688422" y="1652146"/>
                  <a:pt x="3688422" y="1674809"/>
                </a:cubicBezTo>
                <a:cubicBezTo>
                  <a:pt x="3688422" y="1695288"/>
                  <a:pt x="3693542" y="1712286"/>
                  <a:pt x="3703781" y="1725802"/>
                </a:cubicBezTo>
                <a:cubicBezTo>
                  <a:pt x="3714020" y="1739318"/>
                  <a:pt x="3728424" y="1746075"/>
                  <a:pt x="3746991" y="1746075"/>
                </a:cubicBezTo>
                <a:cubicBezTo>
                  <a:pt x="3758459" y="1746075"/>
                  <a:pt x="3768767" y="1742799"/>
                  <a:pt x="3777914" y="1736246"/>
                </a:cubicBezTo>
                <a:cubicBezTo>
                  <a:pt x="3787061" y="1729693"/>
                  <a:pt x="3793410" y="1720682"/>
                  <a:pt x="3796960" y="1709214"/>
                </a:cubicBezTo>
                <a:cubicBezTo>
                  <a:pt x="3798871" y="1703480"/>
                  <a:pt x="3799827" y="1697063"/>
                  <a:pt x="3799827" y="1689964"/>
                </a:cubicBezTo>
                <a:lnTo>
                  <a:pt x="3799827" y="1654331"/>
                </a:lnTo>
                <a:cubicBezTo>
                  <a:pt x="3799827" y="1647504"/>
                  <a:pt x="3799144" y="1642180"/>
                  <a:pt x="3797779" y="1638357"/>
                </a:cubicBezTo>
                <a:cubicBezTo>
                  <a:pt x="3794229" y="1627162"/>
                  <a:pt x="3788154" y="1617947"/>
                  <a:pt x="3779553" y="1610711"/>
                </a:cubicBezTo>
                <a:cubicBezTo>
                  <a:pt x="3770952" y="1603475"/>
                  <a:pt x="3760234" y="1599857"/>
                  <a:pt x="3747401" y="1599857"/>
                </a:cubicBezTo>
                <a:close/>
                <a:moveTo>
                  <a:pt x="5549674" y="1599038"/>
                </a:moveTo>
                <a:cubicBezTo>
                  <a:pt x="5530014" y="1599038"/>
                  <a:pt x="5514997" y="1606615"/>
                  <a:pt x="5504621" y="1621770"/>
                </a:cubicBezTo>
                <a:cubicBezTo>
                  <a:pt x="5494244" y="1636924"/>
                  <a:pt x="5489057" y="1654877"/>
                  <a:pt x="5489057" y="1675629"/>
                </a:cubicBezTo>
                <a:cubicBezTo>
                  <a:pt x="5489057" y="1697473"/>
                  <a:pt x="5494654" y="1715630"/>
                  <a:pt x="5505850" y="1730102"/>
                </a:cubicBezTo>
                <a:cubicBezTo>
                  <a:pt x="5517044" y="1744574"/>
                  <a:pt x="5531379" y="1751810"/>
                  <a:pt x="5548855" y="1751810"/>
                </a:cubicBezTo>
                <a:cubicBezTo>
                  <a:pt x="5566057" y="1751810"/>
                  <a:pt x="5580392" y="1744505"/>
                  <a:pt x="5591860" y="1729897"/>
                </a:cubicBezTo>
                <a:cubicBezTo>
                  <a:pt x="5603329" y="1715289"/>
                  <a:pt x="5609062" y="1696927"/>
                  <a:pt x="5609062" y="1674809"/>
                </a:cubicBezTo>
                <a:cubicBezTo>
                  <a:pt x="5609062" y="1655423"/>
                  <a:pt x="5604079" y="1637948"/>
                  <a:pt x="5594113" y="1622384"/>
                </a:cubicBezTo>
                <a:cubicBezTo>
                  <a:pt x="5584147" y="1606820"/>
                  <a:pt x="5569333" y="1599038"/>
                  <a:pt x="5549674" y="1599038"/>
                </a:cubicBezTo>
                <a:close/>
                <a:moveTo>
                  <a:pt x="3292249" y="1599038"/>
                </a:moveTo>
                <a:cubicBezTo>
                  <a:pt x="3272589" y="1599038"/>
                  <a:pt x="3257571" y="1606615"/>
                  <a:pt x="3247196" y="1621770"/>
                </a:cubicBezTo>
                <a:cubicBezTo>
                  <a:pt x="3236820" y="1636924"/>
                  <a:pt x="3231632" y="1654877"/>
                  <a:pt x="3231632" y="1675629"/>
                </a:cubicBezTo>
                <a:cubicBezTo>
                  <a:pt x="3231632" y="1697473"/>
                  <a:pt x="3237229" y="1715630"/>
                  <a:pt x="3248424" y="1730102"/>
                </a:cubicBezTo>
                <a:cubicBezTo>
                  <a:pt x="3259619" y="1744574"/>
                  <a:pt x="3273954" y="1751810"/>
                  <a:pt x="3291430" y="1751810"/>
                </a:cubicBezTo>
                <a:cubicBezTo>
                  <a:pt x="3308632" y="1751810"/>
                  <a:pt x="3322967" y="1744505"/>
                  <a:pt x="3334435" y="1729897"/>
                </a:cubicBezTo>
                <a:cubicBezTo>
                  <a:pt x="3345903" y="1715289"/>
                  <a:pt x="3351774" y="1696790"/>
                  <a:pt x="3352047" y="1674400"/>
                </a:cubicBezTo>
                <a:cubicBezTo>
                  <a:pt x="3352047" y="1665662"/>
                  <a:pt x="3350886" y="1656993"/>
                  <a:pt x="3348565" y="1648392"/>
                </a:cubicBezTo>
                <a:cubicBezTo>
                  <a:pt x="3346244" y="1639791"/>
                  <a:pt x="3342831" y="1631668"/>
                  <a:pt x="3338326" y="1624022"/>
                </a:cubicBezTo>
                <a:cubicBezTo>
                  <a:pt x="3333821" y="1616377"/>
                  <a:pt x="3327609" y="1610301"/>
                  <a:pt x="3319690" y="1605796"/>
                </a:cubicBezTo>
                <a:cubicBezTo>
                  <a:pt x="3311772" y="1601291"/>
                  <a:pt x="3302625" y="1599038"/>
                  <a:pt x="3292249" y="1599038"/>
                </a:cubicBezTo>
                <a:close/>
                <a:moveTo>
                  <a:pt x="2434999" y="1599038"/>
                </a:moveTo>
                <a:cubicBezTo>
                  <a:pt x="2415340" y="1599038"/>
                  <a:pt x="2400322" y="1606615"/>
                  <a:pt x="2389946" y="1621770"/>
                </a:cubicBezTo>
                <a:cubicBezTo>
                  <a:pt x="2379570" y="1636924"/>
                  <a:pt x="2374382" y="1654877"/>
                  <a:pt x="2374382" y="1675629"/>
                </a:cubicBezTo>
                <a:cubicBezTo>
                  <a:pt x="2374382" y="1697473"/>
                  <a:pt x="2379979" y="1715630"/>
                  <a:pt x="2391174" y="1730102"/>
                </a:cubicBezTo>
                <a:cubicBezTo>
                  <a:pt x="2402370" y="1744574"/>
                  <a:pt x="2416705" y="1751810"/>
                  <a:pt x="2434180" y="1751810"/>
                </a:cubicBezTo>
                <a:cubicBezTo>
                  <a:pt x="2451382" y="1751810"/>
                  <a:pt x="2465717" y="1744505"/>
                  <a:pt x="2477185" y="1729897"/>
                </a:cubicBezTo>
                <a:cubicBezTo>
                  <a:pt x="2488653" y="1715289"/>
                  <a:pt x="2494388" y="1696927"/>
                  <a:pt x="2494388" y="1674809"/>
                </a:cubicBezTo>
                <a:cubicBezTo>
                  <a:pt x="2494388" y="1655423"/>
                  <a:pt x="2489404" y="1637948"/>
                  <a:pt x="2479438" y="1622384"/>
                </a:cubicBezTo>
                <a:cubicBezTo>
                  <a:pt x="2469471" y="1606820"/>
                  <a:pt x="2454658" y="1599038"/>
                  <a:pt x="2434999" y="1599038"/>
                </a:cubicBezTo>
                <a:close/>
                <a:moveTo>
                  <a:pt x="4370726" y="1597809"/>
                </a:moveTo>
                <a:cubicBezTo>
                  <a:pt x="4354070" y="1597809"/>
                  <a:pt x="4341101" y="1603748"/>
                  <a:pt x="4331817" y="1615626"/>
                </a:cubicBezTo>
                <a:cubicBezTo>
                  <a:pt x="4322533" y="1627504"/>
                  <a:pt x="4317072" y="1640951"/>
                  <a:pt x="4315434" y="1655969"/>
                </a:cubicBezTo>
                <a:lnTo>
                  <a:pt x="4420695" y="1655969"/>
                </a:lnTo>
                <a:cubicBezTo>
                  <a:pt x="4420968" y="1641497"/>
                  <a:pt x="4417213" y="1628186"/>
                  <a:pt x="4409431" y="1616035"/>
                </a:cubicBezTo>
                <a:cubicBezTo>
                  <a:pt x="4401649" y="1603885"/>
                  <a:pt x="4388748" y="1597809"/>
                  <a:pt x="4370726" y="1597809"/>
                </a:cubicBezTo>
                <a:close/>
                <a:moveTo>
                  <a:pt x="5695130" y="1576102"/>
                </a:moveTo>
                <a:lnTo>
                  <a:pt x="5731172" y="1576102"/>
                </a:lnTo>
                <a:lnTo>
                  <a:pt x="5731172" y="1774336"/>
                </a:lnTo>
                <a:lnTo>
                  <a:pt x="5695130" y="1774336"/>
                </a:lnTo>
                <a:close/>
                <a:moveTo>
                  <a:pt x="5252684" y="1576102"/>
                </a:moveTo>
                <a:lnTo>
                  <a:pt x="5292822" y="1576102"/>
                </a:lnTo>
                <a:lnTo>
                  <a:pt x="5321084" y="1618698"/>
                </a:lnTo>
                <a:cubicBezTo>
                  <a:pt x="5327637" y="1627981"/>
                  <a:pt x="5334463" y="1638630"/>
                  <a:pt x="5341562" y="1650644"/>
                </a:cubicBezTo>
                <a:lnTo>
                  <a:pt x="5342381" y="1650644"/>
                </a:lnTo>
                <a:cubicBezTo>
                  <a:pt x="5347296" y="1641907"/>
                  <a:pt x="5353986" y="1631121"/>
                  <a:pt x="5362450" y="1618288"/>
                </a:cubicBezTo>
                <a:lnTo>
                  <a:pt x="5389892" y="1576102"/>
                </a:lnTo>
                <a:lnTo>
                  <a:pt x="5429211" y="1576102"/>
                </a:lnTo>
                <a:lnTo>
                  <a:pt x="5361631" y="1671942"/>
                </a:lnTo>
                <a:lnTo>
                  <a:pt x="5430849" y="1774336"/>
                </a:lnTo>
                <a:lnTo>
                  <a:pt x="5390301" y="1774336"/>
                </a:lnTo>
                <a:lnTo>
                  <a:pt x="5360812" y="1729693"/>
                </a:lnTo>
                <a:cubicBezTo>
                  <a:pt x="5355351" y="1721501"/>
                  <a:pt x="5348252" y="1710033"/>
                  <a:pt x="5339514" y="1695288"/>
                </a:cubicBezTo>
                <a:lnTo>
                  <a:pt x="5338695" y="1695288"/>
                </a:lnTo>
                <a:cubicBezTo>
                  <a:pt x="5332688" y="1705937"/>
                  <a:pt x="5325726" y="1717405"/>
                  <a:pt x="5317807" y="1729693"/>
                </a:cubicBezTo>
                <a:lnTo>
                  <a:pt x="5289137" y="1774336"/>
                </a:lnTo>
                <a:lnTo>
                  <a:pt x="5249408" y="1774336"/>
                </a:lnTo>
                <a:lnTo>
                  <a:pt x="5319855" y="1673171"/>
                </a:lnTo>
                <a:close/>
                <a:moveTo>
                  <a:pt x="4785960" y="1576102"/>
                </a:moveTo>
                <a:lnTo>
                  <a:pt x="4826098" y="1576102"/>
                </a:lnTo>
                <a:lnTo>
                  <a:pt x="4854359" y="1618698"/>
                </a:lnTo>
                <a:cubicBezTo>
                  <a:pt x="4860912" y="1627981"/>
                  <a:pt x="4867738" y="1638630"/>
                  <a:pt x="4874838" y="1650644"/>
                </a:cubicBezTo>
                <a:lnTo>
                  <a:pt x="4875657" y="1650644"/>
                </a:lnTo>
                <a:cubicBezTo>
                  <a:pt x="4880571" y="1641907"/>
                  <a:pt x="4887261" y="1631121"/>
                  <a:pt x="4895726" y="1618288"/>
                </a:cubicBezTo>
                <a:lnTo>
                  <a:pt x="4923167" y="1576102"/>
                </a:lnTo>
                <a:lnTo>
                  <a:pt x="4962486" y="1576102"/>
                </a:lnTo>
                <a:lnTo>
                  <a:pt x="4894907" y="1671942"/>
                </a:lnTo>
                <a:lnTo>
                  <a:pt x="4964124" y="1774336"/>
                </a:lnTo>
                <a:lnTo>
                  <a:pt x="4923577" y="1774336"/>
                </a:lnTo>
                <a:lnTo>
                  <a:pt x="4894087" y="1729693"/>
                </a:lnTo>
                <a:cubicBezTo>
                  <a:pt x="4888626" y="1721501"/>
                  <a:pt x="4881527" y="1710033"/>
                  <a:pt x="4872789" y="1695288"/>
                </a:cubicBezTo>
                <a:lnTo>
                  <a:pt x="4871970" y="1695288"/>
                </a:lnTo>
                <a:cubicBezTo>
                  <a:pt x="4865963" y="1705937"/>
                  <a:pt x="4859000" y="1717405"/>
                  <a:pt x="4851082" y="1729693"/>
                </a:cubicBezTo>
                <a:lnTo>
                  <a:pt x="4822412" y="1774336"/>
                </a:lnTo>
                <a:lnTo>
                  <a:pt x="4782683" y="1774336"/>
                </a:lnTo>
                <a:lnTo>
                  <a:pt x="4853130" y="1673171"/>
                </a:lnTo>
                <a:close/>
                <a:moveTo>
                  <a:pt x="4199705" y="1576102"/>
                </a:moveTo>
                <a:lnTo>
                  <a:pt x="4235748" y="1576102"/>
                </a:lnTo>
                <a:lnTo>
                  <a:pt x="4235748" y="1774336"/>
                </a:lnTo>
                <a:lnTo>
                  <a:pt x="4199705" y="1774336"/>
                </a:lnTo>
                <a:close/>
                <a:moveTo>
                  <a:pt x="2580455" y="1576102"/>
                </a:moveTo>
                <a:lnTo>
                  <a:pt x="2616498" y="1576102"/>
                </a:lnTo>
                <a:lnTo>
                  <a:pt x="2616498" y="1774336"/>
                </a:lnTo>
                <a:lnTo>
                  <a:pt x="2580455" y="1774336"/>
                </a:lnTo>
                <a:close/>
                <a:moveTo>
                  <a:pt x="5550493" y="1572006"/>
                </a:moveTo>
                <a:cubicBezTo>
                  <a:pt x="5578890" y="1572006"/>
                  <a:pt x="5601895" y="1581426"/>
                  <a:pt x="5619507" y="1600267"/>
                </a:cubicBezTo>
                <a:cubicBezTo>
                  <a:pt x="5637118" y="1619107"/>
                  <a:pt x="5645924" y="1643545"/>
                  <a:pt x="5645924" y="1673581"/>
                </a:cubicBezTo>
                <a:cubicBezTo>
                  <a:pt x="5645924" y="1707712"/>
                  <a:pt x="5636095" y="1733788"/>
                  <a:pt x="5616435" y="1751810"/>
                </a:cubicBezTo>
                <a:cubicBezTo>
                  <a:pt x="5596775" y="1769831"/>
                  <a:pt x="5573702" y="1778841"/>
                  <a:pt x="5547217" y="1778841"/>
                </a:cubicBezTo>
                <a:cubicBezTo>
                  <a:pt x="5519912" y="1778841"/>
                  <a:pt x="5497248" y="1769490"/>
                  <a:pt x="5479227" y="1750786"/>
                </a:cubicBezTo>
                <a:cubicBezTo>
                  <a:pt x="5461206" y="1732082"/>
                  <a:pt x="5452195" y="1707439"/>
                  <a:pt x="5452195" y="1676857"/>
                </a:cubicBezTo>
                <a:cubicBezTo>
                  <a:pt x="5452195" y="1644911"/>
                  <a:pt x="5461547" y="1619449"/>
                  <a:pt x="5480251" y="1600472"/>
                </a:cubicBezTo>
                <a:cubicBezTo>
                  <a:pt x="5498955" y="1581495"/>
                  <a:pt x="5522369" y="1572006"/>
                  <a:pt x="5550493" y="1572006"/>
                </a:cubicBezTo>
                <a:close/>
                <a:moveTo>
                  <a:pt x="5063699" y="1572006"/>
                </a:moveTo>
                <a:cubicBezTo>
                  <a:pt x="5091277" y="1572006"/>
                  <a:pt x="5110732" y="1579652"/>
                  <a:pt x="5122064" y="1594942"/>
                </a:cubicBezTo>
                <a:cubicBezTo>
                  <a:pt x="5133395" y="1610233"/>
                  <a:pt x="5139061" y="1629483"/>
                  <a:pt x="5139061" y="1652692"/>
                </a:cubicBezTo>
                <a:lnTo>
                  <a:pt x="5139061" y="1726825"/>
                </a:lnTo>
                <a:cubicBezTo>
                  <a:pt x="5139061" y="1745939"/>
                  <a:pt x="5140016" y="1761776"/>
                  <a:pt x="5141928" y="1774336"/>
                </a:cubicBezTo>
                <a:lnTo>
                  <a:pt x="5109571" y="1774336"/>
                </a:lnTo>
                <a:lnTo>
                  <a:pt x="5106704" y="1749352"/>
                </a:lnTo>
                <a:lnTo>
                  <a:pt x="5105476" y="1749352"/>
                </a:lnTo>
                <a:cubicBezTo>
                  <a:pt x="5099469" y="1757817"/>
                  <a:pt x="5091209" y="1764848"/>
                  <a:pt x="5080696" y="1770445"/>
                </a:cubicBezTo>
                <a:cubicBezTo>
                  <a:pt x="5070184" y="1776043"/>
                  <a:pt x="5058238" y="1778841"/>
                  <a:pt x="5044859" y="1778841"/>
                </a:cubicBezTo>
                <a:cubicBezTo>
                  <a:pt x="5025745" y="1778841"/>
                  <a:pt x="5010864" y="1773244"/>
                  <a:pt x="5000215" y="1762049"/>
                </a:cubicBezTo>
                <a:cubicBezTo>
                  <a:pt x="4989566" y="1750854"/>
                  <a:pt x="4984241" y="1737475"/>
                  <a:pt x="4984241" y="1721911"/>
                </a:cubicBezTo>
                <a:cubicBezTo>
                  <a:pt x="4984241" y="1697882"/>
                  <a:pt x="4994549" y="1679520"/>
                  <a:pt x="5015164" y="1666823"/>
                </a:cubicBezTo>
                <a:cubicBezTo>
                  <a:pt x="5035779" y="1654126"/>
                  <a:pt x="5065200" y="1647914"/>
                  <a:pt x="5103428" y="1648187"/>
                </a:cubicBezTo>
                <a:lnTo>
                  <a:pt x="5103428" y="1644091"/>
                </a:lnTo>
                <a:cubicBezTo>
                  <a:pt x="5103428" y="1639176"/>
                  <a:pt x="5102950" y="1634466"/>
                  <a:pt x="5101995" y="1629961"/>
                </a:cubicBezTo>
                <a:cubicBezTo>
                  <a:pt x="5101038" y="1625456"/>
                  <a:pt x="5099127" y="1620609"/>
                  <a:pt x="5096260" y="1615421"/>
                </a:cubicBezTo>
                <a:cubicBezTo>
                  <a:pt x="5093393" y="1610233"/>
                  <a:pt x="5088751" y="1606137"/>
                  <a:pt x="5082335" y="1603134"/>
                </a:cubicBezTo>
                <a:cubicBezTo>
                  <a:pt x="5075918" y="1600130"/>
                  <a:pt x="5067931" y="1598628"/>
                  <a:pt x="5058375" y="1598628"/>
                </a:cubicBezTo>
                <a:cubicBezTo>
                  <a:pt x="5038169" y="1598628"/>
                  <a:pt x="5020830" y="1603543"/>
                  <a:pt x="5006359" y="1613373"/>
                </a:cubicBezTo>
                <a:lnTo>
                  <a:pt x="4998167" y="1589208"/>
                </a:lnTo>
                <a:cubicBezTo>
                  <a:pt x="5016461" y="1577740"/>
                  <a:pt x="5038305" y="1572006"/>
                  <a:pt x="5063699" y="1572006"/>
                </a:cubicBezTo>
                <a:close/>
                <a:moveTo>
                  <a:pt x="4603213" y="1572006"/>
                </a:moveTo>
                <a:cubicBezTo>
                  <a:pt x="4610858" y="1572006"/>
                  <a:pt x="4618435" y="1573303"/>
                  <a:pt x="4625944" y="1575897"/>
                </a:cubicBezTo>
                <a:cubicBezTo>
                  <a:pt x="4633453" y="1578491"/>
                  <a:pt x="4640894" y="1582723"/>
                  <a:pt x="4648266" y="1588594"/>
                </a:cubicBezTo>
                <a:cubicBezTo>
                  <a:pt x="4655638" y="1594464"/>
                  <a:pt x="4661645" y="1603202"/>
                  <a:pt x="4666287" y="1614807"/>
                </a:cubicBezTo>
                <a:cubicBezTo>
                  <a:pt x="4670930" y="1626411"/>
                  <a:pt x="4673250" y="1640269"/>
                  <a:pt x="4673250" y="1656379"/>
                </a:cubicBezTo>
                <a:lnTo>
                  <a:pt x="4673250" y="1774336"/>
                </a:lnTo>
                <a:lnTo>
                  <a:pt x="4637207" y="1774336"/>
                </a:lnTo>
                <a:lnTo>
                  <a:pt x="4637207" y="1660065"/>
                </a:lnTo>
                <a:cubicBezTo>
                  <a:pt x="4637207" y="1642590"/>
                  <a:pt x="4633521" y="1628459"/>
                  <a:pt x="4626149" y="1617674"/>
                </a:cubicBezTo>
                <a:cubicBezTo>
                  <a:pt x="4618776" y="1606888"/>
                  <a:pt x="4607172" y="1601496"/>
                  <a:pt x="4591335" y="1601496"/>
                </a:cubicBezTo>
                <a:cubicBezTo>
                  <a:pt x="4580140" y="1601496"/>
                  <a:pt x="4570174" y="1605045"/>
                  <a:pt x="4561436" y="1612145"/>
                </a:cubicBezTo>
                <a:cubicBezTo>
                  <a:pt x="4552698" y="1619244"/>
                  <a:pt x="4546555" y="1627981"/>
                  <a:pt x="4543005" y="1638357"/>
                </a:cubicBezTo>
                <a:cubicBezTo>
                  <a:pt x="4541367" y="1642726"/>
                  <a:pt x="4540548" y="1648324"/>
                  <a:pt x="4540548" y="1655150"/>
                </a:cubicBezTo>
                <a:lnTo>
                  <a:pt x="4540548" y="1774336"/>
                </a:lnTo>
                <a:lnTo>
                  <a:pt x="4504505" y="1774336"/>
                </a:lnTo>
                <a:lnTo>
                  <a:pt x="4504505" y="1629756"/>
                </a:lnTo>
                <a:cubicBezTo>
                  <a:pt x="4504505" y="1608458"/>
                  <a:pt x="4503959" y="1590574"/>
                  <a:pt x="4502867" y="1576102"/>
                </a:cubicBezTo>
                <a:lnTo>
                  <a:pt x="4534813" y="1576102"/>
                </a:lnTo>
                <a:lnTo>
                  <a:pt x="4536862" y="1608868"/>
                </a:lnTo>
                <a:lnTo>
                  <a:pt x="4537681" y="1608868"/>
                </a:lnTo>
                <a:cubicBezTo>
                  <a:pt x="4543142" y="1598492"/>
                  <a:pt x="4551606" y="1589754"/>
                  <a:pt x="4563075" y="1582655"/>
                </a:cubicBezTo>
                <a:cubicBezTo>
                  <a:pt x="4574542" y="1575556"/>
                  <a:pt x="4587922" y="1572006"/>
                  <a:pt x="4603213" y="1572006"/>
                </a:cubicBezTo>
                <a:close/>
                <a:moveTo>
                  <a:pt x="4373593" y="1572006"/>
                </a:moveTo>
                <a:cubicBezTo>
                  <a:pt x="4388885" y="1572006"/>
                  <a:pt x="4402196" y="1575078"/>
                  <a:pt x="4413527" y="1581222"/>
                </a:cubicBezTo>
                <a:cubicBezTo>
                  <a:pt x="4424859" y="1587365"/>
                  <a:pt x="4433391" y="1595352"/>
                  <a:pt x="4439125" y="1605182"/>
                </a:cubicBezTo>
                <a:cubicBezTo>
                  <a:pt x="4444859" y="1615011"/>
                  <a:pt x="4449024" y="1624910"/>
                  <a:pt x="4451617" y="1634876"/>
                </a:cubicBezTo>
                <a:cubicBezTo>
                  <a:pt x="4454212" y="1644842"/>
                  <a:pt x="4455508" y="1654877"/>
                  <a:pt x="4455508" y="1664980"/>
                </a:cubicBezTo>
                <a:cubicBezTo>
                  <a:pt x="4455508" y="1672625"/>
                  <a:pt x="4454963" y="1678223"/>
                  <a:pt x="4453870" y="1681772"/>
                </a:cubicBezTo>
                <a:lnTo>
                  <a:pt x="4315024" y="1681772"/>
                </a:lnTo>
                <a:cubicBezTo>
                  <a:pt x="4315297" y="1704981"/>
                  <a:pt x="4321782" y="1722252"/>
                  <a:pt x="4334479" y="1733583"/>
                </a:cubicBezTo>
                <a:cubicBezTo>
                  <a:pt x="4347176" y="1744915"/>
                  <a:pt x="4363354" y="1750581"/>
                  <a:pt x="4383014" y="1750581"/>
                </a:cubicBezTo>
                <a:cubicBezTo>
                  <a:pt x="4404039" y="1750581"/>
                  <a:pt x="4422333" y="1747168"/>
                  <a:pt x="4437897" y="1740341"/>
                </a:cubicBezTo>
                <a:lnTo>
                  <a:pt x="4444450" y="1766145"/>
                </a:lnTo>
                <a:cubicBezTo>
                  <a:pt x="4425609" y="1774609"/>
                  <a:pt x="4403492" y="1778841"/>
                  <a:pt x="4378099" y="1778841"/>
                </a:cubicBezTo>
                <a:cubicBezTo>
                  <a:pt x="4348063" y="1778841"/>
                  <a:pt x="4324308" y="1769694"/>
                  <a:pt x="4306833" y="1751400"/>
                </a:cubicBezTo>
                <a:cubicBezTo>
                  <a:pt x="4289358" y="1733106"/>
                  <a:pt x="4280620" y="1708804"/>
                  <a:pt x="4280620" y="1678496"/>
                </a:cubicBezTo>
                <a:cubicBezTo>
                  <a:pt x="4280620" y="1647914"/>
                  <a:pt x="4289085" y="1622520"/>
                  <a:pt x="4306014" y="1602315"/>
                </a:cubicBezTo>
                <a:cubicBezTo>
                  <a:pt x="4322943" y="1582109"/>
                  <a:pt x="4345470" y="1572006"/>
                  <a:pt x="4373593" y="1572006"/>
                </a:cubicBezTo>
                <a:close/>
                <a:moveTo>
                  <a:pt x="3741667" y="1572006"/>
                </a:moveTo>
                <a:cubicBezTo>
                  <a:pt x="3770337" y="1572006"/>
                  <a:pt x="3790953" y="1583338"/>
                  <a:pt x="3803513" y="1606001"/>
                </a:cubicBezTo>
                <a:lnTo>
                  <a:pt x="3804332" y="1606001"/>
                </a:lnTo>
                <a:lnTo>
                  <a:pt x="3805561" y="1576102"/>
                </a:lnTo>
                <a:lnTo>
                  <a:pt x="3837508" y="1576102"/>
                </a:lnTo>
                <a:cubicBezTo>
                  <a:pt x="3836415" y="1588389"/>
                  <a:pt x="3835869" y="1606410"/>
                  <a:pt x="3835869" y="1630166"/>
                </a:cubicBezTo>
                <a:lnTo>
                  <a:pt x="3835869" y="1745256"/>
                </a:lnTo>
                <a:cubicBezTo>
                  <a:pt x="3835869" y="1788125"/>
                  <a:pt x="3826449" y="1818434"/>
                  <a:pt x="3807608" y="1836182"/>
                </a:cubicBezTo>
                <a:cubicBezTo>
                  <a:pt x="3789860" y="1852019"/>
                  <a:pt x="3765695" y="1859937"/>
                  <a:pt x="3735114" y="1859937"/>
                </a:cubicBezTo>
                <a:cubicBezTo>
                  <a:pt x="3707536" y="1859937"/>
                  <a:pt x="3685555" y="1854476"/>
                  <a:pt x="3669172" y="1843554"/>
                </a:cubicBezTo>
                <a:lnTo>
                  <a:pt x="3678183" y="1815703"/>
                </a:lnTo>
                <a:cubicBezTo>
                  <a:pt x="3694293" y="1826352"/>
                  <a:pt x="3713679" y="1831677"/>
                  <a:pt x="3736342" y="1831677"/>
                </a:cubicBezTo>
                <a:cubicBezTo>
                  <a:pt x="3756002" y="1831677"/>
                  <a:pt x="3771566" y="1826079"/>
                  <a:pt x="3783034" y="1814884"/>
                </a:cubicBezTo>
                <a:cubicBezTo>
                  <a:pt x="3794502" y="1803689"/>
                  <a:pt x="3800236" y="1786077"/>
                  <a:pt x="3800236" y="1762049"/>
                </a:cubicBezTo>
                <a:lnTo>
                  <a:pt x="3800236" y="1740341"/>
                </a:lnTo>
                <a:lnTo>
                  <a:pt x="3799417" y="1740341"/>
                </a:lnTo>
                <a:cubicBezTo>
                  <a:pt x="3793683" y="1750171"/>
                  <a:pt x="3785423" y="1758158"/>
                  <a:pt x="3774638" y="1764302"/>
                </a:cubicBezTo>
                <a:cubicBezTo>
                  <a:pt x="3763852" y="1770445"/>
                  <a:pt x="3751087" y="1773517"/>
                  <a:pt x="3736342" y="1773517"/>
                </a:cubicBezTo>
                <a:cubicBezTo>
                  <a:pt x="3712041" y="1773517"/>
                  <a:pt x="3691903" y="1764302"/>
                  <a:pt x="3675930" y="1745871"/>
                </a:cubicBezTo>
                <a:cubicBezTo>
                  <a:pt x="3659957" y="1727440"/>
                  <a:pt x="3651970" y="1704435"/>
                  <a:pt x="3651970" y="1676857"/>
                </a:cubicBezTo>
                <a:cubicBezTo>
                  <a:pt x="3651970" y="1644911"/>
                  <a:pt x="3660844" y="1619449"/>
                  <a:pt x="3678592" y="1600472"/>
                </a:cubicBezTo>
                <a:cubicBezTo>
                  <a:pt x="3696340" y="1581495"/>
                  <a:pt x="3717365" y="1572006"/>
                  <a:pt x="3741667" y="1572006"/>
                </a:cubicBezTo>
                <a:close/>
                <a:moveTo>
                  <a:pt x="3536413" y="1572006"/>
                </a:moveTo>
                <a:cubicBezTo>
                  <a:pt x="3544058" y="1572006"/>
                  <a:pt x="3551635" y="1573303"/>
                  <a:pt x="3559144" y="1575897"/>
                </a:cubicBezTo>
                <a:cubicBezTo>
                  <a:pt x="3566653" y="1578491"/>
                  <a:pt x="3574094" y="1582723"/>
                  <a:pt x="3581466" y="1588594"/>
                </a:cubicBezTo>
                <a:cubicBezTo>
                  <a:pt x="3588838" y="1594464"/>
                  <a:pt x="3594845" y="1603202"/>
                  <a:pt x="3599487" y="1614807"/>
                </a:cubicBezTo>
                <a:cubicBezTo>
                  <a:pt x="3604129" y="1626411"/>
                  <a:pt x="3606450" y="1640269"/>
                  <a:pt x="3606450" y="1656379"/>
                </a:cubicBezTo>
                <a:lnTo>
                  <a:pt x="3606450" y="1774336"/>
                </a:lnTo>
                <a:lnTo>
                  <a:pt x="3570407" y="1774336"/>
                </a:lnTo>
                <a:lnTo>
                  <a:pt x="3570407" y="1660065"/>
                </a:lnTo>
                <a:cubicBezTo>
                  <a:pt x="3570407" y="1642590"/>
                  <a:pt x="3566721" y="1628459"/>
                  <a:pt x="3559349" y="1617674"/>
                </a:cubicBezTo>
                <a:cubicBezTo>
                  <a:pt x="3551977" y="1606888"/>
                  <a:pt x="3540372" y="1601496"/>
                  <a:pt x="3524535" y="1601496"/>
                </a:cubicBezTo>
                <a:cubicBezTo>
                  <a:pt x="3513340" y="1601496"/>
                  <a:pt x="3503373" y="1605045"/>
                  <a:pt x="3494636" y="1612145"/>
                </a:cubicBezTo>
                <a:cubicBezTo>
                  <a:pt x="3485898" y="1619244"/>
                  <a:pt x="3479755" y="1627981"/>
                  <a:pt x="3476205" y="1638357"/>
                </a:cubicBezTo>
                <a:cubicBezTo>
                  <a:pt x="3474567" y="1642726"/>
                  <a:pt x="3473748" y="1648324"/>
                  <a:pt x="3473748" y="1655150"/>
                </a:cubicBezTo>
                <a:lnTo>
                  <a:pt x="3473748" y="1774336"/>
                </a:lnTo>
                <a:lnTo>
                  <a:pt x="3437705" y="1774336"/>
                </a:lnTo>
                <a:lnTo>
                  <a:pt x="3437705" y="1629756"/>
                </a:lnTo>
                <a:cubicBezTo>
                  <a:pt x="3437705" y="1608458"/>
                  <a:pt x="3437159" y="1590574"/>
                  <a:pt x="3436067" y="1576102"/>
                </a:cubicBezTo>
                <a:lnTo>
                  <a:pt x="3468014" y="1576102"/>
                </a:lnTo>
                <a:lnTo>
                  <a:pt x="3470062" y="1608868"/>
                </a:lnTo>
                <a:lnTo>
                  <a:pt x="3470881" y="1608868"/>
                </a:lnTo>
                <a:cubicBezTo>
                  <a:pt x="3476341" y="1598492"/>
                  <a:pt x="3484806" y="1589754"/>
                  <a:pt x="3496274" y="1582655"/>
                </a:cubicBezTo>
                <a:cubicBezTo>
                  <a:pt x="3507742" y="1575556"/>
                  <a:pt x="3521122" y="1572006"/>
                  <a:pt x="3536413" y="1572006"/>
                </a:cubicBezTo>
                <a:close/>
                <a:moveTo>
                  <a:pt x="2435818" y="1572006"/>
                </a:moveTo>
                <a:cubicBezTo>
                  <a:pt x="2464215" y="1572006"/>
                  <a:pt x="2487220" y="1581426"/>
                  <a:pt x="2504832" y="1600267"/>
                </a:cubicBezTo>
                <a:cubicBezTo>
                  <a:pt x="2522443" y="1619107"/>
                  <a:pt x="2531249" y="1643545"/>
                  <a:pt x="2531249" y="1673581"/>
                </a:cubicBezTo>
                <a:cubicBezTo>
                  <a:pt x="2531249" y="1707712"/>
                  <a:pt x="2521419" y="1733788"/>
                  <a:pt x="2501759" y="1751810"/>
                </a:cubicBezTo>
                <a:cubicBezTo>
                  <a:pt x="2482100" y="1769831"/>
                  <a:pt x="2459027" y="1778841"/>
                  <a:pt x="2432541" y="1778841"/>
                </a:cubicBezTo>
                <a:cubicBezTo>
                  <a:pt x="2405237" y="1778841"/>
                  <a:pt x="2382573" y="1769490"/>
                  <a:pt x="2364552" y="1750786"/>
                </a:cubicBezTo>
                <a:cubicBezTo>
                  <a:pt x="2346531" y="1732082"/>
                  <a:pt x="2337520" y="1707439"/>
                  <a:pt x="2337520" y="1676857"/>
                </a:cubicBezTo>
                <a:cubicBezTo>
                  <a:pt x="2337520" y="1644911"/>
                  <a:pt x="2346873" y="1619449"/>
                  <a:pt x="2365576" y="1600472"/>
                </a:cubicBezTo>
                <a:cubicBezTo>
                  <a:pt x="2384280" y="1581495"/>
                  <a:pt x="2407695" y="1572006"/>
                  <a:pt x="2435818" y="1572006"/>
                </a:cubicBezTo>
                <a:close/>
                <a:moveTo>
                  <a:pt x="2104386" y="1572006"/>
                </a:moveTo>
                <a:cubicBezTo>
                  <a:pt x="2117493" y="1572006"/>
                  <a:pt x="2128962" y="1575624"/>
                  <a:pt x="2138791" y="1582860"/>
                </a:cubicBezTo>
                <a:cubicBezTo>
                  <a:pt x="2148621" y="1590096"/>
                  <a:pt x="2155719" y="1599721"/>
                  <a:pt x="2160089" y="1611735"/>
                </a:cubicBezTo>
                <a:lnTo>
                  <a:pt x="2160907" y="1611735"/>
                </a:lnTo>
                <a:cubicBezTo>
                  <a:pt x="2166096" y="1601905"/>
                  <a:pt x="2173605" y="1593304"/>
                  <a:pt x="2183434" y="1585932"/>
                </a:cubicBezTo>
                <a:cubicBezTo>
                  <a:pt x="2195721" y="1576648"/>
                  <a:pt x="2210193" y="1572006"/>
                  <a:pt x="2226850" y="1572006"/>
                </a:cubicBezTo>
                <a:cubicBezTo>
                  <a:pt x="2234221" y="1572006"/>
                  <a:pt x="2241458" y="1573303"/>
                  <a:pt x="2248557" y="1575897"/>
                </a:cubicBezTo>
                <a:cubicBezTo>
                  <a:pt x="2255656" y="1578491"/>
                  <a:pt x="2262619" y="1582792"/>
                  <a:pt x="2269445" y="1588799"/>
                </a:cubicBezTo>
                <a:cubicBezTo>
                  <a:pt x="2276271" y="1594806"/>
                  <a:pt x="2281801" y="1603748"/>
                  <a:pt x="2286033" y="1615626"/>
                </a:cubicBezTo>
                <a:cubicBezTo>
                  <a:pt x="2290265" y="1627504"/>
                  <a:pt x="2292381" y="1641634"/>
                  <a:pt x="2292381" y="1658017"/>
                </a:cubicBezTo>
                <a:lnTo>
                  <a:pt x="2292381" y="1774336"/>
                </a:lnTo>
                <a:lnTo>
                  <a:pt x="2257158" y="1774336"/>
                </a:lnTo>
                <a:lnTo>
                  <a:pt x="2257158" y="1662522"/>
                </a:lnTo>
                <a:cubicBezTo>
                  <a:pt x="2257158" y="1643136"/>
                  <a:pt x="2253540" y="1628118"/>
                  <a:pt x="2246305" y="1617469"/>
                </a:cubicBezTo>
                <a:cubicBezTo>
                  <a:pt x="2239068" y="1606820"/>
                  <a:pt x="2228351" y="1601496"/>
                  <a:pt x="2214153" y="1601496"/>
                </a:cubicBezTo>
                <a:cubicBezTo>
                  <a:pt x="2204323" y="1601496"/>
                  <a:pt x="2195585" y="1604567"/>
                  <a:pt x="2187940" y="1610711"/>
                </a:cubicBezTo>
                <a:cubicBezTo>
                  <a:pt x="2180294" y="1616855"/>
                  <a:pt x="2174697" y="1624568"/>
                  <a:pt x="2171147" y="1633852"/>
                </a:cubicBezTo>
                <a:cubicBezTo>
                  <a:pt x="2169236" y="1640132"/>
                  <a:pt x="2168280" y="1646139"/>
                  <a:pt x="2168280" y="1651873"/>
                </a:cubicBezTo>
                <a:lnTo>
                  <a:pt x="2168280" y="1774336"/>
                </a:lnTo>
                <a:lnTo>
                  <a:pt x="2133056" y="1774336"/>
                </a:lnTo>
                <a:lnTo>
                  <a:pt x="2133056" y="1655559"/>
                </a:lnTo>
                <a:cubicBezTo>
                  <a:pt x="2133056" y="1639176"/>
                  <a:pt x="2129507" y="1626070"/>
                  <a:pt x="2122408" y="1616240"/>
                </a:cubicBezTo>
                <a:cubicBezTo>
                  <a:pt x="2115309" y="1606410"/>
                  <a:pt x="2105069" y="1601496"/>
                  <a:pt x="2091689" y="1601496"/>
                </a:cubicBezTo>
                <a:cubicBezTo>
                  <a:pt x="2081314" y="1601496"/>
                  <a:pt x="2072030" y="1605045"/>
                  <a:pt x="2063839" y="1612145"/>
                </a:cubicBezTo>
                <a:cubicBezTo>
                  <a:pt x="2055647" y="1619244"/>
                  <a:pt x="2050049" y="1627708"/>
                  <a:pt x="2047046" y="1637538"/>
                </a:cubicBezTo>
                <a:cubicBezTo>
                  <a:pt x="2045134" y="1642180"/>
                  <a:pt x="2044179" y="1648051"/>
                  <a:pt x="2044179" y="1655150"/>
                </a:cubicBezTo>
                <a:lnTo>
                  <a:pt x="2044179" y="1774336"/>
                </a:lnTo>
                <a:lnTo>
                  <a:pt x="2008956" y="1774336"/>
                </a:lnTo>
                <a:lnTo>
                  <a:pt x="2008956" y="1629756"/>
                </a:lnTo>
                <a:cubicBezTo>
                  <a:pt x="2008956" y="1615831"/>
                  <a:pt x="2008410" y="1597946"/>
                  <a:pt x="2007317" y="1576102"/>
                </a:cubicBezTo>
                <a:lnTo>
                  <a:pt x="2038854" y="1576102"/>
                </a:lnTo>
                <a:lnTo>
                  <a:pt x="2040493" y="1608458"/>
                </a:lnTo>
                <a:lnTo>
                  <a:pt x="2041722" y="1608458"/>
                </a:lnTo>
                <a:cubicBezTo>
                  <a:pt x="2055920" y="1584157"/>
                  <a:pt x="2076809" y="1572006"/>
                  <a:pt x="2104386" y="1572006"/>
                </a:cubicBezTo>
                <a:close/>
                <a:moveTo>
                  <a:pt x="1802863" y="1572006"/>
                </a:moveTo>
                <a:cubicBezTo>
                  <a:pt x="1810509" y="1572006"/>
                  <a:pt x="1818086" y="1573303"/>
                  <a:pt x="1825594" y="1575897"/>
                </a:cubicBezTo>
                <a:cubicBezTo>
                  <a:pt x="1833104" y="1578491"/>
                  <a:pt x="1840544" y="1582723"/>
                  <a:pt x="1847916" y="1588594"/>
                </a:cubicBezTo>
                <a:cubicBezTo>
                  <a:pt x="1855289" y="1594464"/>
                  <a:pt x="1861295" y="1603202"/>
                  <a:pt x="1865938" y="1614807"/>
                </a:cubicBezTo>
                <a:cubicBezTo>
                  <a:pt x="1870579" y="1626411"/>
                  <a:pt x="1872900" y="1640269"/>
                  <a:pt x="1872900" y="1656379"/>
                </a:cubicBezTo>
                <a:lnTo>
                  <a:pt x="1872900" y="1774336"/>
                </a:lnTo>
                <a:lnTo>
                  <a:pt x="1836858" y="1774336"/>
                </a:lnTo>
                <a:lnTo>
                  <a:pt x="1836858" y="1660065"/>
                </a:lnTo>
                <a:cubicBezTo>
                  <a:pt x="1836858" y="1642590"/>
                  <a:pt x="1833172" y="1628459"/>
                  <a:pt x="1825799" y="1617674"/>
                </a:cubicBezTo>
                <a:cubicBezTo>
                  <a:pt x="1818427" y="1606888"/>
                  <a:pt x="1806822" y="1601496"/>
                  <a:pt x="1790986" y="1601496"/>
                </a:cubicBezTo>
                <a:cubicBezTo>
                  <a:pt x="1779790" y="1601496"/>
                  <a:pt x="1769824" y="1605045"/>
                  <a:pt x="1761086" y="1612145"/>
                </a:cubicBezTo>
                <a:cubicBezTo>
                  <a:pt x="1752349" y="1619244"/>
                  <a:pt x="1746205" y="1627981"/>
                  <a:pt x="1742656" y="1638357"/>
                </a:cubicBezTo>
                <a:cubicBezTo>
                  <a:pt x="1741017" y="1642726"/>
                  <a:pt x="1740198" y="1648324"/>
                  <a:pt x="1740198" y="1655150"/>
                </a:cubicBezTo>
                <a:lnTo>
                  <a:pt x="1740198" y="1774336"/>
                </a:lnTo>
                <a:lnTo>
                  <a:pt x="1704156" y="1774336"/>
                </a:lnTo>
                <a:lnTo>
                  <a:pt x="1704156" y="1629756"/>
                </a:lnTo>
                <a:cubicBezTo>
                  <a:pt x="1704156" y="1608458"/>
                  <a:pt x="1703609" y="1590574"/>
                  <a:pt x="1702518" y="1576102"/>
                </a:cubicBezTo>
                <a:lnTo>
                  <a:pt x="1734464" y="1576102"/>
                </a:lnTo>
                <a:lnTo>
                  <a:pt x="1736512" y="1608868"/>
                </a:lnTo>
                <a:lnTo>
                  <a:pt x="1737331" y="1608868"/>
                </a:lnTo>
                <a:cubicBezTo>
                  <a:pt x="1742792" y="1598492"/>
                  <a:pt x="1751257" y="1589754"/>
                  <a:pt x="1762725" y="1582655"/>
                </a:cubicBezTo>
                <a:cubicBezTo>
                  <a:pt x="1774193" y="1575556"/>
                  <a:pt x="1787572" y="1572006"/>
                  <a:pt x="1802863" y="1572006"/>
                </a:cubicBezTo>
                <a:close/>
                <a:moveTo>
                  <a:pt x="1568024" y="1572006"/>
                </a:moveTo>
                <a:cubicBezTo>
                  <a:pt x="1595602" y="1572006"/>
                  <a:pt x="1615057" y="1579652"/>
                  <a:pt x="1626388" y="1594942"/>
                </a:cubicBezTo>
                <a:cubicBezTo>
                  <a:pt x="1637721" y="1610233"/>
                  <a:pt x="1643386" y="1629483"/>
                  <a:pt x="1643386" y="1652692"/>
                </a:cubicBezTo>
                <a:lnTo>
                  <a:pt x="1643386" y="1726825"/>
                </a:lnTo>
                <a:cubicBezTo>
                  <a:pt x="1643386" y="1745939"/>
                  <a:pt x="1644342" y="1761776"/>
                  <a:pt x="1646253" y="1774336"/>
                </a:cubicBezTo>
                <a:lnTo>
                  <a:pt x="1613896" y="1774336"/>
                </a:lnTo>
                <a:lnTo>
                  <a:pt x="1611029" y="1749352"/>
                </a:lnTo>
                <a:lnTo>
                  <a:pt x="1609801" y="1749352"/>
                </a:lnTo>
                <a:cubicBezTo>
                  <a:pt x="1603794" y="1757817"/>
                  <a:pt x="1595534" y="1764848"/>
                  <a:pt x="1585021" y="1770445"/>
                </a:cubicBezTo>
                <a:cubicBezTo>
                  <a:pt x="1574509" y="1776043"/>
                  <a:pt x="1562563" y="1778841"/>
                  <a:pt x="1549184" y="1778841"/>
                </a:cubicBezTo>
                <a:cubicBezTo>
                  <a:pt x="1530070" y="1778841"/>
                  <a:pt x="1515189" y="1773244"/>
                  <a:pt x="1504540" y="1762049"/>
                </a:cubicBezTo>
                <a:cubicBezTo>
                  <a:pt x="1493891" y="1750854"/>
                  <a:pt x="1488566" y="1737475"/>
                  <a:pt x="1488566" y="1721911"/>
                </a:cubicBezTo>
                <a:cubicBezTo>
                  <a:pt x="1488566" y="1697882"/>
                  <a:pt x="1498875" y="1679520"/>
                  <a:pt x="1519489" y="1666823"/>
                </a:cubicBezTo>
                <a:cubicBezTo>
                  <a:pt x="1540105" y="1654126"/>
                  <a:pt x="1569526" y="1647914"/>
                  <a:pt x="1607753" y="1648187"/>
                </a:cubicBezTo>
                <a:lnTo>
                  <a:pt x="1607753" y="1644091"/>
                </a:lnTo>
                <a:cubicBezTo>
                  <a:pt x="1607753" y="1639176"/>
                  <a:pt x="1607275" y="1634466"/>
                  <a:pt x="1606319" y="1629961"/>
                </a:cubicBezTo>
                <a:cubicBezTo>
                  <a:pt x="1605363" y="1625456"/>
                  <a:pt x="1603453" y="1620609"/>
                  <a:pt x="1600585" y="1615421"/>
                </a:cubicBezTo>
                <a:cubicBezTo>
                  <a:pt x="1597718" y="1610233"/>
                  <a:pt x="1593076" y="1606137"/>
                  <a:pt x="1586660" y="1603134"/>
                </a:cubicBezTo>
                <a:cubicBezTo>
                  <a:pt x="1580243" y="1600130"/>
                  <a:pt x="1572257" y="1598628"/>
                  <a:pt x="1562699" y="1598628"/>
                </a:cubicBezTo>
                <a:cubicBezTo>
                  <a:pt x="1542494" y="1598628"/>
                  <a:pt x="1525155" y="1603543"/>
                  <a:pt x="1510683" y="1613373"/>
                </a:cubicBezTo>
                <a:lnTo>
                  <a:pt x="1502492" y="1589208"/>
                </a:lnTo>
                <a:cubicBezTo>
                  <a:pt x="1520786" y="1577740"/>
                  <a:pt x="1542630" y="1572006"/>
                  <a:pt x="1568024" y="1572006"/>
                </a:cubicBezTo>
                <a:close/>
                <a:moveTo>
                  <a:pt x="1256662" y="1572006"/>
                </a:moveTo>
                <a:cubicBezTo>
                  <a:pt x="1269768" y="1572006"/>
                  <a:pt x="1281236" y="1575624"/>
                  <a:pt x="1291066" y="1582860"/>
                </a:cubicBezTo>
                <a:cubicBezTo>
                  <a:pt x="1300895" y="1590096"/>
                  <a:pt x="1307995" y="1599721"/>
                  <a:pt x="1312364" y="1611735"/>
                </a:cubicBezTo>
                <a:lnTo>
                  <a:pt x="1313183" y="1611735"/>
                </a:lnTo>
                <a:cubicBezTo>
                  <a:pt x="1318371" y="1601905"/>
                  <a:pt x="1325879" y="1593304"/>
                  <a:pt x="1335709" y="1585932"/>
                </a:cubicBezTo>
                <a:cubicBezTo>
                  <a:pt x="1347997" y="1576648"/>
                  <a:pt x="1362469" y="1572006"/>
                  <a:pt x="1379125" y="1572006"/>
                </a:cubicBezTo>
                <a:cubicBezTo>
                  <a:pt x="1386497" y="1572006"/>
                  <a:pt x="1393733" y="1573303"/>
                  <a:pt x="1400832" y="1575897"/>
                </a:cubicBezTo>
                <a:cubicBezTo>
                  <a:pt x="1407931" y="1578491"/>
                  <a:pt x="1414894" y="1582792"/>
                  <a:pt x="1421720" y="1588799"/>
                </a:cubicBezTo>
                <a:cubicBezTo>
                  <a:pt x="1428546" y="1594806"/>
                  <a:pt x="1434076" y="1603748"/>
                  <a:pt x="1438308" y="1615626"/>
                </a:cubicBezTo>
                <a:cubicBezTo>
                  <a:pt x="1442540" y="1627504"/>
                  <a:pt x="1444656" y="1641634"/>
                  <a:pt x="1444656" y="1658017"/>
                </a:cubicBezTo>
                <a:lnTo>
                  <a:pt x="1444656" y="1774336"/>
                </a:lnTo>
                <a:lnTo>
                  <a:pt x="1409433" y="1774336"/>
                </a:lnTo>
                <a:lnTo>
                  <a:pt x="1409433" y="1662522"/>
                </a:lnTo>
                <a:cubicBezTo>
                  <a:pt x="1409433" y="1643136"/>
                  <a:pt x="1405815" y="1628118"/>
                  <a:pt x="1398579" y="1617469"/>
                </a:cubicBezTo>
                <a:cubicBezTo>
                  <a:pt x="1391344" y="1606820"/>
                  <a:pt x="1380626" y="1601496"/>
                  <a:pt x="1366428" y="1601496"/>
                </a:cubicBezTo>
                <a:cubicBezTo>
                  <a:pt x="1356598" y="1601496"/>
                  <a:pt x="1347860" y="1604567"/>
                  <a:pt x="1340215" y="1610711"/>
                </a:cubicBezTo>
                <a:cubicBezTo>
                  <a:pt x="1332570" y="1616855"/>
                  <a:pt x="1326972" y="1624568"/>
                  <a:pt x="1323422" y="1633852"/>
                </a:cubicBezTo>
                <a:cubicBezTo>
                  <a:pt x="1321511" y="1640132"/>
                  <a:pt x="1320555" y="1646139"/>
                  <a:pt x="1320555" y="1651873"/>
                </a:cubicBezTo>
                <a:lnTo>
                  <a:pt x="1320555" y="1774336"/>
                </a:lnTo>
                <a:lnTo>
                  <a:pt x="1285332" y="1774336"/>
                </a:lnTo>
                <a:lnTo>
                  <a:pt x="1285332" y="1655559"/>
                </a:lnTo>
                <a:cubicBezTo>
                  <a:pt x="1285332" y="1639176"/>
                  <a:pt x="1281782" y="1626070"/>
                  <a:pt x="1274683" y="1616240"/>
                </a:cubicBezTo>
                <a:cubicBezTo>
                  <a:pt x="1267583" y="1606410"/>
                  <a:pt x="1257344" y="1601496"/>
                  <a:pt x="1243965" y="1601496"/>
                </a:cubicBezTo>
                <a:cubicBezTo>
                  <a:pt x="1233588" y="1601496"/>
                  <a:pt x="1224305" y="1605045"/>
                  <a:pt x="1216113" y="1612145"/>
                </a:cubicBezTo>
                <a:cubicBezTo>
                  <a:pt x="1207922" y="1619244"/>
                  <a:pt x="1202325" y="1627708"/>
                  <a:pt x="1199321" y="1637538"/>
                </a:cubicBezTo>
                <a:cubicBezTo>
                  <a:pt x="1197409" y="1642180"/>
                  <a:pt x="1196454" y="1648051"/>
                  <a:pt x="1196454" y="1655150"/>
                </a:cubicBezTo>
                <a:lnTo>
                  <a:pt x="1196454" y="1774336"/>
                </a:lnTo>
                <a:lnTo>
                  <a:pt x="1161230" y="1774336"/>
                </a:lnTo>
                <a:lnTo>
                  <a:pt x="1161230" y="1629756"/>
                </a:lnTo>
                <a:cubicBezTo>
                  <a:pt x="1161230" y="1615831"/>
                  <a:pt x="1160685" y="1597946"/>
                  <a:pt x="1159592" y="1576102"/>
                </a:cubicBezTo>
                <a:lnTo>
                  <a:pt x="1191129" y="1576102"/>
                </a:lnTo>
                <a:lnTo>
                  <a:pt x="1192768" y="1608458"/>
                </a:lnTo>
                <a:lnTo>
                  <a:pt x="1193996" y="1608458"/>
                </a:lnTo>
                <a:cubicBezTo>
                  <a:pt x="1208195" y="1584157"/>
                  <a:pt x="1229083" y="1572006"/>
                  <a:pt x="1256662" y="1572006"/>
                </a:cubicBezTo>
                <a:close/>
                <a:moveTo>
                  <a:pt x="948899" y="1572006"/>
                </a:moveTo>
                <a:cubicBezTo>
                  <a:pt x="976477" y="1572006"/>
                  <a:pt x="995932" y="1579652"/>
                  <a:pt x="1007264" y="1594942"/>
                </a:cubicBezTo>
                <a:cubicBezTo>
                  <a:pt x="1018595" y="1610233"/>
                  <a:pt x="1024261" y="1629483"/>
                  <a:pt x="1024261" y="1652692"/>
                </a:cubicBezTo>
                <a:lnTo>
                  <a:pt x="1024261" y="1726825"/>
                </a:lnTo>
                <a:cubicBezTo>
                  <a:pt x="1024261" y="1745939"/>
                  <a:pt x="1025217" y="1761776"/>
                  <a:pt x="1027128" y="1774336"/>
                </a:cubicBezTo>
                <a:lnTo>
                  <a:pt x="994772" y="1774336"/>
                </a:lnTo>
                <a:lnTo>
                  <a:pt x="991905" y="1749352"/>
                </a:lnTo>
                <a:lnTo>
                  <a:pt x="990676" y="1749352"/>
                </a:lnTo>
                <a:cubicBezTo>
                  <a:pt x="984669" y="1757817"/>
                  <a:pt x="976409" y="1764848"/>
                  <a:pt x="965897" y="1770445"/>
                </a:cubicBezTo>
                <a:cubicBezTo>
                  <a:pt x="955384" y="1776043"/>
                  <a:pt x="943438" y="1778841"/>
                  <a:pt x="930059" y="1778841"/>
                </a:cubicBezTo>
                <a:cubicBezTo>
                  <a:pt x="910945" y="1778841"/>
                  <a:pt x="896064" y="1773244"/>
                  <a:pt x="885415" y="1762049"/>
                </a:cubicBezTo>
                <a:cubicBezTo>
                  <a:pt x="874766" y="1750854"/>
                  <a:pt x="869442" y="1737475"/>
                  <a:pt x="869442" y="1721911"/>
                </a:cubicBezTo>
                <a:cubicBezTo>
                  <a:pt x="869442" y="1697882"/>
                  <a:pt x="879749" y="1679520"/>
                  <a:pt x="900365" y="1666823"/>
                </a:cubicBezTo>
                <a:cubicBezTo>
                  <a:pt x="920980" y="1654126"/>
                  <a:pt x="950401" y="1647914"/>
                  <a:pt x="988628" y="1648187"/>
                </a:cubicBezTo>
                <a:lnTo>
                  <a:pt x="988628" y="1644091"/>
                </a:lnTo>
                <a:cubicBezTo>
                  <a:pt x="988628" y="1639176"/>
                  <a:pt x="988150" y="1634466"/>
                  <a:pt x="987194" y="1629961"/>
                </a:cubicBezTo>
                <a:cubicBezTo>
                  <a:pt x="986239" y="1625456"/>
                  <a:pt x="984328" y="1620609"/>
                  <a:pt x="981460" y="1615421"/>
                </a:cubicBezTo>
                <a:cubicBezTo>
                  <a:pt x="978594" y="1610233"/>
                  <a:pt x="973952" y="1606137"/>
                  <a:pt x="967535" y="1603134"/>
                </a:cubicBezTo>
                <a:cubicBezTo>
                  <a:pt x="961118" y="1600130"/>
                  <a:pt x="953132" y="1598628"/>
                  <a:pt x="943575" y="1598628"/>
                </a:cubicBezTo>
                <a:cubicBezTo>
                  <a:pt x="923369" y="1598628"/>
                  <a:pt x="906031" y="1603543"/>
                  <a:pt x="891559" y="1613373"/>
                </a:cubicBezTo>
                <a:lnTo>
                  <a:pt x="883367" y="1589208"/>
                </a:lnTo>
                <a:cubicBezTo>
                  <a:pt x="901662" y="1577740"/>
                  <a:pt x="923506" y="1572006"/>
                  <a:pt x="948899" y="1572006"/>
                </a:cubicBezTo>
                <a:close/>
                <a:moveTo>
                  <a:pt x="3399148" y="1542926"/>
                </a:moveTo>
                <a:cubicBezTo>
                  <a:pt x="3403790" y="1552210"/>
                  <a:pt x="3406110" y="1562176"/>
                  <a:pt x="3406110" y="1572825"/>
                </a:cubicBezTo>
                <a:cubicBezTo>
                  <a:pt x="3406110" y="1584020"/>
                  <a:pt x="3402834" y="1592826"/>
                  <a:pt x="3396281" y="1599243"/>
                </a:cubicBezTo>
                <a:cubicBezTo>
                  <a:pt x="3389727" y="1605660"/>
                  <a:pt x="3380307" y="1608595"/>
                  <a:pt x="3368020" y="1608049"/>
                </a:cubicBezTo>
                <a:cubicBezTo>
                  <a:pt x="3381673" y="1625524"/>
                  <a:pt x="3388499" y="1647368"/>
                  <a:pt x="3388499" y="1673581"/>
                </a:cubicBezTo>
                <a:cubicBezTo>
                  <a:pt x="3388499" y="1707712"/>
                  <a:pt x="3378669" y="1733788"/>
                  <a:pt x="3359009" y="1751810"/>
                </a:cubicBezTo>
                <a:cubicBezTo>
                  <a:pt x="3339350" y="1769831"/>
                  <a:pt x="3316277" y="1778841"/>
                  <a:pt x="3289791" y="1778841"/>
                </a:cubicBezTo>
                <a:cubicBezTo>
                  <a:pt x="3262486" y="1778841"/>
                  <a:pt x="3239823" y="1769490"/>
                  <a:pt x="3221802" y="1750786"/>
                </a:cubicBezTo>
                <a:cubicBezTo>
                  <a:pt x="3203780" y="1732082"/>
                  <a:pt x="3194770" y="1707439"/>
                  <a:pt x="3194770" y="1676857"/>
                </a:cubicBezTo>
                <a:cubicBezTo>
                  <a:pt x="3194770" y="1644911"/>
                  <a:pt x="3204122" y="1619449"/>
                  <a:pt x="3222826" y="1600472"/>
                </a:cubicBezTo>
                <a:cubicBezTo>
                  <a:pt x="3241530" y="1581495"/>
                  <a:pt x="3264944" y="1572006"/>
                  <a:pt x="3293068" y="1572006"/>
                </a:cubicBezTo>
                <a:cubicBezTo>
                  <a:pt x="3303717" y="1572006"/>
                  <a:pt x="3315048" y="1573781"/>
                  <a:pt x="3327063" y="1577331"/>
                </a:cubicBezTo>
                <a:cubicBezTo>
                  <a:pt x="3329247" y="1577877"/>
                  <a:pt x="3332592" y="1579174"/>
                  <a:pt x="3337097" y="1581222"/>
                </a:cubicBezTo>
                <a:cubicBezTo>
                  <a:pt x="3341602" y="1583269"/>
                  <a:pt x="3345903" y="1584908"/>
                  <a:pt x="3349999" y="1586137"/>
                </a:cubicBezTo>
                <a:cubicBezTo>
                  <a:pt x="3354094" y="1587365"/>
                  <a:pt x="3358054" y="1587980"/>
                  <a:pt x="3361877" y="1587980"/>
                </a:cubicBezTo>
                <a:cubicBezTo>
                  <a:pt x="3372525" y="1587980"/>
                  <a:pt x="3378123" y="1582519"/>
                  <a:pt x="3378669" y="1571597"/>
                </a:cubicBezTo>
                <a:cubicBezTo>
                  <a:pt x="3378669" y="1563678"/>
                  <a:pt x="3376348" y="1555760"/>
                  <a:pt x="3371706" y="1547841"/>
                </a:cubicBezTo>
                <a:close/>
                <a:moveTo>
                  <a:pt x="3178330" y="1531458"/>
                </a:moveTo>
                <a:cubicBezTo>
                  <a:pt x="3183245" y="1540742"/>
                  <a:pt x="3185702" y="1550572"/>
                  <a:pt x="3185702" y="1560948"/>
                </a:cubicBezTo>
                <a:cubicBezTo>
                  <a:pt x="3185702" y="1571051"/>
                  <a:pt x="3182425" y="1579242"/>
                  <a:pt x="3175873" y="1585522"/>
                </a:cubicBezTo>
                <a:cubicBezTo>
                  <a:pt x="3169319" y="1591802"/>
                  <a:pt x="3160991" y="1595215"/>
                  <a:pt x="3150889" y="1595762"/>
                </a:cubicBezTo>
                <a:lnTo>
                  <a:pt x="3146383" y="1595762"/>
                </a:lnTo>
                <a:lnTo>
                  <a:pt x="3146383" y="1720272"/>
                </a:lnTo>
                <a:cubicBezTo>
                  <a:pt x="3146383" y="1742389"/>
                  <a:pt x="3146929" y="1760411"/>
                  <a:pt x="3148021" y="1774336"/>
                </a:cubicBezTo>
                <a:lnTo>
                  <a:pt x="3116074" y="1774336"/>
                </a:lnTo>
                <a:lnTo>
                  <a:pt x="3114027" y="1741980"/>
                </a:lnTo>
                <a:lnTo>
                  <a:pt x="3113207" y="1741980"/>
                </a:lnTo>
                <a:cubicBezTo>
                  <a:pt x="3107747" y="1751810"/>
                  <a:pt x="3099418" y="1760411"/>
                  <a:pt x="3088223" y="1767783"/>
                </a:cubicBezTo>
                <a:cubicBezTo>
                  <a:pt x="3077029" y="1775155"/>
                  <a:pt x="3063513" y="1778841"/>
                  <a:pt x="3047676" y="1778841"/>
                </a:cubicBezTo>
                <a:cubicBezTo>
                  <a:pt x="3039211" y="1778841"/>
                  <a:pt x="3031225" y="1777476"/>
                  <a:pt x="3023715" y="1774746"/>
                </a:cubicBezTo>
                <a:cubicBezTo>
                  <a:pt x="3016207" y="1772015"/>
                  <a:pt x="3008971" y="1767578"/>
                  <a:pt x="3002008" y="1761435"/>
                </a:cubicBezTo>
                <a:cubicBezTo>
                  <a:pt x="2995046" y="1755291"/>
                  <a:pt x="2989516" y="1746280"/>
                  <a:pt x="2985420" y="1734403"/>
                </a:cubicBezTo>
                <a:cubicBezTo>
                  <a:pt x="2981324" y="1722525"/>
                  <a:pt x="2979277" y="1708395"/>
                  <a:pt x="2979277" y="1692012"/>
                </a:cubicBezTo>
                <a:lnTo>
                  <a:pt x="2979277" y="1576102"/>
                </a:lnTo>
                <a:lnTo>
                  <a:pt x="3015319" y="1576102"/>
                </a:lnTo>
                <a:lnTo>
                  <a:pt x="3015319" y="1685868"/>
                </a:lnTo>
                <a:cubicBezTo>
                  <a:pt x="3015319" y="1727918"/>
                  <a:pt x="3030064" y="1748943"/>
                  <a:pt x="3059553" y="1748943"/>
                </a:cubicBezTo>
                <a:cubicBezTo>
                  <a:pt x="3070749" y="1748943"/>
                  <a:pt x="3080578" y="1745666"/>
                  <a:pt x="3089043" y="1739113"/>
                </a:cubicBezTo>
                <a:cubicBezTo>
                  <a:pt x="3097507" y="1732560"/>
                  <a:pt x="3103514" y="1724778"/>
                  <a:pt x="3107064" y="1715767"/>
                </a:cubicBezTo>
                <a:cubicBezTo>
                  <a:pt x="3109249" y="1710579"/>
                  <a:pt x="3110340" y="1704435"/>
                  <a:pt x="3110340" y="1697336"/>
                </a:cubicBezTo>
                <a:lnTo>
                  <a:pt x="3110340" y="1576102"/>
                </a:lnTo>
                <a:lnTo>
                  <a:pt x="3139011" y="1576102"/>
                </a:lnTo>
                <a:cubicBezTo>
                  <a:pt x="3151844" y="1576102"/>
                  <a:pt x="3158261" y="1570641"/>
                  <a:pt x="3158261" y="1559719"/>
                </a:cubicBezTo>
                <a:cubicBezTo>
                  <a:pt x="3158261" y="1552073"/>
                  <a:pt x="3155803" y="1544292"/>
                  <a:pt x="3150889" y="1536373"/>
                </a:cubicBezTo>
                <a:close/>
                <a:moveTo>
                  <a:pt x="627735" y="1498283"/>
                </a:moveTo>
                <a:lnTo>
                  <a:pt x="666645" y="1498283"/>
                </a:lnTo>
                <a:lnTo>
                  <a:pt x="709650" y="1634261"/>
                </a:lnTo>
                <a:cubicBezTo>
                  <a:pt x="723849" y="1680680"/>
                  <a:pt x="733679" y="1715084"/>
                  <a:pt x="739140" y="1737475"/>
                </a:cubicBezTo>
                <a:lnTo>
                  <a:pt x="739959" y="1737475"/>
                </a:lnTo>
                <a:cubicBezTo>
                  <a:pt x="747058" y="1708804"/>
                  <a:pt x="757571" y="1674536"/>
                  <a:pt x="771496" y="1634671"/>
                </a:cubicBezTo>
                <a:lnTo>
                  <a:pt x="818188" y="1498283"/>
                </a:lnTo>
                <a:lnTo>
                  <a:pt x="856278" y="1498283"/>
                </a:lnTo>
                <a:lnTo>
                  <a:pt x="757571" y="1774336"/>
                </a:lnTo>
                <a:lnTo>
                  <a:pt x="718251" y="1774336"/>
                </a:lnTo>
                <a:close/>
                <a:moveTo>
                  <a:pt x="5713151" y="1497873"/>
                </a:moveTo>
                <a:cubicBezTo>
                  <a:pt x="5719705" y="1497873"/>
                  <a:pt x="5725029" y="1499989"/>
                  <a:pt x="5729125" y="1504221"/>
                </a:cubicBezTo>
                <a:cubicBezTo>
                  <a:pt x="5733221" y="1508454"/>
                  <a:pt x="5735268" y="1513846"/>
                  <a:pt x="5735268" y="1520400"/>
                </a:cubicBezTo>
                <a:cubicBezTo>
                  <a:pt x="5735268" y="1526680"/>
                  <a:pt x="5733221" y="1531936"/>
                  <a:pt x="5729125" y="1536168"/>
                </a:cubicBezTo>
                <a:cubicBezTo>
                  <a:pt x="5725029" y="1540401"/>
                  <a:pt x="5719432" y="1542517"/>
                  <a:pt x="5712332" y="1542517"/>
                </a:cubicBezTo>
                <a:cubicBezTo>
                  <a:pt x="5705779" y="1542517"/>
                  <a:pt x="5700523" y="1540401"/>
                  <a:pt x="5696564" y="1536168"/>
                </a:cubicBezTo>
                <a:cubicBezTo>
                  <a:pt x="5692604" y="1531936"/>
                  <a:pt x="5690624" y="1526680"/>
                  <a:pt x="5690624" y="1520400"/>
                </a:cubicBezTo>
                <a:cubicBezTo>
                  <a:pt x="5690624" y="1514120"/>
                  <a:pt x="5692741" y="1508795"/>
                  <a:pt x="5696973" y="1504426"/>
                </a:cubicBezTo>
                <a:cubicBezTo>
                  <a:pt x="5701206" y="1500057"/>
                  <a:pt x="5706598" y="1497873"/>
                  <a:pt x="5713151" y="1497873"/>
                </a:cubicBezTo>
                <a:close/>
                <a:moveTo>
                  <a:pt x="4217726" y="1497873"/>
                </a:moveTo>
                <a:cubicBezTo>
                  <a:pt x="4224280" y="1497873"/>
                  <a:pt x="4229604" y="1499989"/>
                  <a:pt x="4233700" y="1504221"/>
                </a:cubicBezTo>
                <a:cubicBezTo>
                  <a:pt x="4237796" y="1508454"/>
                  <a:pt x="4239844" y="1513846"/>
                  <a:pt x="4239844" y="1520400"/>
                </a:cubicBezTo>
                <a:cubicBezTo>
                  <a:pt x="4239844" y="1526680"/>
                  <a:pt x="4237796" y="1531936"/>
                  <a:pt x="4233700" y="1536168"/>
                </a:cubicBezTo>
                <a:cubicBezTo>
                  <a:pt x="4229604" y="1540401"/>
                  <a:pt x="4224007" y="1542517"/>
                  <a:pt x="4216907" y="1542517"/>
                </a:cubicBezTo>
                <a:cubicBezTo>
                  <a:pt x="4210354" y="1542517"/>
                  <a:pt x="4205098" y="1540401"/>
                  <a:pt x="4201139" y="1536168"/>
                </a:cubicBezTo>
                <a:cubicBezTo>
                  <a:pt x="4197179" y="1531936"/>
                  <a:pt x="4195200" y="1526680"/>
                  <a:pt x="4195200" y="1520400"/>
                </a:cubicBezTo>
                <a:cubicBezTo>
                  <a:pt x="4195200" y="1514120"/>
                  <a:pt x="4197316" y="1508795"/>
                  <a:pt x="4201548" y="1504426"/>
                </a:cubicBezTo>
                <a:cubicBezTo>
                  <a:pt x="4205780" y="1500057"/>
                  <a:pt x="4211173" y="1497873"/>
                  <a:pt x="4217726" y="1497873"/>
                </a:cubicBezTo>
                <a:close/>
                <a:moveTo>
                  <a:pt x="2598477" y="1497873"/>
                </a:moveTo>
                <a:cubicBezTo>
                  <a:pt x="2605029" y="1497873"/>
                  <a:pt x="2610354" y="1499989"/>
                  <a:pt x="2614450" y="1504221"/>
                </a:cubicBezTo>
                <a:cubicBezTo>
                  <a:pt x="2618546" y="1508454"/>
                  <a:pt x="2620594" y="1513846"/>
                  <a:pt x="2620594" y="1520400"/>
                </a:cubicBezTo>
                <a:cubicBezTo>
                  <a:pt x="2620594" y="1526680"/>
                  <a:pt x="2618546" y="1531936"/>
                  <a:pt x="2614450" y="1536168"/>
                </a:cubicBezTo>
                <a:cubicBezTo>
                  <a:pt x="2610354" y="1540401"/>
                  <a:pt x="2604757" y="1542517"/>
                  <a:pt x="2597658" y="1542517"/>
                </a:cubicBezTo>
                <a:cubicBezTo>
                  <a:pt x="2591104" y="1542517"/>
                  <a:pt x="2585848" y="1540401"/>
                  <a:pt x="2581889" y="1536168"/>
                </a:cubicBezTo>
                <a:cubicBezTo>
                  <a:pt x="2577929" y="1531936"/>
                  <a:pt x="2575950" y="1526680"/>
                  <a:pt x="2575950" y="1520400"/>
                </a:cubicBezTo>
                <a:cubicBezTo>
                  <a:pt x="2575950" y="1514120"/>
                  <a:pt x="2578066" y="1508795"/>
                  <a:pt x="2582298" y="1504426"/>
                </a:cubicBezTo>
                <a:cubicBezTo>
                  <a:pt x="2586531" y="1500057"/>
                  <a:pt x="2591923" y="1497873"/>
                  <a:pt x="2598477" y="1497873"/>
                </a:cubicBezTo>
                <a:close/>
                <a:moveTo>
                  <a:pt x="1522152" y="1495006"/>
                </a:moveTo>
                <a:lnTo>
                  <a:pt x="1543449" y="1495006"/>
                </a:lnTo>
                <a:cubicBezTo>
                  <a:pt x="1544815" y="1503471"/>
                  <a:pt x="1548023" y="1510297"/>
                  <a:pt x="1553074" y="1515485"/>
                </a:cubicBezTo>
                <a:cubicBezTo>
                  <a:pt x="1558126" y="1520673"/>
                  <a:pt x="1564611" y="1523267"/>
                  <a:pt x="1572529" y="1523267"/>
                </a:cubicBezTo>
                <a:cubicBezTo>
                  <a:pt x="1581813" y="1523267"/>
                  <a:pt x="1588912" y="1520536"/>
                  <a:pt x="1593828" y="1515075"/>
                </a:cubicBezTo>
                <a:cubicBezTo>
                  <a:pt x="1598743" y="1509614"/>
                  <a:pt x="1601610" y="1502924"/>
                  <a:pt x="1602428" y="1495006"/>
                </a:cubicBezTo>
                <a:lnTo>
                  <a:pt x="1623727" y="1495006"/>
                </a:lnTo>
                <a:cubicBezTo>
                  <a:pt x="1623727" y="1510297"/>
                  <a:pt x="1619085" y="1522652"/>
                  <a:pt x="1609801" y="1532073"/>
                </a:cubicBezTo>
                <a:cubicBezTo>
                  <a:pt x="1600517" y="1541493"/>
                  <a:pt x="1588230" y="1546203"/>
                  <a:pt x="1572939" y="1546203"/>
                </a:cubicBezTo>
                <a:cubicBezTo>
                  <a:pt x="1556010" y="1546203"/>
                  <a:pt x="1543313" y="1541220"/>
                  <a:pt x="1534848" y="1531253"/>
                </a:cubicBezTo>
                <a:cubicBezTo>
                  <a:pt x="1526384" y="1521287"/>
                  <a:pt x="1522152" y="1509205"/>
                  <a:pt x="1522152" y="1495006"/>
                </a:cubicBezTo>
                <a:close/>
                <a:moveTo>
                  <a:pt x="5536158" y="1490501"/>
                </a:moveTo>
                <a:lnTo>
                  <a:pt x="5561142" y="1490501"/>
                </a:lnTo>
                <a:lnTo>
                  <a:pt x="5600461" y="1549070"/>
                </a:lnTo>
                <a:lnTo>
                  <a:pt x="5573020" y="1549070"/>
                </a:lnTo>
                <a:lnTo>
                  <a:pt x="5548855" y="1510570"/>
                </a:lnTo>
                <a:lnTo>
                  <a:pt x="5548036" y="1510570"/>
                </a:lnTo>
                <a:lnTo>
                  <a:pt x="5524690" y="1549070"/>
                </a:lnTo>
                <a:lnTo>
                  <a:pt x="5497658" y="1549070"/>
                </a:lnTo>
                <a:close/>
                <a:moveTo>
                  <a:pt x="4357620" y="1490501"/>
                </a:moveTo>
                <a:lnTo>
                  <a:pt x="4383833" y="1490501"/>
                </a:lnTo>
                <a:lnTo>
                  <a:pt x="4419466" y="1549070"/>
                </a:lnTo>
                <a:lnTo>
                  <a:pt x="4392024" y="1549070"/>
                </a:lnTo>
                <a:lnTo>
                  <a:pt x="4371136" y="1510570"/>
                </a:lnTo>
                <a:lnTo>
                  <a:pt x="4370317" y="1510570"/>
                </a:lnTo>
                <a:lnTo>
                  <a:pt x="4349429" y="1549070"/>
                </a:lnTo>
                <a:lnTo>
                  <a:pt x="4322806" y="1549070"/>
                </a:lnTo>
                <a:close/>
                <a:moveTo>
                  <a:pt x="2381345" y="1490501"/>
                </a:moveTo>
                <a:lnTo>
                  <a:pt x="2420664" y="1490501"/>
                </a:lnTo>
                <a:lnTo>
                  <a:pt x="2456706" y="1549070"/>
                </a:lnTo>
                <a:lnTo>
                  <a:pt x="2431313" y="1549070"/>
                </a:lnTo>
                <a:close/>
                <a:moveTo>
                  <a:pt x="894016" y="1490501"/>
                </a:moveTo>
                <a:lnTo>
                  <a:pt x="933336" y="1490501"/>
                </a:lnTo>
                <a:lnTo>
                  <a:pt x="969378" y="1549070"/>
                </a:lnTo>
                <a:lnTo>
                  <a:pt x="943984" y="1549070"/>
                </a:lnTo>
                <a:close/>
                <a:moveTo>
                  <a:pt x="3971105" y="1483538"/>
                </a:moveTo>
                <a:lnTo>
                  <a:pt x="4006738" y="1483538"/>
                </a:lnTo>
                <a:lnTo>
                  <a:pt x="4006738" y="1608049"/>
                </a:lnTo>
                <a:lnTo>
                  <a:pt x="4007557" y="1608049"/>
                </a:lnTo>
                <a:cubicBezTo>
                  <a:pt x="4021483" y="1584020"/>
                  <a:pt x="4044009" y="1572006"/>
                  <a:pt x="4075137" y="1572006"/>
                </a:cubicBezTo>
                <a:cubicBezTo>
                  <a:pt x="4099985" y="1572006"/>
                  <a:pt x="4120191" y="1581358"/>
                  <a:pt x="4135754" y="1600062"/>
                </a:cubicBezTo>
                <a:cubicBezTo>
                  <a:pt x="4151318" y="1618766"/>
                  <a:pt x="4159100" y="1642999"/>
                  <a:pt x="4159100" y="1672762"/>
                </a:cubicBezTo>
                <a:cubicBezTo>
                  <a:pt x="4159100" y="1706074"/>
                  <a:pt x="4150226" y="1732082"/>
                  <a:pt x="4132478" y="1750786"/>
                </a:cubicBezTo>
                <a:cubicBezTo>
                  <a:pt x="4114729" y="1769490"/>
                  <a:pt x="4093841" y="1778841"/>
                  <a:pt x="4069813" y="1778841"/>
                </a:cubicBezTo>
                <a:cubicBezTo>
                  <a:pt x="4039777" y="1778841"/>
                  <a:pt x="4017524" y="1766554"/>
                  <a:pt x="4003052" y="1741980"/>
                </a:cubicBezTo>
                <a:lnTo>
                  <a:pt x="4002233" y="1741980"/>
                </a:lnTo>
                <a:lnTo>
                  <a:pt x="4000185" y="1774336"/>
                </a:lnTo>
                <a:lnTo>
                  <a:pt x="3969467" y="1774336"/>
                </a:lnTo>
                <a:cubicBezTo>
                  <a:pt x="3970559" y="1756315"/>
                  <a:pt x="3971105" y="1739249"/>
                  <a:pt x="3971105" y="1723139"/>
                </a:cubicBezTo>
                <a:close/>
                <a:moveTo>
                  <a:pt x="2751905" y="1483538"/>
                </a:moveTo>
                <a:lnTo>
                  <a:pt x="2787948" y="1483538"/>
                </a:lnTo>
                <a:lnTo>
                  <a:pt x="2787948" y="1607639"/>
                </a:lnTo>
                <a:lnTo>
                  <a:pt x="2788767" y="1607639"/>
                </a:lnTo>
                <a:cubicBezTo>
                  <a:pt x="2795047" y="1596444"/>
                  <a:pt x="2803648" y="1587843"/>
                  <a:pt x="2814570" y="1581836"/>
                </a:cubicBezTo>
                <a:cubicBezTo>
                  <a:pt x="2826039" y="1575283"/>
                  <a:pt x="2838326" y="1572006"/>
                  <a:pt x="2851432" y="1572006"/>
                </a:cubicBezTo>
                <a:cubicBezTo>
                  <a:pt x="2857167" y="1572006"/>
                  <a:pt x="2862969" y="1572757"/>
                  <a:pt x="2868839" y="1574259"/>
                </a:cubicBezTo>
                <a:cubicBezTo>
                  <a:pt x="2874710" y="1575761"/>
                  <a:pt x="2880853" y="1578423"/>
                  <a:pt x="2887270" y="1582245"/>
                </a:cubicBezTo>
                <a:cubicBezTo>
                  <a:pt x="2893687" y="1586068"/>
                  <a:pt x="2899284" y="1591051"/>
                  <a:pt x="2904063" y="1597195"/>
                </a:cubicBezTo>
                <a:cubicBezTo>
                  <a:pt x="2908841" y="1603339"/>
                  <a:pt x="2912800" y="1611462"/>
                  <a:pt x="2915940" y="1621565"/>
                </a:cubicBezTo>
                <a:cubicBezTo>
                  <a:pt x="2919080" y="1631668"/>
                  <a:pt x="2920650" y="1643272"/>
                  <a:pt x="2920650" y="1656379"/>
                </a:cubicBezTo>
                <a:lnTo>
                  <a:pt x="2920650" y="1774336"/>
                </a:lnTo>
                <a:lnTo>
                  <a:pt x="2884608" y="1774336"/>
                </a:lnTo>
                <a:lnTo>
                  <a:pt x="2884608" y="1660474"/>
                </a:lnTo>
                <a:cubicBezTo>
                  <a:pt x="2884608" y="1642999"/>
                  <a:pt x="2880922" y="1628869"/>
                  <a:pt x="2873549" y="1618083"/>
                </a:cubicBezTo>
                <a:cubicBezTo>
                  <a:pt x="2866177" y="1607298"/>
                  <a:pt x="2854572" y="1601905"/>
                  <a:pt x="2838735" y="1601905"/>
                </a:cubicBezTo>
                <a:cubicBezTo>
                  <a:pt x="2827540" y="1601905"/>
                  <a:pt x="2817574" y="1605318"/>
                  <a:pt x="2808837" y="1612145"/>
                </a:cubicBezTo>
                <a:cubicBezTo>
                  <a:pt x="2800099" y="1618971"/>
                  <a:pt x="2793955" y="1627435"/>
                  <a:pt x="2790406" y="1637538"/>
                </a:cubicBezTo>
                <a:cubicBezTo>
                  <a:pt x="2788767" y="1641907"/>
                  <a:pt x="2787948" y="1647641"/>
                  <a:pt x="2787948" y="1654740"/>
                </a:cubicBezTo>
                <a:lnTo>
                  <a:pt x="2787948" y="1774336"/>
                </a:lnTo>
                <a:lnTo>
                  <a:pt x="2751905" y="1774336"/>
                </a:lnTo>
                <a:close/>
                <a:moveTo>
                  <a:pt x="4426838" y="1443400"/>
                </a:moveTo>
                <a:cubicBezTo>
                  <a:pt x="4436122" y="1443400"/>
                  <a:pt x="4443904" y="1446267"/>
                  <a:pt x="4450184" y="1452001"/>
                </a:cubicBezTo>
                <a:cubicBezTo>
                  <a:pt x="4456464" y="1457735"/>
                  <a:pt x="4459604" y="1464561"/>
                  <a:pt x="4459604" y="1472479"/>
                </a:cubicBezTo>
                <a:cubicBezTo>
                  <a:pt x="4459604" y="1478487"/>
                  <a:pt x="4458103" y="1483538"/>
                  <a:pt x="4455099" y="1487634"/>
                </a:cubicBezTo>
                <a:cubicBezTo>
                  <a:pt x="4452095" y="1491729"/>
                  <a:pt x="4448068" y="1496098"/>
                  <a:pt x="4443016" y="1500740"/>
                </a:cubicBezTo>
                <a:cubicBezTo>
                  <a:pt x="4437965" y="1505382"/>
                  <a:pt x="4434074" y="1510024"/>
                  <a:pt x="4431343" y="1514666"/>
                </a:cubicBezTo>
                <a:lnTo>
                  <a:pt x="4413322" y="1509751"/>
                </a:lnTo>
                <a:cubicBezTo>
                  <a:pt x="4415234" y="1504563"/>
                  <a:pt x="4419193" y="1498829"/>
                  <a:pt x="4425200" y="1492549"/>
                </a:cubicBezTo>
                <a:cubicBezTo>
                  <a:pt x="4431207" y="1486268"/>
                  <a:pt x="4434211" y="1480807"/>
                  <a:pt x="4434211" y="1476166"/>
                </a:cubicBezTo>
                <a:cubicBezTo>
                  <a:pt x="4434211" y="1472343"/>
                  <a:pt x="4432914" y="1469203"/>
                  <a:pt x="4430320" y="1466745"/>
                </a:cubicBezTo>
                <a:cubicBezTo>
                  <a:pt x="4427726" y="1464288"/>
                  <a:pt x="4424518" y="1463059"/>
                  <a:pt x="4420695" y="1463059"/>
                </a:cubicBezTo>
                <a:cubicBezTo>
                  <a:pt x="4413869" y="1463059"/>
                  <a:pt x="4407315" y="1467974"/>
                  <a:pt x="4401035" y="1477804"/>
                </a:cubicBezTo>
                <a:lnTo>
                  <a:pt x="4387519" y="1469612"/>
                </a:lnTo>
                <a:cubicBezTo>
                  <a:pt x="4396803" y="1452137"/>
                  <a:pt x="4409909" y="1443400"/>
                  <a:pt x="4426838" y="1443400"/>
                </a:cubicBezTo>
                <a:close/>
                <a:moveTo>
                  <a:pt x="5767930" y="1321327"/>
                </a:moveTo>
                <a:cubicBezTo>
                  <a:pt x="5773664" y="1321327"/>
                  <a:pt x="5778442" y="1323375"/>
                  <a:pt x="5782265" y="1327471"/>
                </a:cubicBezTo>
                <a:cubicBezTo>
                  <a:pt x="5786088" y="1331567"/>
                  <a:pt x="5787999" y="1336618"/>
                  <a:pt x="5787999" y="1342625"/>
                </a:cubicBezTo>
                <a:cubicBezTo>
                  <a:pt x="5787999" y="1348359"/>
                  <a:pt x="5786088" y="1353274"/>
                  <a:pt x="5782265" y="1357370"/>
                </a:cubicBezTo>
                <a:cubicBezTo>
                  <a:pt x="5778442" y="1361465"/>
                  <a:pt x="5773527" y="1363513"/>
                  <a:pt x="5767520" y="1363513"/>
                </a:cubicBezTo>
                <a:cubicBezTo>
                  <a:pt x="5761786" y="1363513"/>
                  <a:pt x="5756939" y="1361465"/>
                  <a:pt x="5752980" y="1357370"/>
                </a:cubicBezTo>
                <a:cubicBezTo>
                  <a:pt x="5749021" y="1353274"/>
                  <a:pt x="5747041" y="1348359"/>
                  <a:pt x="5747041" y="1342625"/>
                </a:cubicBezTo>
                <a:cubicBezTo>
                  <a:pt x="5747041" y="1336891"/>
                  <a:pt x="5749089" y="1331908"/>
                  <a:pt x="5753185" y="1327676"/>
                </a:cubicBezTo>
                <a:cubicBezTo>
                  <a:pt x="5757281" y="1323443"/>
                  <a:pt x="5762196" y="1321327"/>
                  <a:pt x="5767930" y="1321327"/>
                </a:cubicBezTo>
                <a:close/>
                <a:moveTo>
                  <a:pt x="2377849" y="1321327"/>
                </a:moveTo>
                <a:cubicBezTo>
                  <a:pt x="2383583" y="1321327"/>
                  <a:pt x="2388361" y="1323375"/>
                  <a:pt x="2392184" y="1327471"/>
                </a:cubicBezTo>
                <a:cubicBezTo>
                  <a:pt x="2396007" y="1331567"/>
                  <a:pt x="2397918" y="1336618"/>
                  <a:pt x="2397918" y="1342625"/>
                </a:cubicBezTo>
                <a:cubicBezTo>
                  <a:pt x="2397918" y="1348359"/>
                  <a:pt x="2396007" y="1353274"/>
                  <a:pt x="2392184" y="1357370"/>
                </a:cubicBezTo>
                <a:cubicBezTo>
                  <a:pt x="2388361" y="1361465"/>
                  <a:pt x="2383447" y="1363513"/>
                  <a:pt x="2377440" y="1363513"/>
                </a:cubicBezTo>
                <a:cubicBezTo>
                  <a:pt x="2371706" y="1363513"/>
                  <a:pt x="2366859" y="1361465"/>
                  <a:pt x="2362900" y="1357370"/>
                </a:cubicBezTo>
                <a:cubicBezTo>
                  <a:pt x="2358940" y="1353274"/>
                  <a:pt x="2356961" y="1348359"/>
                  <a:pt x="2356961" y="1342625"/>
                </a:cubicBezTo>
                <a:cubicBezTo>
                  <a:pt x="2356961" y="1336618"/>
                  <a:pt x="2359008" y="1331567"/>
                  <a:pt x="2363105" y="1327471"/>
                </a:cubicBezTo>
                <a:cubicBezTo>
                  <a:pt x="2367201" y="1323375"/>
                  <a:pt x="2372116" y="1321327"/>
                  <a:pt x="2377849" y="1321327"/>
                </a:cubicBezTo>
                <a:close/>
                <a:moveTo>
                  <a:pt x="4113647" y="1187396"/>
                </a:moveTo>
                <a:cubicBezTo>
                  <a:pt x="4057671" y="1186304"/>
                  <a:pt x="4029684" y="1201185"/>
                  <a:pt x="4029684" y="1232040"/>
                </a:cubicBezTo>
                <a:cubicBezTo>
                  <a:pt x="4029684" y="1243235"/>
                  <a:pt x="4032892" y="1251768"/>
                  <a:pt x="4039309" y="1257638"/>
                </a:cubicBezTo>
                <a:cubicBezTo>
                  <a:pt x="4045726" y="1263509"/>
                  <a:pt x="4053712" y="1266444"/>
                  <a:pt x="4063269" y="1266444"/>
                </a:cubicBezTo>
                <a:cubicBezTo>
                  <a:pt x="4075556" y="1266444"/>
                  <a:pt x="4085932" y="1263236"/>
                  <a:pt x="4094397" y="1256819"/>
                </a:cubicBezTo>
                <a:cubicBezTo>
                  <a:pt x="4102861" y="1250402"/>
                  <a:pt x="4108732" y="1242552"/>
                  <a:pt x="4112008" y="1233269"/>
                </a:cubicBezTo>
                <a:cubicBezTo>
                  <a:pt x="4113101" y="1229719"/>
                  <a:pt x="4113647" y="1225896"/>
                  <a:pt x="4113647" y="1221800"/>
                </a:cubicBezTo>
                <a:close/>
                <a:moveTo>
                  <a:pt x="2147611" y="1114492"/>
                </a:moveTo>
                <a:cubicBezTo>
                  <a:pt x="2129317" y="1114492"/>
                  <a:pt x="2114845" y="1121659"/>
                  <a:pt x="2104196" y="1135995"/>
                </a:cubicBezTo>
                <a:cubicBezTo>
                  <a:pt x="2093547" y="1150330"/>
                  <a:pt x="2088223" y="1168556"/>
                  <a:pt x="2088223" y="1190673"/>
                </a:cubicBezTo>
                <a:cubicBezTo>
                  <a:pt x="2088223" y="1211698"/>
                  <a:pt x="2093342" y="1229173"/>
                  <a:pt x="2103582" y="1243098"/>
                </a:cubicBezTo>
                <a:cubicBezTo>
                  <a:pt x="2113821" y="1257024"/>
                  <a:pt x="2128224" y="1263987"/>
                  <a:pt x="2146792" y="1263987"/>
                </a:cubicBezTo>
                <a:cubicBezTo>
                  <a:pt x="2159079" y="1263987"/>
                  <a:pt x="2170138" y="1260096"/>
                  <a:pt x="2179967" y="1252314"/>
                </a:cubicBezTo>
                <a:cubicBezTo>
                  <a:pt x="2189797" y="1244532"/>
                  <a:pt x="2196350" y="1234088"/>
                  <a:pt x="2199627" y="1220981"/>
                </a:cubicBezTo>
                <a:cubicBezTo>
                  <a:pt x="2200719" y="1216613"/>
                  <a:pt x="2201265" y="1211425"/>
                  <a:pt x="2201265" y="1205417"/>
                </a:cubicBezTo>
                <a:lnTo>
                  <a:pt x="2201265" y="1171013"/>
                </a:lnTo>
                <a:cubicBezTo>
                  <a:pt x="2201265" y="1165006"/>
                  <a:pt x="2200719" y="1159955"/>
                  <a:pt x="2199627" y="1155859"/>
                </a:cubicBezTo>
                <a:cubicBezTo>
                  <a:pt x="2196896" y="1144118"/>
                  <a:pt x="2190821" y="1134288"/>
                  <a:pt x="2181401" y="1126370"/>
                </a:cubicBezTo>
                <a:cubicBezTo>
                  <a:pt x="2171981" y="1118451"/>
                  <a:pt x="2160717" y="1114492"/>
                  <a:pt x="2147611" y="1114492"/>
                </a:cubicBezTo>
                <a:close/>
                <a:moveTo>
                  <a:pt x="6223901" y="1114082"/>
                </a:moveTo>
                <a:cubicBezTo>
                  <a:pt x="6206426" y="1114082"/>
                  <a:pt x="6192227" y="1120909"/>
                  <a:pt x="6181305" y="1134561"/>
                </a:cubicBezTo>
                <a:cubicBezTo>
                  <a:pt x="6170383" y="1148214"/>
                  <a:pt x="6164922" y="1166371"/>
                  <a:pt x="6164922" y="1189034"/>
                </a:cubicBezTo>
                <a:cubicBezTo>
                  <a:pt x="6164922" y="1209513"/>
                  <a:pt x="6170042" y="1226511"/>
                  <a:pt x="6180282" y="1240027"/>
                </a:cubicBezTo>
                <a:cubicBezTo>
                  <a:pt x="6190521" y="1253543"/>
                  <a:pt x="6204924" y="1260300"/>
                  <a:pt x="6223492" y="1260300"/>
                </a:cubicBezTo>
                <a:cubicBezTo>
                  <a:pt x="6234960" y="1260300"/>
                  <a:pt x="6245267" y="1257024"/>
                  <a:pt x="6254414" y="1250471"/>
                </a:cubicBezTo>
                <a:cubicBezTo>
                  <a:pt x="6263561" y="1243918"/>
                  <a:pt x="6269910" y="1234907"/>
                  <a:pt x="6273460" y="1223439"/>
                </a:cubicBezTo>
                <a:cubicBezTo>
                  <a:pt x="6275371" y="1217705"/>
                  <a:pt x="6276327" y="1211288"/>
                  <a:pt x="6276327" y="1204189"/>
                </a:cubicBezTo>
                <a:lnTo>
                  <a:pt x="6276327" y="1168556"/>
                </a:lnTo>
                <a:cubicBezTo>
                  <a:pt x="6276327" y="1161729"/>
                  <a:pt x="6275644" y="1156405"/>
                  <a:pt x="6274279" y="1152582"/>
                </a:cubicBezTo>
                <a:cubicBezTo>
                  <a:pt x="6270729" y="1141387"/>
                  <a:pt x="6264654" y="1132172"/>
                  <a:pt x="6256053" y="1124936"/>
                </a:cubicBezTo>
                <a:cubicBezTo>
                  <a:pt x="6247451" y="1117700"/>
                  <a:pt x="6236735" y="1114082"/>
                  <a:pt x="6223901" y="1114082"/>
                </a:cubicBezTo>
                <a:close/>
                <a:moveTo>
                  <a:pt x="5042801" y="1114082"/>
                </a:moveTo>
                <a:cubicBezTo>
                  <a:pt x="5025326" y="1114082"/>
                  <a:pt x="5011127" y="1120909"/>
                  <a:pt x="5000205" y="1134561"/>
                </a:cubicBezTo>
                <a:cubicBezTo>
                  <a:pt x="4989283" y="1148214"/>
                  <a:pt x="4983822" y="1166371"/>
                  <a:pt x="4983822" y="1189034"/>
                </a:cubicBezTo>
                <a:cubicBezTo>
                  <a:pt x="4983822" y="1209513"/>
                  <a:pt x="4988942" y="1226511"/>
                  <a:pt x="4999181" y="1240027"/>
                </a:cubicBezTo>
                <a:cubicBezTo>
                  <a:pt x="5009421" y="1253543"/>
                  <a:pt x="5023824" y="1260300"/>
                  <a:pt x="5042391" y="1260300"/>
                </a:cubicBezTo>
                <a:cubicBezTo>
                  <a:pt x="5053860" y="1260300"/>
                  <a:pt x="5064167" y="1257024"/>
                  <a:pt x="5073314" y="1250471"/>
                </a:cubicBezTo>
                <a:cubicBezTo>
                  <a:pt x="5082461" y="1243918"/>
                  <a:pt x="5088810" y="1234907"/>
                  <a:pt x="5092360" y="1223439"/>
                </a:cubicBezTo>
                <a:cubicBezTo>
                  <a:pt x="5094271" y="1217705"/>
                  <a:pt x="5095226" y="1211288"/>
                  <a:pt x="5095226" y="1204189"/>
                </a:cubicBezTo>
                <a:lnTo>
                  <a:pt x="5095226" y="1168556"/>
                </a:lnTo>
                <a:cubicBezTo>
                  <a:pt x="5095226" y="1161729"/>
                  <a:pt x="5094544" y="1156405"/>
                  <a:pt x="5093179" y="1152582"/>
                </a:cubicBezTo>
                <a:cubicBezTo>
                  <a:pt x="5089629" y="1141387"/>
                  <a:pt x="5083554" y="1132172"/>
                  <a:pt x="5074953" y="1124936"/>
                </a:cubicBezTo>
                <a:cubicBezTo>
                  <a:pt x="5066351" y="1117700"/>
                  <a:pt x="5055635" y="1114082"/>
                  <a:pt x="5042801" y="1114082"/>
                </a:cubicBezTo>
                <a:close/>
                <a:moveTo>
                  <a:pt x="3699776" y="1114082"/>
                </a:moveTo>
                <a:cubicBezTo>
                  <a:pt x="3682301" y="1114082"/>
                  <a:pt x="3668102" y="1120909"/>
                  <a:pt x="3657180" y="1134561"/>
                </a:cubicBezTo>
                <a:cubicBezTo>
                  <a:pt x="3646258" y="1148214"/>
                  <a:pt x="3640797" y="1166371"/>
                  <a:pt x="3640797" y="1189034"/>
                </a:cubicBezTo>
                <a:cubicBezTo>
                  <a:pt x="3640797" y="1209513"/>
                  <a:pt x="3645917" y="1226511"/>
                  <a:pt x="3656156" y="1240027"/>
                </a:cubicBezTo>
                <a:cubicBezTo>
                  <a:pt x="3666395" y="1253543"/>
                  <a:pt x="3680799" y="1260300"/>
                  <a:pt x="3699366" y="1260300"/>
                </a:cubicBezTo>
                <a:cubicBezTo>
                  <a:pt x="3710834" y="1260300"/>
                  <a:pt x="3721142" y="1257024"/>
                  <a:pt x="3730289" y="1250471"/>
                </a:cubicBezTo>
                <a:cubicBezTo>
                  <a:pt x="3739436" y="1243918"/>
                  <a:pt x="3745785" y="1234907"/>
                  <a:pt x="3749335" y="1223439"/>
                </a:cubicBezTo>
                <a:cubicBezTo>
                  <a:pt x="3751246" y="1217705"/>
                  <a:pt x="3752202" y="1211288"/>
                  <a:pt x="3752202" y="1204189"/>
                </a:cubicBezTo>
                <a:lnTo>
                  <a:pt x="3752202" y="1168556"/>
                </a:lnTo>
                <a:cubicBezTo>
                  <a:pt x="3752202" y="1161729"/>
                  <a:pt x="3751519" y="1156405"/>
                  <a:pt x="3750154" y="1152582"/>
                </a:cubicBezTo>
                <a:cubicBezTo>
                  <a:pt x="3746604" y="1141387"/>
                  <a:pt x="3740529" y="1132172"/>
                  <a:pt x="3731927" y="1124936"/>
                </a:cubicBezTo>
                <a:cubicBezTo>
                  <a:pt x="3723327" y="1117700"/>
                  <a:pt x="3712609" y="1114082"/>
                  <a:pt x="3699776" y="1114082"/>
                </a:cubicBezTo>
                <a:close/>
                <a:moveTo>
                  <a:pt x="1842401" y="1114082"/>
                </a:moveTo>
                <a:cubicBezTo>
                  <a:pt x="1824926" y="1114082"/>
                  <a:pt x="1810728" y="1120909"/>
                  <a:pt x="1799806" y="1134561"/>
                </a:cubicBezTo>
                <a:cubicBezTo>
                  <a:pt x="1788883" y="1148214"/>
                  <a:pt x="1783423" y="1166371"/>
                  <a:pt x="1783423" y="1189034"/>
                </a:cubicBezTo>
                <a:cubicBezTo>
                  <a:pt x="1783423" y="1209513"/>
                  <a:pt x="1788543" y="1226511"/>
                  <a:pt x="1798782" y="1240027"/>
                </a:cubicBezTo>
                <a:cubicBezTo>
                  <a:pt x="1809021" y="1253543"/>
                  <a:pt x="1823425" y="1260300"/>
                  <a:pt x="1841992" y="1260300"/>
                </a:cubicBezTo>
                <a:cubicBezTo>
                  <a:pt x="1853460" y="1260300"/>
                  <a:pt x="1863768" y="1257024"/>
                  <a:pt x="1872915" y="1250471"/>
                </a:cubicBezTo>
                <a:cubicBezTo>
                  <a:pt x="1882062" y="1243918"/>
                  <a:pt x="1888410" y="1234907"/>
                  <a:pt x="1891960" y="1223439"/>
                </a:cubicBezTo>
                <a:cubicBezTo>
                  <a:pt x="1893871" y="1217705"/>
                  <a:pt x="1894827" y="1211288"/>
                  <a:pt x="1894827" y="1204189"/>
                </a:cubicBezTo>
                <a:lnTo>
                  <a:pt x="1894827" y="1168556"/>
                </a:lnTo>
                <a:cubicBezTo>
                  <a:pt x="1894827" y="1161729"/>
                  <a:pt x="1894145" y="1156405"/>
                  <a:pt x="1892779" y="1152582"/>
                </a:cubicBezTo>
                <a:cubicBezTo>
                  <a:pt x="1889230" y="1141387"/>
                  <a:pt x="1883154" y="1132172"/>
                  <a:pt x="1874553" y="1124936"/>
                </a:cubicBezTo>
                <a:cubicBezTo>
                  <a:pt x="1865952" y="1117700"/>
                  <a:pt x="1855235" y="1114082"/>
                  <a:pt x="1842401" y="1114082"/>
                </a:cubicBezTo>
                <a:close/>
                <a:moveTo>
                  <a:pt x="5368699" y="1113263"/>
                </a:moveTo>
                <a:cubicBezTo>
                  <a:pt x="5349039" y="1113263"/>
                  <a:pt x="5334022" y="1120840"/>
                  <a:pt x="5323646" y="1135995"/>
                </a:cubicBezTo>
                <a:cubicBezTo>
                  <a:pt x="5313269" y="1151149"/>
                  <a:pt x="5308082" y="1169102"/>
                  <a:pt x="5308082" y="1189854"/>
                </a:cubicBezTo>
                <a:cubicBezTo>
                  <a:pt x="5308082" y="1211698"/>
                  <a:pt x="5313679" y="1229855"/>
                  <a:pt x="5324875" y="1244327"/>
                </a:cubicBezTo>
                <a:cubicBezTo>
                  <a:pt x="5336069" y="1258799"/>
                  <a:pt x="5350404" y="1266035"/>
                  <a:pt x="5367880" y="1266035"/>
                </a:cubicBezTo>
                <a:cubicBezTo>
                  <a:pt x="5385082" y="1266035"/>
                  <a:pt x="5399417" y="1258730"/>
                  <a:pt x="5410885" y="1244122"/>
                </a:cubicBezTo>
                <a:cubicBezTo>
                  <a:pt x="5422354" y="1229514"/>
                  <a:pt x="5428087" y="1211152"/>
                  <a:pt x="5428087" y="1189034"/>
                </a:cubicBezTo>
                <a:cubicBezTo>
                  <a:pt x="5428087" y="1169648"/>
                  <a:pt x="5423104" y="1152173"/>
                  <a:pt x="5413138" y="1136609"/>
                </a:cubicBezTo>
                <a:cubicBezTo>
                  <a:pt x="5403171" y="1121045"/>
                  <a:pt x="5388358" y="1113263"/>
                  <a:pt x="5368699" y="1113263"/>
                </a:cubicBezTo>
                <a:close/>
                <a:moveTo>
                  <a:pt x="2377849" y="1113263"/>
                </a:moveTo>
                <a:cubicBezTo>
                  <a:pt x="2358190" y="1113263"/>
                  <a:pt x="2343172" y="1120840"/>
                  <a:pt x="2332795" y="1135995"/>
                </a:cubicBezTo>
                <a:cubicBezTo>
                  <a:pt x="2322421" y="1151149"/>
                  <a:pt x="2317232" y="1169102"/>
                  <a:pt x="2317232" y="1189854"/>
                </a:cubicBezTo>
                <a:cubicBezTo>
                  <a:pt x="2317232" y="1211698"/>
                  <a:pt x="2322829" y="1229855"/>
                  <a:pt x="2334024" y="1244327"/>
                </a:cubicBezTo>
                <a:cubicBezTo>
                  <a:pt x="2345220" y="1258799"/>
                  <a:pt x="2359555" y="1266035"/>
                  <a:pt x="2377030" y="1266035"/>
                </a:cubicBezTo>
                <a:cubicBezTo>
                  <a:pt x="2394233" y="1266035"/>
                  <a:pt x="2408567" y="1258730"/>
                  <a:pt x="2420036" y="1244122"/>
                </a:cubicBezTo>
                <a:cubicBezTo>
                  <a:pt x="2431504" y="1229514"/>
                  <a:pt x="2437374" y="1211015"/>
                  <a:pt x="2437648" y="1188625"/>
                </a:cubicBezTo>
                <a:cubicBezTo>
                  <a:pt x="2437648" y="1179887"/>
                  <a:pt x="2436487" y="1171218"/>
                  <a:pt x="2434165" y="1162617"/>
                </a:cubicBezTo>
                <a:cubicBezTo>
                  <a:pt x="2431845" y="1154016"/>
                  <a:pt x="2428432" y="1145893"/>
                  <a:pt x="2423926" y="1138247"/>
                </a:cubicBezTo>
                <a:cubicBezTo>
                  <a:pt x="2419421" y="1130602"/>
                  <a:pt x="2413209" y="1124526"/>
                  <a:pt x="2405291" y="1120021"/>
                </a:cubicBezTo>
                <a:cubicBezTo>
                  <a:pt x="2397372" y="1115516"/>
                  <a:pt x="2388225" y="1113263"/>
                  <a:pt x="2377849" y="1113263"/>
                </a:cubicBezTo>
                <a:close/>
                <a:moveTo>
                  <a:pt x="1387249" y="1113263"/>
                </a:moveTo>
                <a:cubicBezTo>
                  <a:pt x="1367590" y="1113263"/>
                  <a:pt x="1352572" y="1120840"/>
                  <a:pt x="1342196" y="1135995"/>
                </a:cubicBezTo>
                <a:cubicBezTo>
                  <a:pt x="1331820" y="1151149"/>
                  <a:pt x="1326632" y="1169102"/>
                  <a:pt x="1326632" y="1189854"/>
                </a:cubicBezTo>
                <a:cubicBezTo>
                  <a:pt x="1326632" y="1211698"/>
                  <a:pt x="1332230" y="1229855"/>
                  <a:pt x="1343425" y="1244327"/>
                </a:cubicBezTo>
                <a:cubicBezTo>
                  <a:pt x="1354620" y="1258799"/>
                  <a:pt x="1368955" y="1266035"/>
                  <a:pt x="1386430" y="1266035"/>
                </a:cubicBezTo>
                <a:cubicBezTo>
                  <a:pt x="1403632" y="1266035"/>
                  <a:pt x="1417967" y="1258730"/>
                  <a:pt x="1429436" y="1244122"/>
                </a:cubicBezTo>
                <a:cubicBezTo>
                  <a:pt x="1440904" y="1229514"/>
                  <a:pt x="1446638" y="1211152"/>
                  <a:pt x="1446638" y="1189034"/>
                </a:cubicBezTo>
                <a:cubicBezTo>
                  <a:pt x="1446638" y="1169648"/>
                  <a:pt x="1441654" y="1152173"/>
                  <a:pt x="1431688" y="1136609"/>
                </a:cubicBezTo>
                <a:cubicBezTo>
                  <a:pt x="1421722" y="1121045"/>
                  <a:pt x="1406909" y="1113263"/>
                  <a:pt x="1387249" y="1113263"/>
                </a:cubicBezTo>
                <a:close/>
                <a:moveTo>
                  <a:pt x="5768749" y="1112853"/>
                </a:moveTo>
                <a:cubicBezTo>
                  <a:pt x="5749089" y="1112853"/>
                  <a:pt x="5734072" y="1120499"/>
                  <a:pt x="5723696" y="1135790"/>
                </a:cubicBezTo>
                <a:cubicBezTo>
                  <a:pt x="5713319" y="1151081"/>
                  <a:pt x="5708132" y="1169102"/>
                  <a:pt x="5708132" y="1189854"/>
                </a:cubicBezTo>
                <a:cubicBezTo>
                  <a:pt x="5708132" y="1211698"/>
                  <a:pt x="5713729" y="1229855"/>
                  <a:pt x="5724925" y="1244327"/>
                </a:cubicBezTo>
                <a:cubicBezTo>
                  <a:pt x="5736119" y="1258799"/>
                  <a:pt x="5750454" y="1266035"/>
                  <a:pt x="5767930" y="1266035"/>
                </a:cubicBezTo>
                <a:cubicBezTo>
                  <a:pt x="5785132" y="1266035"/>
                  <a:pt x="5799467" y="1258730"/>
                  <a:pt x="5810935" y="1244122"/>
                </a:cubicBezTo>
                <a:cubicBezTo>
                  <a:pt x="5822404" y="1229514"/>
                  <a:pt x="5828137" y="1211152"/>
                  <a:pt x="5828137" y="1189034"/>
                </a:cubicBezTo>
                <a:cubicBezTo>
                  <a:pt x="5828137" y="1177020"/>
                  <a:pt x="5826226" y="1165484"/>
                  <a:pt x="5822404" y="1154425"/>
                </a:cubicBezTo>
                <a:cubicBezTo>
                  <a:pt x="5818580" y="1143367"/>
                  <a:pt x="5812027" y="1133674"/>
                  <a:pt x="5802744" y="1125346"/>
                </a:cubicBezTo>
                <a:cubicBezTo>
                  <a:pt x="5793460" y="1117017"/>
                  <a:pt x="5782128" y="1112853"/>
                  <a:pt x="5768749" y="1112853"/>
                </a:cubicBezTo>
                <a:close/>
                <a:moveTo>
                  <a:pt x="5190305" y="1090327"/>
                </a:moveTo>
                <a:lnTo>
                  <a:pt x="5226347" y="1090327"/>
                </a:lnTo>
                <a:lnTo>
                  <a:pt x="5226347" y="1288561"/>
                </a:lnTo>
                <a:lnTo>
                  <a:pt x="5190305" y="1288561"/>
                </a:lnTo>
                <a:close/>
                <a:moveTo>
                  <a:pt x="2523305" y="1090327"/>
                </a:moveTo>
                <a:lnTo>
                  <a:pt x="2559348" y="1090327"/>
                </a:lnTo>
                <a:lnTo>
                  <a:pt x="2559348" y="1288561"/>
                </a:lnTo>
                <a:lnTo>
                  <a:pt x="2523305" y="1288561"/>
                </a:lnTo>
                <a:close/>
                <a:moveTo>
                  <a:pt x="789756" y="1090327"/>
                </a:moveTo>
                <a:lnTo>
                  <a:pt x="825798" y="1090327"/>
                </a:lnTo>
                <a:lnTo>
                  <a:pt x="825798" y="1288561"/>
                </a:lnTo>
                <a:lnTo>
                  <a:pt x="789756" y="1288561"/>
                </a:lnTo>
                <a:close/>
                <a:moveTo>
                  <a:pt x="6218167" y="1086231"/>
                </a:moveTo>
                <a:cubicBezTo>
                  <a:pt x="6246837" y="1086231"/>
                  <a:pt x="6267453" y="1097563"/>
                  <a:pt x="6280013" y="1120226"/>
                </a:cubicBezTo>
                <a:lnTo>
                  <a:pt x="6280832" y="1120226"/>
                </a:lnTo>
                <a:lnTo>
                  <a:pt x="6282061" y="1090327"/>
                </a:lnTo>
                <a:lnTo>
                  <a:pt x="6314008" y="1090327"/>
                </a:lnTo>
                <a:cubicBezTo>
                  <a:pt x="6312915" y="1102614"/>
                  <a:pt x="6312370" y="1120635"/>
                  <a:pt x="6312370" y="1144391"/>
                </a:cubicBezTo>
                <a:lnTo>
                  <a:pt x="6312370" y="1259481"/>
                </a:lnTo>
                <a:cubicBezTo>
                  <a:pt x="6312370" y="1302350"/>
                  <a:pt x="6302949" y="1332659"/>
                  <a:pt x="6284108" y="1350407"/>
                </a:cubicBezTo>
                <a:cubicBezTo>
                  <a:pt x="6266360" y="1366244"/>
                  <a:pt x="6242195" y="1374162"/>
                  <a:pt x="6211614" y="1374162"/>
                </a:cubicBezTo>
                <a:cubicBezTo>
                  <a:pt x="6184036" y="1374162"/>
                  <a:pt x="6162055" y="1368701"/>
                  <a:pt x="6145672" y="1357779"/>
                </a:cubicBezTo>
                <a:lnTo>
                  <a:pt x="6154683" y="1329928"/>
                </a:lnTo>
                <a:cubicBezTo>
                  <a:pt x="6170793" y="1340577"/>
                  <a:pt x="6190179" y="1345902"/>
                  <a:pt x="6212842" y="1345902"/>
                </a:cubicBezTo>
                <a:cubicBezTo>
                  <a:pt x="6232502" y="1345902"/>
                  <a:pt x="6248066" y="1340304"/>
                  <a:pt x="6259534" y="1329109"/>
                </a:cubicBezTo>
                <a:cubicBezTo>
                  <a:pt x="6271002" y="1317914"/>
                  <a:pt x="6276736" y="1300302"/>
                  <a:pt x="6276736" y="1276274"/>
                </a:cubicBezTo>
                <a:lnTo>
                  <a:pt x="6276736" y="1254566"/>
                </a:lnTo>
                <a:lnTo>
                  <a:pt x="6275917" y="1254566"/>
                </a:lnTo>
                <a:cubicBezTo>
                  <a:pt x="6270183" y="1264396"/>
                  <a:pt x="6261923" y="1272383"/>
                  <a:pt x="6251138" y="1278527"/>
                </a:cubicBezTo>
                <a:cubicBezTo>
                  <a:pt x="6240352" y="1284670"/>
                  <a:pt x="6227587" y="1287742"/>
                  <a:pt x="6212842" y="1287742"/>
                </a:cubicBezTo>
                <a:cubicBezTo>
                  <a:pt x="6188541" y="1287742"/>
                  <a:pt x="6168404" y="1278527"/>
                  <a:pt x="6152430" y="1260096"/>
                </a:cubicBezTo>
                <a:cubicBezTo>
                  <a:pt x="6136457" y="1241665"/>
                  <a:pt x="6128470" y="1218660"/>
                  <a:pt x="6128470" y="1191082"/>
                </a:cubicBezTo>
                <a:cubicBezTo>
                  <a:pt x="6128470" y="1159136"/>
                  <a:pt x="6137344" y="1133674"/>
                  <a:pt x="6155093" y="1114697"/>
                </a:cubicBezTo>
                <a:cubicBezTo>
                  <a:pt x="6172841" y="1095720"/>
                  <a:pt x="6193865" y="1086231"/>
                  <a:pt x="6218167" y="1086231"/>
                </a:cubicBezTo>
                <a:close/>
                <a:moveTo>
                  <a:pt x="6012913" y="1086231"/>
                </a:moveTo>
                <a:cubicBezTo>
                  <a:pt x="6020558" y="1086231"/>
                  <a:pt x="6028135" y="1087528"/>
                  <a:pt x="6035644" y="1090122"/>
                </a:cubicBezTo>
                <a:cubicBezTo>
                  <a:pt x="6043153" y="1092716"/>
                  <a:pt x="6050594" y="1096948"/>
                  <a:pt x="6057966" y="1102819"/>
                </a:cubicBezTo>
                <a:cubicBezTo>
                  <a:pt x="6065339" y="1108689"/>
                  <a:pt x="6071345" y="1117427"/>
                  <a:pt x="6075987" y="1129032"/>
                </a:cubicBezTo>
                <a:cubicBezTo>
                  <a:pt x="6080629" y="1140636"/>
                  <a:pt x="6082950" y="1154494"/>
                  <a:pt x="6082950" y="1170604"/>
                </a:cubicBezTo>
                <a:lnTo>
                  <a:pt x="6082950" y="1288561"/>
                </a:lnTo>
                <a:lnTo>
                  <a:pt x="6046907" y="1288561"/>
                </a:lnTo>
                <a:lnTo>
                  <a:pt x="6046907" y="1174290"/>
                </a:lnTo>
                <a:cubicBezTo>
                  <a:pt x="6046907" y="1156815"/>
                  <a:pt x="6043221" y="1142684"/>
                  <a:pt x="6035849" y="1131899"/>
                </a:cubicBezTo>
                <a:cubicBezTo>
                  <a:pt x="6028476" y="1121113"/>
                  <a:pt x="6016872" y="1115721"/>
                  <a:pt x="6001035" y="1115721"/>
                </a:cubicBezTo>
                <a:cubicBezTo>
                  <a:pt x="5989840" y="1115721"/>
                  <a:pt x="5979874" y="1119270"/>
                  <a:pt x="5971136" y="1126370"/>
                </a:cubicBezTo>
                <a:cubicBezTo>
                  <a:pt x="5962398" y="1133469"/>
                  <a:pt x="5956255" y="1142206"/>
                  <a:pt x="5952705" y="1152582"/>
                </a:cubicBezTo>
                <a:cubicBezTo>
                  <a:pt x="5951067" y="1156951"/>
                  <a:pt x="5950248" y="1162549"/>
                  <a:pt x="5950248" y="1169375"/>
                </a:cubicBezTo>
                <a:lnTo>
                  <a:pt x="5950248" y="1288561"/>
                </a:lnTo>
                <a:lnTo>
                  <a:pt x="5914205" y="1288561"/>
                </a:lnTo>
                <a:lnTo>
                  <a:pt x="5914205" y="1143981"/>
                </a:lnTo>
                <a:cubicBezTo>
                  <a:pt x="5914205" y="1122683"/>
                  <a:pt x="5913659" y="1104799"/>
                  <a:pt x="5912567" y="1090327"/>
                </a:cubicBezTo>
                <a:lnTo>
                  <a:pt x="5944513" y="1090327"/>
                </a:lnTo>
                <a:lnTo>
                  <a:pt x="5946562" y="1123093"/>
                </a:lnTo>
                <a:lnTo>
                  <a:pt x="5947381" y="1123093"/>
                </a:lnTo>
                <a:cubicBezTo>
                  <a:pt x="5952841" y="1112717"/>
                  <a:pt x="5961306" y="1103979"/>
                  <a:pt x="5972775" y="1096880"/>
                </a:cubicBezTo>
                <a:cubicBezTo>
                  <a:pt x="5984242" y="1089781"/>
                  <a:pt x="5997622" y="1086231"/>
                  <a:pt x="6012913" y="1086231"/>
                </a:cubicBezTo>
                <a:close/>
                <a:moveTo>
                  <a:pt x="5369518" y="1086231"/>
                </a:moveTo>
                <a:cubicBezTo>
                  <a:pt x="5397915" y="1086231"/>
                  <a:pt x="5420920" y="1095651"/>
                  <a:pt x="5438532" y="1114492"/>
                </a:cubicBezTo>
                <a:cubicBezTo>
                  <a:pt x="5456143" y="1133332"/>
                  <a:pt x="5464949" y="1157770"/>
                  <a:pt x="5464949" y="1187806"/>
                </a:cubicBezTo>
                <a:cubicBezTo>
                  <a:pt x="5464949" y="1221937"/>
                  <a:pt x="5455120" y="1248013"/>
                  <a:pt x="5435460" y="1266035"/>
                </a:cubicBezTo>
                <a:cubicBezTo>
                  <a:pt x="5415800" y="1284056"/>
                  <a:pt x="5392727" y="1293066"/>
                  <a:pt x="5366241" y="1293066"/>
                </a:cubicBezTo>
                <a:cubicBezTo>
                  <a:pt x="5338937" y="1293066"/>
                  <a:pt x="5316273" y="1283715"/>
                  <a:pt x="5298252" y="1265011"/>
                </a:cubicBezTo>
                <a:cubicBezTo>
                  <a:pt x="5280231" y="1246307"/>
                  <a:pt x="5271220" y="1221664"/>
                  <a:pt x="5271220" y="1191082"/>
                </a:cubicBezTo>
                <a:cubicBezTo>
                  <a:pt x="5271220" y="1159136"/>
                  <a:pt x="5280572" y="1133674"/>
                  <a:pt x="5299276" y="1114697"/>
                </a:cubicBezTo>
                <a:cubicBezTo>
                  <a:pt x="5317980" y="1095720"/>
                  <a:pt x="5341394" y="1086231"/>
                  <a:pt x="5369518" y="1086231"/>
                </a:cubicBezTo>
                <a:close/>
                <a:moveTo>
                  <a:pt x="5037067" y="1086231"/>
                </a:moveTo>
                <a:cubicBezTo>
                  <a:pt x="5065737" y="1086231"/>
                  <a:pt x="5086353" y="1097563"/>
                  <a:pt x="5098913" y="1120226"/>
                </a:cubicBezTo>
                <a:lnTo>
                  <a:pt x="5099732" y="1120226"/>
                </a:lnTo>
                <a:lnTo>
                  <a:pt x="5100960" y="1090327"/>
                </a:lnTo>
                <a:lnTo>
                  <a:pt x="5132907" y="1090327"/>
                </a:lnTo>
                <a:cubicBezTo>
                  <a:pt x="5131815" y="1102614"/>
                  <a:pt x="5131269" y="1120635"/>
                  <a:pt x="5131269" y="1144391"/>
                </a:cubicBezTo>
                <a:lnTo>
                  <a:pt x="5131269" y="1259481"/>
                </a:lnTo>
                <a:cubicBezTo>
                  <a:pt x="5131269" y="1302350"/>
                  <a:pt x="5121849" y="1332659"/>
                  <a:pt x="5103008" y="1350407"/>
                </a:cubicBezTo>
                <a:cubicBezTo>
                  <a:pt x="5085260" y="1366244"/>
                  <a:pt x="5061095" y="1374162"/>
                  <a:pt x="5030513" y="1374162"/>
                </a:cubicBezTo>
                <a:cubicBezTo>
                  <a:pt x="5002936" y="1374162"/>
                  <a:pt x="4980955" y="1368701"/>
                  <a:pt x="4964572" y="1357779"/>
                </a:cubicBezTo>
                <a:lnTo>
                  <a:pt x="4973583" y="1329928"/>
                </a:lnTo>
                <a:cubicBezTo>
                  <a:pt x="4989693" y="1340577"/>
                  <a:pt x="5009079" y="1345902"/>
                  <a:pt x="5031742" y="1345902"/>
                </a:cubicBezTo>
                <a:cubicBezTo>
                  <a:pt x="5051402" y="1345902"/>
                  <a:pt x="5066966" y="1340304"/>
                  <a:pt x="5078434" y="1329109"/>
                </a:cubicBezTo>
                <a:cubicBezTo>
                  <a:pt x="5089902" y="1317914"/>
                  <a:pt x="5095636" y="1300302"/>
                  <a:pt x="5095636" y="1276274"/>
                </a:cubicBezTo>
                <a:lnTo>
                  <a:pt x="5095636" y="1254566"/>
                </a:lnTo>
                <a:lnTo>
                  <a:pt x="5094817" y="1254566"/>
                </a:lnTo>
                <a:cubicBezTo>
                  <a:pt x="5089083" y="1264396"/>
                  <a:pt x="5080823" y="1272383"/>
                  <a:pt x="5070038" y="1278527"/>
                </a:cubicBezTo>
                <a:cubicBezTo>
                  <a:pt x="5059252" y="1284670"/>
                  <a:pt x="5046487" y="1287742"/>
                  <a:pt x="5031742" y="1287742"/>
                </a:cubicBezTo>
                <a:cubicBezTo>
                  <a:pt x="5007441" y="1287742"/>
                  <a:pt x="4987303" y="1278527"/>
                  <a:pt x="4971330" y="1260096"/>
                </a:cubicBezTo>
                <a:cubicBezTo>
                  <a:pt x="4955356" y="1241665"/>
                  <a:pt x="4947370" y="1218660"/>
                  <a:pt x="4947370" y="1191082"/>
                </a:cubicBezTo>
                <a:cubicBezTo>
                  <a:pt x="4947370" y="1159136"/>
                  <a:pt x="4956244" y="1133674"/>
                  <a:pt x="4973993" y="1114697"/>
                </a:cubicBezTo>
                <a:cubicBezTo>
                  <a:pt x="4991741" y="1095720"/>
                  <a:pt x="5012766" y="1086231"/>
                  <a:pt x="5037067" y="1086231"/>
                </a:cubicBezTo>
                <a:close/>
                <a:moveTo>
                  <a:pt x="4073099" y="1086231"/>
                </a:moveTo>
                <a:cubicBezTo>
                  <a:pt x="4100677" y="1086231"/>
                  <a:pt x="4120132" y="1093877"/>
                  <a:pt x="4131463" y="1109167"/>
                </a:cubicBezTo>
                <a:cubicBezTo>
                  <a:pt x="4142795" y="1124458"/>
                  <a:pt x="4148461" y="1143708"/>
                  <a:pt x="4148461" y="1166917"/>
                </a:cubicBezTo>
                <a:lnTo>
                  <a:pt x="4148461" y="1241050"/>
                </a:lnTo>
                <a:cubicBezTo>
                  <a:pt x="4148461" y="1260164"/>
                  <a:pt x="4149416" y="1276001"/>
                  <a:pt x="4151328" y="1288561"/>
                </a:cubicBezTo>
                <a:lnTo>
                  <a:pt x="4118971" y="1288561"/>
                </a:lnTo>
                <a:lnTo>
                  <a:pt x="4116104" y="1263577"/>
                </a:lnTo>
                <a:lnTo>
                  <a:pt x="4114875" y="1263577"/>
                </a:lnTo>
                <a:cubicBezTo>
                  <a:pt x="4108868" y="1272042"/>
                  <a:pt x="4100609" y="1279073"/>
                  <a:pt x="4090096" y="1284670"/>
                </a:cubicBezTo>
                <a:cubicBezTo>
                  <a:pt x="4079584" y="1290268"/>
                  <a:pt x="4067638" y="1293066"/>
                  <a:pt x="4054258" y="1293066"/>
                </a:cubicBezTo>
                <a:cubicBezTo>
                  <a:pt x="4035145" y="1293066"/>
                  <a:pt x="4020264" y="1287469"/>
                  <a:pt x="4009615" y="1276274"/>
                </a:cubicBezTo>
                <a:cubicBezTo>
                  <a:pt x="3998966" y="1265079"/>
                  <a:pt x="3993641" y="1251700"/>
                  <a:pt x="3993641" y="1236136"/>
                </a:cubicBezTo>
                <a:cubicBezTo>
                  <a:pt x="3993641" y="1212107"/>
                  <a:pt x="4003949" y="1193745"/>
                  <a:pt x="4024564" y="1181048"/>
                </a:cubicBezTo>
                <a:cubicBezTo>
                  <a:pt x="4045179" y="1168351"/>
                  <a:pt x="4074601" y="1162139"/>
                  <a:pt x="4112828" y="1162412"/>
                </a:cubicBezTo>
                <a:lnTo>
                  <a:pt x="4112828" y="1158316"/>
                </a:lnTo>
                <a:cubicBezTo>
                  <a:pt x="4112828" y="1153401"/>
                  <a:pt x="4112350" y="1148691"/>
                  <a:pt x="4111394" y="1144186"/>
                </a:cubicBezTo>
                <a:cubicBezTo>
                  <a:pt x="4110439" y="1139681"/>
                  <a:pt x="4108527" y="1134834"/>
                  <a:pt x="4105660" y="1129646"/>
                </a:cubicBezTo>
                <a:cubicBezTo>
                  <a:pt x="4102793" y="1124458"/>
                  <a:pt x="4098151" y="1120362"/>
                  <a:pt x="4091734" y="1117359"/>
                </a:cubicBezTo>
                <a:cubicBezTo>
                  <a:pt x="4085318" y="1114355"/>
                  <a:pt x="4077331" y="1112853"/>
                  <a:pt x="4067774" y="1112853"/>
                </a:cubicBezTo>
                <a:cubicBezTo>
                  <a:pt x="4047569" y="1112853"/>
                  <a:pt x="4030230" y="1117768"/>
                  <a:pt x="4015758" y="1127598"/>
                </a:cubicBezTo>
                <a:lnTo>
                  <a:pt x="4007567" y="1103433"/>
                </a:lnTo>
                <a:cubicBezTo>
                  <a:pt x="4025861" y="1091965"/>
                  <a:pt x="4047705" y="1086231"/>
                  <a:pt x="4073099" y="1086231"/>
                </a:cubicBezTo>
                <a:close/>
                <a:moveTo>
                  <a:pt x="3694042" y="1086231"/>
                </a:moveTo>
                <a:cubicBezTo>
                  <a:pt x="3722712" y="1086231"/>
                  <a:pt x="3743327" y="1097563"/>
                  <a:pt x="3755888" y="1120226"/>
                </a:cubicBezTo>
                <a:lnTo>
                  <a:pt x="3756707" y="1120226"/>
                </a:lnTo>
                <a:lnTo>
                  <a:pt x="3757935" y="1090327"/>
                </a:lnTo>
                <a:lnTo>
                  <a:pt x="3789883" y="1090327"/>
                </a:lnTo>
                <a:cubicBezTo>
                  <a:pt x="3788790" y="1102614"/>
                  <a:pt x="3788244" y="1120635"/>
                  <a:pt x="3788244" y="1144391"/>
                </a:cubicBezTo>
                <a:lnTo>
                  <a:pt x="3788244" y="1259481"/>
                </a:lnTo>
                <a:cubicBezTo>
                  <a:pt x="3788244" y="1302350"/>
                  <a:pt x="3778824" y="1332659"/>
                  <a:pt x="3759983" y="1350407"/>
                </a:cubicBezTo>
                <a:cubicBezTo>
                  <a:pt x="3742235" y="1366244"/>
                  <a:pt x="3718070" y="1374162"/>
                  <a:pt x="3687489" y="1374162"/>
                </a:cubicBezTo>
                <a:cubicBezTo>
                  <a:pt x="3659911" y="1374162"/>
                  <a:pt x="3637930" y="1368701"/>
                  <a:pt x="3621547" y="1357779"/>
                </a:cubicBezTo>
                <a:lnTo>
                  <a:pt x="3630558" y="1329928"/>
                </a:lnTo>
                <a:cubicBezTo>
                  <a:pt x="3646668" y="1340577"/>
                  <a:pt x="3666054" y="1345902"/>
                  <a:pt x="3688717" y="1345902"/>
                </a:cubicBezTo>
                <a:cubicBezTo>
                  <a:pt x="3708377" y="1345902"/>
                  <a:pt x="3723941" y="1340304"/>
                  <a:pt x="3735409" y="1329109"/>
                </a:cubicBezTo>
                <a:cubicBezTo>
                  <a:pt x="3746877" y="1317914"/>
                  <a:pt x="3752611" y="1300302"/>
                  <a:pt x="3752611" y="1276274"/>
                </a:cubicBezTo>
                <a:lnTo>
                  <a:pt x="3752611" y="1254566"/>
                </a:lnTo>
                <a:lnTo>
                  <a:pt x="3751792" y="1254566"/>
                </a:lnTo>
                <a:cubicBezTo>
                  <a:pt x="3746058" y="1264396"/>
                  <a:pt x="3737798" y="1272383"/>
                  <a:pt x="3727013" y="1278527"/>
                </a:cubicBezTo>
                <a:cubicBezTo>
                  <a:pt x="3716227" y="1284670"/>
                  <a:pt x="3703462" y="1287742"/>
                  <a:pt x="3688717" y="1287742"/>
                </a:cubicBezTo>
                <a:cubicBezTo>
                  <a:pt x="3664416" y="1287742"/>
                  <a:pt x="3644278" y="1278527"/>
                  <a:pt x="3628305" y="1260096"/>
                </a:cubicBezTo>
                <a:cubicBezTo>
                  <a:pt x="3612332" y="1241665"/>
                  <a:pt x="3604345" y="1218660"/>
                  <a:pt x="3604345" y="1191082"/>
                </a:cubicBezTo>
                <a:cubicBezTo>
                  <a:pt x="3604345" y="1159136"/>
                  <a:pt x="3613219" y="1133674"/>
                  <a:pt x="3630967" y="1114697"/>
                </a:cubicBezTo>
                <a:cubicBezTo>
                  <a:pt x="3648715" y="1095720"/>
                  <a:pt x="3669741" y="1086231"/>
                  <a:pt x="3694042" y="1086231"/>
                </a:cubicBezTo>
                <a:close/>
                <a:moveTo>
                  <a:pt x="3488788" y="1086231"/>
                </a:moveTo>
                <a:cubicBezTo>
                  <a:pt x="3496433" y="1086231"/>
                  <a:pt x="3504010" y="1087528"/>
                  <a:pt x="3511519" y="1090122"/>
                </a:cubicBezTo>
                <a:cubicBezTo>
                  <a:pt x="3519028" y="1092716"/>
                  <a:pt x="3526469" y="1096948"/>
                  <a:pt x="3533841" y="1102819"/>
                </a:cubicBezTo>
                <a:cubicBezTo>
                  <a:pt x="3541213" y="1108689"/>
                  <a:pt x="3547220" y="1117427"/>
                  <a:pt x="3551862" y="1129032"/>
                </a:cubicBezTo>
                <a:cubicBezTo>
                  <a:pt x="3556504" y="1140636"/>
                  <a:pt x="3558825" y="1154494"/>
                  <a:pt x="3558825" y="1170604"/>
                </a:cubicBezTo>
                <a:lnTo>
                  <a:pt x="3558825" y="1288561"/>
                </a:lnTo>
                <a:lnTo>
                  <a:pt x="3522782" y="1288561"/>
                </a:lnTo>
                <a:lnTo>
                  <a:pt x="3522782" y="1174290"/>
                </a:lnTo>
                <a:cubicBezTo>
                  <a:pt x="3522782" y="1156815"/>
                  <a:pt x="3519096" y="1142684"/>
                  <a:pt x="3511724" y="1131899"/>
                </a:cubicBezTo>
                <a:cubicBezTo>
                  <a:pt x="3504351" y="1121113"/>
                  <a:pt x="3492747" y="1115721"/>
                  <a:pt x="3476910" y="1115721"/>
                </a:cubicBezTo>
                <a:cubicBezTo>
                  <a:pt x="3465715" y="1115721"/>
                  <a:pt x="3455748" y="1119270"/>
                  <a:pt x="3447011" y="1126370"/>
                </a:cubicBezTo>
                <a:cubicBezTo>
                  <a:pt x="3438273" y="1133469"/>
                  <a:pt x="3432130" y="1142206"/>
                  <a:pt x="3428580" y="1152582"/>
                </a:cubicBezTo>
                <a:cubicBezTo>
                  <a:pt x="3426942" y="1156951"/>
                  <a:pt x="3426123" y="1162549"/>
                  <a:pt x="3426123" y="1169375"/>
                </a:cubicBezTo>
                <a:lnTo>
                  <a:pt x="3426123" y="1288561"/>
                </a:lnTo>
                <a:lnTo>
                  <a:pt x="3390080" y="1288561"/>
                </a:lnTo>
                <a:lnTo>
                  <a:pt x="3390080" y="1143981"/>
                </a:lnTo>
                <a:cubicBezTo>
                  <a:pt x="3390080" y="1122683"/>
                  <a:pt x="3389534" y="1104799"/>
                  <a:pt x="3388442" y="1090327"/>
                </a:cubicBezTo>
                <a:lnTo>
                  <a:pt x="3420388" y="1090327"/>
                </a:lnTo>
                <a:lnTo>
                  <a:pt x="3422437" y="1123093"/>
                </a:lnTo>
                <a:lnTo>
                  <a:pt x="3423256" y="1123093"/>
                </a:lnTo>
                <a:cubicBezTo>
                  <a:pt x="3428717" y="1112717"/>
                  <a:pt x="3437181" y="1103979"/>
                  <a:pt x="3448649" y="1096880"/>
                </a:cubicBezTo>
                <a:cubicBezTo>
                  <a:pt x="3460117" y="1089781"/>
                  <a:pt x="3473497" y="1086231"/>
                  <a:pt x="3488788" y="1086231"/>
                </a:cubicBezTo>
                <a:close/>
                <a:moveTo>
                  <a:pt x="2802988" y="1086231"/>
                </a:moveTo>
                <a:cubicBezTo>
                  <a:pt x="2810634" y="1086231"/>
                  <a:pt x="2818211" y="1087528"/>
                  <a:pt x="2825719" y="1090122"/>
                </a:cubicBezTo>
                <a:cubicBezTo>
                  <a:pt x="2833228" y="1092716"/>
                  <a:pt x="2840669" y="1096948"/>
                  <a:pt x="2848041" y="1102819"/>
                </a:cubicBezTo>
                <a:cubicBezTo>
                  <a:pt x="2855414" y="1108689"/>
                  <a:pt x="2861420" y="1117427"/>
                  <a:pt x="2866063" y="1129032"/>
                </a:cubicBezTo>
                <a:cubicBezTo>
                  <a:pt x="2870704" y="1140636"/>
                  <a:pt x="2873025" y="1154494"/>
                  <a:pt x="2873025" y="1170604"/>
                </a:cubicBezTo>
                <a:lnTo>
                  <a:pt x="2873025" y="1288561"/>
                </a:lnTo>
                <a:lnTo>
                  <a:pt x="2836982" y="1288561"/>
                </a:lnTo>
                <a:lnTo>
                  <a:pt x="2836982" y="1174290"/>
                </a:lnTo>
                <a:cubicBezTo>
                  <a:pt x="2836982" y="1156815"/>
                  <a:pt x="2833297" y="1142684"/>
                  <a:pt x="2825924" y="1131899"/>
                </a:cubicBezTo>
                <a:cubicBezTo>
                  <a:pt x="2818552" y="1121113"/>
                  <a:pt x="2806947" y="1115721"/>
                  <a:pt x="2791110" y="1115721"/>
                </a:cubicBezTo>
                <a:cubicBezTo>
                  <a:pt x="2779915" y="1115721"/>
                  <a:pt x="2769948" y="1119270"/>
                  <a:pt x="2761211" y="1126370"/>
                </a:cubicBezTo>
                <a:cubicBezTo>
                  <a:pt x="2752474" y="1133469"/>
                  <a:pt x="2746330" y="1142206"/>
                  <a:pt x="2742780" y="1152582"/>
                </a:cubicBezTo>
                <a:cubicBezTo>
                  <a:pt x="2741142" y="1156951"/>
                  <a:pt x="2740323" y="1162549"/>
                  <a:pt x="2740323" y="1169375"/>
                </a:cubicBezTo>
                <a:lnTo>
                  <a:pt x="2740323" y="1288561"/>
                </a:lnTo>
                <a:lnTo>
                  <a:pt x="2704280" y="1288561"/>
                </a:lnTo>
                <a:lnTo>
                  <a:pt x="2704280" y="1143981"/>
                </a:lnTo>
                <a:cubicBezTo>
                  <a:pt x="2704280" y="1122683"/>
                  <a:pt x="2703734" y="1104799"/>
                  <a:pt x="2702642" y="1090327"/>
                </a:cubicBezTo>
                <a:lnTo>
                  <a:pt x="2734589" y="1090327"/>
                </a:lnTo>
                <a:lnTo>
                  <a:pt x="2736637" y="1123093"/>
                </a:lnTo>
                <a:lnTo>
                  <a:pt x="2737456" y="1123093"/>
                </a:lnTo>
                <a:cubicBezTo>
                  <a:pt x="2742917" y="1112717"/>
                  <a:pt x="2751381" y="1103979"/>
                  <a:pt x="2762850" y="1096880"/>
                </a:cubicBezTo>
                <a:cubicBezTo>
                  <a:pt x="2774317" y="1089781"/>
                  <a:pt x="2787697" y="1086231"/>
                  <a:pt x="2802988" y="1086231"/>
                </a:cubicBezTo>
                <a:close/>
                <a:moveTo>
                  <a:pt x="1836668" y="1086231"/>
                </a:moveTo>
                <a:cubicBezTo>
                  <a:pt x="1865338" y="1086231"/>
                  <a:pt x="1885953" y="1097563"/>
                  <a:pt x="1898513" y="1120226"/>
                </a:cubicBezTo>
                <a:lnTo>
                  <a:pt x="1899333" y="1120226"/>
                </a:lnTo>
                <a:lnTo>
                  <a:pt x="1900561" y="1090327"/>
                </a:lnTo>
                <a:lnTo>
                  <a:pt x="1932508" y="1090327"/>
                </a:lnTo>
                <a:cubicBezTo>
                  <a:pt x="1931416" y="1102614"/>
                  <a:pt x="1930870" y="1120635"/>
                  <a:pt x="1930870" y="1144391"/>
                </a:cubicBezTo>
                <a:lnTo>
                  <a:pt x="1930870" y="1259481"/>
                </a:lnTo>
                <a:cubicBezTo>
                  <a:pt x="1930870" y="1302350"/>
                  <a:pt x="1921449" y="1332659"/>
                  <a:pt x="1902609" y="1350407"/>
                </a:cubicBezTo>
                <a:cubicBezTo>
                  <a:pt x="1884861" y="1366244"/>
                  <a:pt x="1860696" y="1374162"/>
                  <a:pt x="1830114" y="1374162"/>
                </a:cubicBezTo>
                <a:cubicBezTo>
                  <a:pt x="1802537" y="1374162"/>
                  <a:pt x="1780556" y="1368701"/>
                  <a:pt x="1764172" y="1357779"/>
                </a:cubicBezTo>
                <a:lnTo>
                  <a:pt x="1773183" y="1329928"/>
                </a:lnTo>
                <a:cubicBezTo>
                  <a:pt x="1789293" y="1340577"/>
                  <a:pt x="1808679" y="1345902"/>
                  <a:pt x="1831343" y="1345902"/>
                </a:cubicBezTo>
                <a:cubicBezTo>
                  <a:pt x="1851002" y="1345902"/>
                  <a:pt x="1866567" y="1340304"/>
                  <a:pt x="1878035" y="1329109"/>
                </a:cubicBezTo>
                <a:cubicBezTo>
                  <a:pt x="1889502" y="1317914"/>
                  <a:pt x="1895236" y="1300302"/>
                  <a:pt x="1895236" y="1276274"/>
                </a:cubicBezTo>
                <a:lnTo>
                  <a:pt x="1895236" y="1254566"/>
                </a:lnTo>
                <a:lnTo>
                  <a:pt x="1894418" y="1254566"/>
                </a:lnTo>
                <a:cubicBezTo>
                  <a:pt x="1888683" y="1264396"/>
                  <a:pt x="1880423" y="1272383"/>
                  <a:pt x="1869638" y="1278527"/>
                </a:cubicBezTo>
                <a:cubicBezTo>
                  <a:pt x="1858853" y="1284670"/>
                  <a:pt x="1846088" y="1287742"/>
                  <a:pt x="1831343" y="1287742"/>
                </a:cubicBezTo>
                <a:cubicBezTo>
                  <a:pt x="1807041" y="1287742"/>
                  <a:pt x="1786904" y="1278527"/>
                  <a:pt x="1770931" y="1260096"/>
                </a:cubicBezTo>
                <a:cubicBezTo>
                  <a:pt x="1754957" y="1241665"/>
                  <a:pt x="1746970" y="1218660"/>
                  <a:pt x="1746970" y="1191082"/>
                </a:cubicBezTo>
                <a:cubicBezTo>
                  <a:pt x="1746970" y="1159136"/>
                  <a:pt x="1755844" y="1133674"/>
                  <a:pt x="1773593" y="1114697"/>
                </a:cubicBezTo>
                <a:cubicBezTo>
                  <a:pt x="1791341" y="1095720"/>
                  <a:pt x="1812366" y="1086231"/>
                  <a:pt x="1836668" y="1086231"/>
                </a:cubicBezTo>
                <a:close/>
                <a:moveTo>
                  <a:pt x="1631413" y="1086231"/>
                </a:moveTo>
                <a:cubicBezTo>
                  <a:pt x="1639059" y="1086231"/>
                  <a:pt x="1646636" y="1087528"/>
                  <a:pt x="1654144" y="1090122"/>
                </a:cubicBezTo>
                <a:cubicBezTo>
                  <a:pt x="1661653" y="1092716"/>
                  <a:pt x="1669094" y="1096948"/>
                  <a:pt x="1676466" y="1102819"/>
                </a:cubicBezTo>
                <a:cubicBezTo>
                  <a:pt x="1683839" y="1108689"/>
                  <a:pt x="1689846" y="1117427"/>
                  <a:pt x="1694488" y="1129032"/>
                </a:cubicBezTo>
                <a:cubicBezTo>
                  <a:pt x="1699130" y="1140636"/>
                  <a:pt x="1701450" y="1154494"/>
                  <a:pt x="1701450" y="1170604"/>
                </a:cubicBezTo>
                <a:lnTo>
                  <a:pt x="1701450" y="1288561"/>
                </a:lnTo>
                <a:lnTo>
                  <a:pt x="1665408" y="1288561"/>
                </a:lnTo>
                <a:lnTo>
                  <a:pt x="1665408" y="1174290"/>
                </a:lnTo>
                <a:cubicBezTo>
                  <a:pt x="1665408" y="1156815"/>
                  <a:pt x="1661721" y="1142684"/>
                  <a:pt x="1654349" y="1131899"/>
                </a:cubicBezTo>
                <a:cubicBezTo>
                  <a:pt x="1646977" y="1121113"/>
                  <a:pt x="1635372" y="1115721"/>
                  <a:pt x="1619536" y="1115721"/>
                </a:cubicBezTo>
                <a:cubicBezTo>
                  <a:pt x="1608341" y="1115721"/>
                  <a:pt x="1598374" y="1119270"/>
                  <a:pt x="1589636" y="1126370"/>
                </a:cubicBezTo>
                <a:cubicBezTo>
                  <a:pt x="1580899" y="1133469"/>
                  <a:pt x="1574756" y="1142206"/>
                  <a:pt x="1571206" y="1152582"/>
                </a:cubicBezTo>
                <a:cubicBezTo>
                  <a:pt x="1569567" y="1156951"/>
                  <a:pt x="1568748" y="1162549"/>
                  <a:pt x="1568748" y="1169375"/>
                </a:cubicBezTo>
                <a:lnTo>
                  <a:pt x="1568748" y="1288561"/>
                </a:lnTo>
                <a:lnTo>
                  <a:pt x="1532706" y="1288561"/>
                </a:lnTo>
                <a:lnTo>
                  <a:pt x="1532706" y="1143981"/>
                </a:lnTo>
                <a:cubicBezTo>
                  <a:pt x="1532706" y="1122683"/>
                  <a:pt x="1532159" y="1104799"/>
                  <a:pt x="1531067" y="1090327"/>
                </a:cubicBezTo>
                <a:lnTo>
                  <a:pt x="1563014" y="1090327"/>
                </a:lnTo>
                <a:lnTo>
                  <a:pt x="1565062" y="1123093"/>
                </a:lnTo>
                <a:lnTo>
                  <a:pt x="1565881" y="1123093"/>
                </a:lnTo>
                <a:cubicBezTo>
                  <a:pt x="1571342" y="1112717"/>
                  <a:pt x="1579807" y="1103979"/>
                  <a:pt x="1591274" y="1096880"/>
                </a:cubicBezTo>
                <a:cubicBezTo>
                  <a:pt x="1602743" y="1089781"/>
                  <a:pt x="1616123" y="1086231"/>
                  <a:pt x="1631413" y="1086231"/>
                </a:cubicBezTo>
                <a:close/>
                <a:moveTo>
                  <a:pt x="1388068" y="1086231"/>
                </a:moveTo>
                <a:cubicBezTo>
                  <a:pt x="1416465" y="1086231"/>
                  <a:pt x="1439470" y="1095651"/>
                  <a:pt x="1457082" y="1114492"/>
                </a:cubicBezTo>
                <a:cubicBezTo>
                  <a:pt x="1474694" y="1133332"/>
                  <a:pt x="1483499" y="1157770"/>
                  <a:pt x="1483499" y="1187806"/>
                </a:cubicBezTo>
                <a:cubicBezTo>
                  <a:pt x="1483499" y="1221937"/>
                  <a:pt x="1473670" y="1248013"/>
                  <a:pt x="1454010" y="1266035"/>
                </a:cubicBezTo>
                <a:cubicBezTo>
                  <a:pt x="1434351" y="1284056"/>
                  <a:pt x="1411277" y="1293066"/>
                  <a:pt x="1384792" y="1293066"/>
                </a:cubicBezTo>
                <a:cubicBezTo>
                  <a:pt x="1357487" y="1293066"/>
                  <a:pt x="1334824" y="1283715"/>
                  <a:pt x="1316802" y="1265011"/>
                </a:cubicBezTo>
                <a:cubicBezTo>
                  <a:pt x="1298781" y="1246307"/>
                  <a:pt x="1289771" y="1221664"/>
                  <a:pt x="1289771" y="1191082"/>
                </a:cubicBezTo>
                <a:cubicBezTo>
                  <a:pt x="1289771" y="1159136"/>
                  <a:pt x="1299122" y="1133674"/>
                  <a:pt x="1317826" y="1114697"/>
                </a:cubicBezTo>
                <a:cubicBezTo>
                  <a:pt x="1336531" y="1095720"/>
                  <a:pt x="1359944" y="1086231"/>
                  <a:pt x="1388068" y="1086231"/>
                </a:cubicBezTo>
                <a:close/>
                <a:moveTo>
                  <a:pt x="1056637" y="1086231"/>
                </a:moveTo>
                <a:cubicBezTo>
                  <a:pt x="1069743" y="1086231"/>
                  <a:pt x="1081211" y="1089849"/>
                  <a:pt x="1091041" y="1097085"/>
                </a:cubicBezTo>
                <a:cubicBezTo>
                  <a:pt x="1100871" y="1104321"/>
                  <a:pt x="1107970" y="1113946"/>
                  <a:pt x="1112339" y="1125960"/>
                </a:cubicBezTo>
                <a:lnTo>
                  <a:pt x="1113158" y="1125960"/>
                </a:lnTo>
                <a:cubicBezTo>
                  <a:pt x="1118346" y="1116130"/>
                  <a:pt x="1125855" y="1107529"/>
                  <a:pt x="1135685" y="1100157"/>
                </a:cubicBezTo>
                <a:cubicBezTo>
                  <a:pt x="1147972" y="1090873"/>
                  <a:pt x="1162444" y="1086231"/>
                  <a:pt x="1179100" y="1086231"/>
                </a:cubicBezTo>
                <a:cubicBezTo>
                  <a:pt x="1186472" y="1086231"/>
                  <a:pt x="1193707" y="1087528"/>
                  <a:pt x="1200807" y="1090122"/>
                </a:cubicBezTo>
                <a:cubicBezTo>
                  <a:pt x="1207907" y="1092716"/>
                  <a:pt x="1214869" y="1097017"/>
                  <a:pt x="1221695" y="1103024"/>
                </a:cubicBezTo>
                <a:cubicBezTo>
                  <a:pt x="1228521" y="1109031"/>
                  <a:pt x="1234050" y="1117973"/>
                  <a:pt x="1238283" y="1129851"/>
                </a:cubicBezTo>
                <a:cubicBezTo>
                  <a:pt x="1242515" y="1141729"/>
                  <a:pt x="1244632" y="1155859"/>
                  <a:pt x="1244632" y="1172242"/>
                </a:cubicBezTo>
                <a:lnTo>
                  <a:pt x="1244632" y="1288561"/>
                </a:lnTo>
                <a:lnTo>
                  <a:pt x="1209408" y="1288561"/>
                </a:lnTo>
                <a:lnTo>
                  <a:pt x="1209408" y="1176747"/>
                </a:lnTo>
                <a:cubicBezTo>
                  <a:pt x="1209408" y="1157361"/>
                  <a:pt x="1205790" y="1142343"/>
                  <a:pt x="1198554" y="1131694"/>
                </a:cubicBezTo>
                <a:cubicBezTo>
                  <a:pt x="1191318" y="1121045"/>
                  <a:pt x="1180601" y="1115721"/>
                  <a:pt x="1166402" y="1115721"/>
                </a:cubicBezTo>
                <a:cubicBezTo>
                  <a:pt x="1156573" y="1115721"/>
                  <a:pt x="1147835" y="1118792"/>
                  <a:pt x="1140190" y="1124936"/>
                </a:cubicBezTo>
                <a:cubicBezTo>
                  <a:pt x="1132545" y="1131080"/>
                  <a:pt x="1126947" y="1138793"/>
                  <a:pt x="1123397" y="1148077"/>
                </a:cubicBezTo>
                <a:cubicBezTo>
                  <a:pt x="1121486" y="1154357"/>
                  <a:pt x="1120530" y="1160364"/>
                  <a:pt x="1120530" y="1166098"/>
                </a:cubicBezTo>
                <a:lnTo>
                  <a:pt x="1120530" y="1288561"/>
                </a:lnTo>
                <a:lnTo>
                  <a:pt x="1085307" y="1288561"/>
                </a:lnTo>
                <a:lnTo>
                  <a:pt x="1085307" y="1169784"/>
                </a:lnTo>
                <a:cubicBezTo>
                  <a:pt x="1085307" y="1153401"/>
                  <a:pt x="1081757" y="1140295"/>
                  <a:pt x="1074658" y="1130465"/>
                </a:cubicBezTo>
                <a:cubicBezTo>
                  <a:pt x="1067559" y="1120635"/>
                  <a:pt x="1057319" y="1115721"/>
                  <a:pt x="1043940" y="1115721"/>
                </a:cubicBezTo>
                <a:cubicBezTo>
                  <a:pt x="1033564" y="1115721"/>
                  <a:pt x="1024280" y="1119270"/>
                  <a:pt x="1016089" y="1126370"/>
                </a:cubicBezTo>
                <a:cubicBezTo>
                  <a:pt x="1007897" y="1133469"/>
                  <a:pt x="1002300" y="1141933"/>
                  <a:pt x="999296" y="1151763"/>
                </a:cubicBezTo>
                <a:cubicBezTo>
                  <a:pt x="997385" y="1156405"/>
                  <a:pt x="996429" y="1162276"/>
                  <a:pt x="996429" y="1169375"/>
                </a:cubicBezTo>
                <a:lnTo>
                  <a:pt x="996429" y="1288561"/>
                </a:lnTo>
                <a:lnTo>
                  <a:pt x="961206" y="1288561"/>
                </a:lnTo>
                <a:lnTo>
                  <a:pt x="961206" y="1143981"/>
                </a:lnTo>
                <a:cubicBezTo>
                  <a:pt x="961206" y="1130056"/>
                  <a:pt x="960659" y="1112171"/>
                  <a:pt x="959567" y="1090327"/>
                </a:cubicBezTo>
                <a:lnTo>
                  <a:pt x="991105" y="1090327"/>
                </a:lnTo>
                <a:lnTo>
                  <a:pt x="992743" y="1122683"/>
                </a:lnTo>
                <a:lnTo>
                  <a:pt x="993972" y="1122683"/>
                </a:lnTo>
                <a:cubicBezTo>
                  <a:pt x="1008170" y="1098382"/>
                  <a:pt x="1029059" y="1086231"/>
                  <a:pt x="1056637" y="1086231"/>
                </a:cubicBezTo>
                <a:close/>
                <a:moveTo>
                  <a:pt x="5769568" y="1085822"/>
                </a:moveTo>
                <a:cubicBezTo>
                  <a:pt x="5797965" y="1085822"/>
                  <a:pt x="5820970" y="1095242"/>
                  <a:pt x="5838582" y="1114082"/>
                </a:cubicBezTo>
                <a:cubicBezTo>
                  <a:pt x="5856193" y="1132923"/>
                  <a:pt x="5864999" y="1157497"/>
                  <a:pt x="5864999" y="1187806"/>
                </a:cubicBezTo>
                <a:cubicBezTo>
                  <a:pt x="5864999" y="1221937"/>
                  <a:pt x="5855169" y="1248013"/>
                  <a:pt x="5835510" y="1266035"/>
                </a:cubicBezTo>
                <a:cubicBezTo>
                  <a:pt x="5815850" y="1284056"/>
                  <a:pt x="5792777" y="1293066"/>
                  <a:pt x="5766291" y="1293066"/>
                </a:cubicBezTo>
                <a:cubicBezTo>
                  <a:pt x="5738987" y="1293066"/>
                  <a:pt x="5716323" y="1283715"/>
                  <a:pt x="5698302" y="1265011"/>
                </a:cubicBezTo>
                <a:cubicBezTo>
                  <a:pt x="5680281" y="1246307"/>
                  <a:pt x="5671270" y="1221664"/>
                  <a:pt x="5671270" y="1191082"/>
                </a:cubicBezTo>
                <a:cubicBezTo>
                  <a:pt x="5671270" y="1158862"/>
                  <a:pt x="5680622" y="1133264"/>
                  <a:pt x="5699326" y="1114287"/>
                </a:cubicBezTo>
                <a:cubicBezTo>
                  <a:pt x="5718030" y="1095310"/>
                  <a:pt x="5741444" y="1085822"/>
                  <a:pt x="5769568" y="1085822"/>
                </a:cubicBezTo>
                <a:close/>
                <a:moveTo>
                  <a:pt x="2484748" y="1057151"/>
                </a:moveTo>
                <a:cubicBezTo>
                  <a:pt x="2489390" y="1066435"/>
                  <a:pt x="2491711" y="1076401"/>
                  <a:pt x="2491711" y="1087050"/>
                </a:cubicBezTo>
                <a:cubicBezTo>
                  <a:pt x="2491711" y="1098245"/>
                  <a:pt x="2488434" y="1107051"/>
                  <a:pt x="2481881" y="1113468"/>
                </a:cubicBezTo>
                <a:cubicBezTo>
                  <a:pt x="2475328" y="1119885"/>
                  <a:pt x="2465908" y="1122820"/>
                  <a:pt x="2453621" y="1122274"/>
                </a:cubicBezTo>
                <a:cubicBezTo>
                  <a:pt x="2467272" y="1139749"/>
                  <a:pt x="2474099" y="1161593"/>
                  <a:pt x="2474099" y="1187806"/>
                </a:cubicBezTo>
                <a:cubicBezTo>
                  <a:pt x="2474099" y="1221937"/>
                  <a:pt x="2464269" y="1248013"/>
                  <a:pt x="2444610" y="1266035"/>
                </a:cubicBezTo>
                <a:cubicBezTo>
                  <a:pt x="2424951" y="1284056"/>
                  <a:pt x="2401878" y="1293066"/>
                  <a:pt x="2375392" y="1293066"/>
                </a:cubicBezTo>
                <a:cubicBezTo>
                  <a:pt x="2348087" y="1293066"/>
                  <a:pt x="2325424" y="1283715"/>
                  <a:pt x="2307402" y="1265011"/>
                </a:cubicBezTo>
                <a:cubicBezTo>
                  <a:pt x="2289381" y="1246307"/>
                  <a:pt x="2280371" y="1221664"/>
                  <a:pt x="2280371" y="1191082"/>
                </a:cubicBezTo>
                <a:cubicBezTo>
                  <a:pt x="2280371" y="1159136"/>
                  <a:pt x="2289722" y="1133674"/>
                  <a:pt x="2308426" y="1114697"/>
                </a:cubicBezTo>
                <a:cubicBezTo>
                  <a:pt x="2327130" y="1095720"/>
                  <a:pt x="2350544" y="1086231"/>
                  <a:pt x="2378668" y="1086231"/>
                </a:cubicBezTo>
                <a:cubicBezTo>
                  <a:pt x="2389317" y="1086231"/>
                  <a:pt x="2400649" y="1088006"/>
                  <a:pt x="2412663" y="1091556"/>
                </a:cubicBezTo>
                <a:cubicBezTo>
                  <a:pt x="2414847" y="1092102"/>
                  <a:pt x="2418192" y="1093399"/>
                  <a:pt x="2422697" y="1095447"/>
                </a:cubicBezTo>
                <a:cubicBezTo>
                  <a:pt x="2427203" y="1097494"/>
                  <a:pt x="2431504" y="1099133"/>
                  <a:pt x="2435599" y="1100362"/>
                </a:cubicBezTo>
                <a:cubicBezTo>
                  <a:pt x="2439695" y="1101590"/>
                  <a:pt x="2443654" y="1102205"/>
                  <a:pt x="2447477" y="1102205"/>
                </a:cubicBezTo>
                <a:cubicBezTo>
                  <a:pt x="2458126" y="1102205"/>
                  <a:pt x="2463724" y="1096744"/>
                  <a:pt x="2464269" y="1085822"/>
                </a:cubicBezTo>
                <a:cubicBezTo>
                  <a:pt x="2464269" y="1077903"/>
                  <a:pt x="2461949" y="1069985"/>
                  <a:pt x="2457307" y="1062066"/>
                </a:cubicBezTo>
                <a:close/>
                <a:moveTo>
                  <a:pt x="3359305" y="1046093"/>
                </a:moveTo>
                <a:cubicBezTo>
                  <a:pt x="3364219" y="1055103"/>
                  <a:pt x="3366677" y="1064933"/>
                  <a:pt x="3366677" y="1075582"/>
                </a:cubicBezTo>
                <a:cubicBezTo>
                  <a:pt x="3366677" y="1085412"/>
                  <a:pt x="3363400" y="1093467"/>
                  <a:pt x="3356847" y="1099747"/>
                </a:cubicBezTo>
                <a:cubicBezTo>
                  <a:pt x="3350294" y="1106027"/>
                  <a:pt x="3341966" y="1109440"/>
                  <a:pt x="3331863" y="1109987"/>
                </a:cubicBezTo>
                <a:lnTo>
                  <a:pt x="3327358" y="1109987"/>
                </a:lnTo>
                <a:lnTo>
                  <a:pt x="3327358" y="1234497"/>
                </a:lnTo>
                <a:cubicBezTo>
                  <a:pt x="3327358" y="1256614"/>
                  <a:pt x="3327904" y="1274636"/>
                  <a:pt x="3328996" y="1288561"/>
                </a:cubicBezTo>
                <a:lnTo>
                  <a:pt x="3297049" y="1288561"/>
                </a:lnTo>
                <a:lnTo>
                  <a:pt x="3295001" y="1256205"/>
                </a:lnTo>
                <a:lnTo>
                  <a:pt x="3294182" y="1256205"/>
                </a:lnTo>
                <a:cubicBezTo>
                  <a:pt x="3288448" y="1266035"/>
                  <a:pt x="3280052" y="1274636"/>
                  <a:pt x="3268993" y="1282008"/>
                </a:cubicBezTo>
                <a:cubicBezTo>
                  <a:pt x="3257935" y="1289380"/>
                  <a:pt x="3244488" y="1293066"/>
                  <a:pt x="3228651" y="1293066"/>
                </a:cubicBezTo>
                <a:cubicBezTo>
                  <a:pt x="3220186" y="1293066"/>
                  <a:pt x="3212200" y="1291701"/>
                  <a:pt x="3204690" y="1288971"/>
                </a:cubicBezTo>
                <a:cubicBezTo>
                  <a:pt x="3197182" y="1286240"/>
                  <a:pt x="3189946" y="1281803"/>
                  <a:pt x="3182983" y="1275660"/>
                </a:cubicBezTo>
                <a:cubicBezTo>
                  <a:pt x="3176020" y="1269516"/>
                  <a:pt x="3170491" y="1260505"/>
                  <a:pt x="3166395" y="1248628"/>
                </a:cubicBezTo>
                <a:cubicBezTo>
                  <a:pt x="3162300" y="1236750"/>
                  <a:pt x="3160251" y="1222620"/>
                  <a:pt x="3160251" y="1206237"/>
                </a:cubicBezTo>
                <a:lnTo>
                  <a:pt x="3160251" y="1090327"/>
                </a:lnTo>
                <a:lnTo>
                  <a:pt x="3196295" y="1090327"/>
                </a:lnTo>
                <a:lnTo>
                  <a:pt x="3196295" y="1200093"/>
                </a:lnTo>
                <a:cubicBezTo>
                  <a:pt x="3196295" y="1242143"/>
                  <a:pt x="3211039" y="1263168"/>
                  <a:pt x="3240528" y="1263168"/>
                </a:cubicBezTo>
                <a:cubicBezTo>
                  <a:pt x="3251723" y="1263168"/>
                  <a:pt x="3261553" y="1259891"/>
                  <a:pt x="3270017" y="1253338"/>
                </a:cubicBezTo>
                <a:cubicBezTo>
                  <a:pt x="3278482" y="1246785"/>
                  <a:pt x="3284489" y="1239003"/>
                  <a:pt x="3288039" y="1229992"/>
                </a:cubicBezTo>
                <a:cubicBezTo>
                  <a:pt x="3290223" y="1224804"/>
                  <a:pt x="3291315" y="1218660"/>
                  <a:pt x="3291315" y="1211561"/>
                </a:cubicBezTo>
                <a:lnTo>
                  <a:pt x="3291315" y="1090327"/>
                </a:lnTo>
                <a:lnTo>
                  <a:pt x="3319985" y="1090327"/>
                </a:lnTo>
                <a:cubicBezTo>
                  <a:pt x="3332819" y="1090327"/>
                  <a:pt x="3339235" y="1085002"/>
                  <a:pt x="3339235" y="1074353"/>
                </a:cubicBezTo>
                <a:cubicBezTo>
                  <a:pt x="3339235" y="1066435"/>
                  <a:pt x="3336778" y="1058653"/>
                  <a:pt x="3331863" y="1051008"/>
                </a:cubicBezTo>
                <a:close/>
                <a:moveTo>
                  <a:pt x="4845205" y="1045683"/>
                </a:moveTo>
                <a:cubicBezTo>
                  <a:pt x="4850120" y="1054967"/>
                  <a:pt x="4852577" y="1064797"/>
                  <a:pt x="4852577" y="1075173"/>
                </a:cubicBezTo>
                <a:cubicBezTo>
                  <a:pt x="4852577" y="1085275"/>
                  <a:pt x="4849301" y="1093467"/>
                  <a:pt x="4842748" y="1099747"/>
                </a:cubicBezTo>
                <a:cubicBezTo>
                  <a:pt x="4836195" y="1106027"/>
                  <a:pt x="4827867" y="1109440"/>
                  <a:pt x="4817764" y="1109987"/>
                </a:cubicBezTo>
                <a:lnTo>
                  <a:pt x="4813258" y="1109987"/>
                </a:lnTo>
                <a:lnTo>
                  <a:pt x="4813258" y="1234497"/>
                </a:lnTo>
                <a:cubicBezTo>
                  <a:pt x="4813258" y="1256614"/>
                  <a:pt x="4813804" y="1274636"/>
                  <a:pt x="4814896" y="1288561"/>
                </a:cubicBezTo>
                <a:lnTo>
                  <a:pt x="4782950" y="1288561"/>
                </a:lnTo>
                <a:lnTo>
                  <a:pt x="4780902" y="1256205"/>
                </a:lnTo>
                <a:lnTo>
                  <a:pt x="4780083" y="1256205"/>
                </a:lnTo>
                <a:cubicBezTo>
                  <a:pt x="4774622" y="1266035"/>
                  <a:pt x="4766294" y="1274636"/>
                  <a:pt x="4755098" y="1282008"/>
                </a:cubicBezTo>
                <a:cubicBezTo>
                  <a:pt x="4743904" y="1289380"/>
                  <a:pt x="4730388" y="1293066"/>
                  <a:pt x="4714551" y="1293066"/>
                </a:cubicBezTo>
                <a:cubicBezTo>
                  <a:pt x="4706086" y="1293066"/>
                  <a:pt x="4698099" y="1291701"/>
                  <a:pt x="4690591" y="1288971"/>
                </a:cubicBezTo>
                <a:cubicBezTo>
                  <a:pt x="4683082" y="1286240"/>
                  <a:pt x="4675846" y="1281803"/>
                  <a:pt x="4668883" y="1275660"/>
                </a:cubicBezTo>
                <a:cubicBezTo>
                  <a:pt x="4661920" y="1269516"/>
                  <a:pt x="4656391" y="1260505"/>
                  <a:pt x="4652295" y="1248628"/>
                </a:cubicBezTo>
                <a:cubicBezTo>
                  <a:pt x="4648200" y="1236750"/>
                  <a:pt x="4646151" y="1222620"/>
                  <a:pt x="4646151" y="1206237"/>
                </a:cubicBezTo>
                <a:lnTo>
                  <a:pt x="4646151" y="1090327"/>
                </a:lnTo>
                <a:lnTo>
                  <a:pt x="4682194" y="1090327"/>
                </a:lnTo>
                <a:lnTo>
                  <a:pt x="4682194" y="1200093"/>
                </a:lnTo>
                <a:cubicBezTo>
                  <a:pt x="4682194" y="1242143"/>
                  <a:pt x="4696939" y="1263168"/>
                  <a:pt x="4726429" y="1263168"/>
                </a:cubicBezTo>
                <a:cubicBezTo>
                  <a:pt x="4737623" y="1263168"/>
                  <a:pt x="4747453" y="1259891"/>
                  <a:pt x="4755917" y="1253338"/>
                </a:cubicBezTo>
                <a:cubicBezTo>
                  <a:pt x="4764383" y="1246785"/>
                  <a:pt x="4770389" y="1239003"/>
                  <a:pt x="4773939" y="1229992"/>
                </a:cubicBezTo>
                <a:cubicBezTo>
                  <a:pt x="4776123" y="1224804"/>
                  <a:pt x="4777216" y="1218660"/>
                  <a:pt x="4777216" y="1211561"/>
                </a:cubicBezTo>
                <a:lnTo>
                  <a:pt x="4777216" y="1090327"/>
                </a:lnTo>
                <a:lnTo>
                  <a:pt x="4805886" y="1090327"/>
                </a:lnTo>
                <a:cubicBezTo>
                  <a:pt x="4818719" y="1090327"/>
                  <a:pt x="4825136" y="1084866"/>
                  <a:pt x="4825136" y="1073944"/>
                </a:cubicBezTo>
                <a:cubicBezTo>
                  <a:pt x="4825136" y="1066298"/>
                  <a:pt x="4822678" y="1058517"/>
                  <a:pt x="4817764" y="1050598"/>
                </a:cubicBezTo>
                <a:close/>
                <a:moveTo>
                  <a:pt x="4328845" y="1042816"/>
                </a:moveTo>
                <a:lnTo>
                  <a:pt x="4328845" y="1090327"/>
                </a:lnTo>
                <a:lnTo>
                  <a:pt x="4380452" y="1090327"/>
                </a:lnTo>
                <a:lnTo>
                  <a:pt x="4380452" y="1117768"/>
                </a:lnTo>
                <a:lnTo>
                  <a:pt x="4328845" y="1117768"/>
                </a:lnTo>
                <a:lnTo>
                  <a:pt x="4328845" y="1224667"/>
                </a:lnTo>
                <a:cubicBezTo>
                  <a:pt x="4328845" y="1250334"/>
                  <a:pt x="4337856" y="1263168"/>
                  <a:pt x="4355877" y="1263168"/>
                </a:cubicBezTo>
                <a:cubicBezTo>
                  <a:pt x="4364341" y="1263168"/>
                  <a:pt x="4371304" y="1262348"/>
                  <a:pt x="4376766" y="1260710"/>
                </a:cubicBezTo>
                <a:lnTo>
                  <a:pt x="4378404" y="1288152"/>
                </a:lnTo>
                <a:cubicBezTo>
                  <a:pt x="4369120" y="1291428"/>
                  <a:pt x="4358471" y="1293066"/>
                  <a:pt x="4346457" y="1293066"/>
                </a:cubicBezTo>
                <a:cubicBezTo>
                  <a:pt x="4329801" y="1293066"/>
                  <a:pt x="4316831" y="1288015"/>
                  <a:pt x="4307547" y="1277912"/>
                </a:cubicBezTo>
                <a:cubicBezTo>
                  <a:pt x="4298263" y="1267536"/>
                  <a:pt x="4293622" y="1250198"/>
                  <a:pt x="4293622" y="1225896"/>
                </a:cubicBezTo>
                <a:lnTo>
                  <a:pt x="4293622" y="1117768"/>
                </a:lnTo>
                <a:lnTo>
                  <a:pt x="4262904" y="1117768"/>
                </a:lnTo>
                <a:lnTo>
                  <a:pt x="4262904" y="1090327"/>
                </a:lnTo>
                <a:lnTo>
                  <a:pt x="4293622" y="1090327"/>
                </a:lnTo>
                <a:lnTo>
                  <a:pt x="4293622" y="1053465"/>
                </a:lnTo>
                <a:close/>
                <a:moveTo>
                  <a:pt x="3276161" y="1012508"/>
                </a:moveTo>
                <a:lnTo>
                  <a:pt x="3295411" y="1012508"/>
                </a:lnTo>
                <a:cubicBezTo>
                  <a:pt x="3295957" y="1040086"/>
                  <a:pt x="3286674" y="1053875"/>
                  <a:pt x="3267560" y="1053875"/>
                </a:cubicBezTo>
                <a:cubicBezTo>
                  <a:pt x="3261007" y="1053875"/>
                  <a:pt x="3252542" y="1050871"/>
                  <a:pt x="3242167" y="1044864"/>
                </a:cubicBezTo>
                <a:cubicBezTo>
                  <a:pt x="3233702" y="1040222"/>
                  <a:pt x="3227831" y="1037901"/>
                  <a:pt x="3224555" y="1037901"/>
                </a:cubicBezTo>
                <a:cubicBezTo>
                  <a:pt x="3218275" y="1037901"/>
                  <a:pt x="3214726" y="1044045"/>
                  <a:pt x="3213906" y="1056332"/>
                </a:cubicBezTo>
                <a:lnTo>
                  <a:pt x="3194246" y="1056332"/>
                </a:lnTo>
                <a:cubicBezTo>
                  <a:pt x="3193973" y="1043226"/>
                  <a:pt x="3196295" y="1032850"/>
                  <a:pt x="3201209" y="1025204"/>
                </a:cubicBezTo>
                <a:cubicBezTo>
                  <a:pt x="3206124" y="1017559"/>
                  <a:pt x="3213086" y="1013736"/>
                  <a:pt x="3222097" y="1013736"/>
                </a:cubicBezTo>
                <a:cubicBezTo>
                  <a:pt x="3227285" y="1013736"/>
                  <a:pt x="3235887" y="1016740"/>
                  <a:pt x="3247901" y="1022747"/>
                </a:cubicBezTo>
                <a:cubicBezTo>
                  <a:pt x="3256092" y="1027389"/>
                  <a:pt x="3261826" y="1029710"/>
                  <a:pt x="3265102" y="1029710"/>
                </a:cubicBezTo>
                <a:cubicBezTo>
                  <a:pt x="3271656" y="1029710"/>
                  <a:pt x="3275342" y="1023976"/>
                  <a:pt x="3276161" y="1012508"/>
                </a:cubicBezTo>
                <a:close/>
                <a:moveTo>
                  <a:pt x="5208326" y="1012098"/>
                </a:moveTo>
                <a:cubicBezTo>
                  <a:pt x="5214880" y="1012098"/>
                  <a:pt x="5220204" y="1014214"/>
                  <a:pt x="5224300" y="1018446"/>
                </a:cubicBezTo>
                <a:cubicBezTo>
                  <a:pt x="5228396" y="1022679"/>
                  <a:pt x="5230443" y="1028072"/>
                  <a:pt x="5230443" y="1034625"/>
                </a:cubicBezTo>
                <a:cubicBezTo>
                  <a:pt x="5230443" y="1040905"/>
                  <a:pt x="5228396" y="1046161"/>
                  <a:pt x="5224300" y="1050393"/>
                </a:cubicBezTo>
                <a:cubicBezTo>
                  <a:pt x="5220204" y="1054626"/>
                  <a:pt x="5214607" y="1056742"/>
                  <a:pt x="5207507" y="1056742"/>
                </a:cubicBezTo>
                <a:cubicBezTo>
                  <a:pt x="5200954" y="1056742"/>
                  <a:pt x="5195698" y="1054626"/>
                  <a:pt x="5191739" y="1050393"/>
                </a:cubicBezTo>
                <a:cubicBezTo>
                  <a:pt x="5187779" y="1046161"/>
                  <a:pt x="5185800" y="1040905"/>
                  <a:pt x="5185800" y="1034625"/>
                </a:cubicBezTo>
                <a:cubicBezTo>
                  <a:pt x="5185800" y="1028345"/>
                  <a:pt x="5187916" y="1023020"/>
                  <a:pt x="5192148" y="1018651"/>
                </a:cubicBezTo>
                <a:cubicBezTo>
                  <a:pt x="5196381" y="1014282"/>
                  <a:pt x="5201773" y="1012098"/>
                  <a:pt x="5208326" y="1012098"/>
                </a:cubicBezTo>
                <a:close/>
                <a:moveTo>
                  <a:pt x="2541327" y="1012098"/>
                </a:moveTo>
                <a:cubicBezTo>
                  <a:pt x="2547880" y="1012098"/>
                  <a:pt x="2553204" y="1014214"/>
                  <a:pt x="2557300" y="1018446"/>
                </a:cubicBezTo>
                <a:cubicBezTo>
                  <a:pt x="2561396" y="1022679"/>
                  <a:pt x="2563444" y="1028072"/>
                  <a:pt x="2563444" y="1034625"/>
                </a:cubicBezTo>
                <a:cubicBezTo>
                  <a:pt x="2563444" y="1040905"/>
                  <a:pt x="2561396" y="1046161"/>
                  <a:pt x="2557300" y="1050393"/>
                </a:cubicBezTo>
                <a:cubicBezTo>
                  <a:pt x="2553204" y="1054626"/>
                  <a:pt x="2547607" y="1056742"/>
                  <a:pt x="2540508" y="1056742"/>
                </a:cubicBezTo>
                <a:cubicBezTo>
                  <a:pt x="2533954" y="1056742"/>
                  <a:pt x="2528698" y="1054626"/>
                  <a:pt x="2524739" y="1050393"/>
                </a:cubicBezTo>
                <a:cubicBezTo>
                  <a:pt x="2520780" y="1046161"/>
                  <a:pt x="2518800" y="1040905"/>
                  <a:pt x="2518800" y="1034625"/>
                </a:cubicBezTo>
                <a:cubicBezTo>
                  <a:pt x="2518800" y="1028345"/>
                  <a:pt x="2520916" y="1023020"/>
                  <a:pt x="2525148" y="1018651"/>
                </a:cubicBezTo>
                <a:cubicBezTo>
                  <a:pt x="2529381" y="1014282"/>
                  <a:pt x="2534773" y="1012098"/>
                  <a:pt x="2541327" y="1012098"/>
                </a:cubicBezTo>
                <a:close/>
                <a:moveTo>
                  <a:pt x="452047" y="1008002"/>
                </a:moveTo>
                <a:cubicBezTo>
                  <a:pt x="480171" y="1008002"/>
                  <a:pt x="502015" y="1012098"/>
                  <a:pt x="517579" y="1020290"/>
                </a:cubicBezTo>
                <a:lnTo>
                  <a:pt x="508568" y="1049369"/>
                </a:lnTo>
                <a:cubicBezTo>
                  <a:pt x="493277" y="1041724"/>
                  <a:pt x="474846" y="1037901"/>
                  <a:pt x="453276" y="1037901"/>
                </a:cubicBezTo>
                <a:cubicBezTo>
                  <a:pt x="420510" y="1037901"/>
                  <a:pt x="394365" y="1047936"/>
                  <a:pt x="374842" y="1068005"/>
                </a:cubicBezTo>
                <a:cubicBezTo>
                  <a:pt x="355319" y="1088074"/>
                  <a:pt x="345557" y="1115994"/>
                  <a:pt x="345557" y="1151763"/>
                </a:cubicBezTo>
                <a:cubicBezTo>
                  <a:pt x="345557" y="1185894"/>
                  <a:pt x="354909" y="1212926"/>
                  <a:pt x="373613" y="1232859"/>
                </a:cubicBezTo>
                <a:cubicBezTo>
                  <a:pt x="392317" y="1252792"/>
                  <a:pt x="418188" y="1262758"/>
                  <a:pt x="451228" y="1262758"/>
                </a:cubicBezTo>
                <a:cubicBezTo>
                  <a:pt x="474437" y="1262758"/>
                  <a:pt x="493960" y="1258935"/>
                  <a:pt x="509797" y="1251290"/>
                </a:cubicBezTo>
                <a:lnTo>
                  <a:pt x="516760" y="1279960"/>
                </a:lnTo>
                <a:cubicBezTo>
                  <a:pt x="499831" y="1288698"/>
                  <a:pt x="475529" y="1293066"/>
                  <a:pt x="443855" y="1293066"/>
                </a:cubicBezTo>
                <a:cubicBezTo>
                  <a:pt x="403717" y="1293066"/>
                  <a:pt x="371019" y="1280779"/>
                  <a:pt x="345762" y="1256205"/>
                </a:cubicBezTo>
                <a:cubicBezTo>
                  <a:pt x="320505" y="1231630"/>
                  <a:pt x="307876" y="1197226"/>
                  <a:pt x="307876" y="1152992"/>
                </a:cubicBezTo>
                <a:cubicBezTo>
                  <a:pt x="307876" y="1109577"/>
                  <a:pt x="321188" y="1074558"/>
                  <a:pt x="347810" y="1047936"/>
                </a:cubicBezTo>
                <a:cubicBezTo>
                  <a:pt x="374432" y="1021314"/>
                  <a:pt x="409178" y="1008002"/>
                  <a:pt x="452047" y="1008002"/>
                </a:cubicBezTo>
                <a:close/>
                <a:moveTo>
                  <a:pt x="5754823" y="1004726"/>
                </a:moveTo>
                <a:lnTo>
                  <a:pt x="5779807" y="1004726"/>
                </a:lnTo>
                <a:lnTo>
                  <a:pt x="5819126" y="1063295"/>
                </a:lnTo>
                <a:lnTo>
                  <a:pt x="5791685" y="1063295"/>
                </a:lnTo>
                <a:lnTo>
                  <a:pt x="5767930" y="1024795"/>
                </a:lnTo>
                <a:lnTo>
                  <a:pt x="5767110" y="1024795"/>
                </a:lnTo>
                <a:lnTo>
                  <a:pt x="5743355" y="1063295"/>
                </a:lnTo>
                <a:lnTo>
                  <a:pt x="5716323" y="1063295"/>
                </a:lnTo>
                <a:close/>
                <a:moveTo>
                  <a:pt x="5382215" y="1004726"/>
                </a:moveTo>
                <a:lnTo>
                  <a:pt x="5421944" y="1004726"/>
                </a:lnTo>
                <a:lnTo>
                  <a:pt x="5371976" y="1063295"/>
                </a:lnTo>
                <a:lnTo>
                  <a:pt x="5346582" y="1063295"/>
                </a:lnTo>
                <a:close/>
                <a:moveTo>
                  <a:pt x="4091939" y="1004726"/>
                </a:moveTo>
                <a:lnTo>
                  <a:pt x="4131668" y="1004726"/>
                </a:lnTo>
                <a:lnTo>
                  <a:pt x="4081700" y="1063295"/>
                </a:lnTo>
                <a:lnTo>
                  <a:pt x="4056306" y="1063295"/>
                </a:lnTo>
                <a:close/>
                <a:moveTo>
                  <a:pt x="5590355" y="997763"/>
                </a:moveTo>
                <a:lnTo>
                  <a:pt x="5626397" y="997763"/>
                </a:lnTo>
                <a:lnTo>
                  <a:pt x="5626397" y="1288561"/>
                </a:lnTo>
                <a:lnTo>
                  <a:pt x="5590355" y="1288561"/>
                </a:lnTo>
                <a:close/>
                <a:moveTo>
                  <a:pt x="4418780" y="997763"/>
                </a:moveTo>
                <a:lnTo>
                  <a:pt x="4454823" y="997763"/>
                </a:lnTo>
                <a:lnTo>
                  <a:pt x="4454823" y="1121864"/>
                </a:lnTo>
                <a:lnTo>
                  <a:pt x="4455642" y="1121864"/>
                </a:lnTo>
                <a:cubicBezTo>
                  <a:pt x="4461922" y="1110669"/>
                  <a:pt x="4470523" y="1102068"/>
                  <a:pt x="4481445" y="1096061"/>
                </a:cubicBezTo>
                <a:cubicBezTo>
                  <a:pt x="4492913" y="1089508"/>
                  <a:pt x="4505201" y="1086231"/>
                  <a:pt x="4518307" y="1086231"/>
                </a:cubicBezTo>
                <a:cubicBezTo>
                  <a:pt x="4524041" y="1086231"/>
                  <a:pt x="4529843" y="1086982"/>
                  <a:pt x="4535714" y="1088484"/>
                </a:cubicBezTo>
                <a:cubicBezTo>
                  <a:pt x="4541585" y="1089986"/>
                  <a:pt x="4547728" y="1092648"/>
                  <a:pt x="4554145" y="1096471"/>
                </a:cubicBezTo>
                <a:cubicBezTo>
                  <a:pt x="4560561" y="1100293"/>
                  <a:pt x="4566159" y="1105276"/>
                  <a:pt x="4570937" y="1111420"/>
                </a:cubicBezTo>
                <a:cubicBezTo>
                  <a:pt x="4575716" y="1117564"/>
                  <a:pt x="4579675" y="1125687"/>
                  <a:pt x="4582815" y="1135790"/>
                </a:cubicBezTo>
                <a:cubicBezTo>
                  <a:pt x="4585955" y="1145893"/>
                  <a:pt x="4587525" y="1157497"/>
                  <a:pt x="4587525" y="1170604"/>
                </a:cubicBezTo>
                <a:lnTo>
                  <a:pt x="4587525" y="1288561"/>
                </a:lnTo>
                <a:lnTo>
                  <a:pt x="4551483" y="1288561"/>
                </a:lnTo>
                <a:lnTo>
                  <a:pt x="4551483" y="1174699"/>
                </a:lnTo>
                <a:cubicBezTo>
                  <a:pt x="4551483" y="1157224"/>
                  <a:pt x="4547796" y="1143094"/>
                  <a:pt x="4540424" y="1132308"/>
                </a:cubicBezTo>
                <a:cubicBezTo>
                  <a:pt x="4533051" y="1121523"/>
                  <a:pt x="4521447" y="1116130"/>
                  <a:pt x="4505610" y="1116130"/>
                </a:cubicBezTo>
                <a:cubicBezTo>
                  <a:pt x="4494415" y="1116130"/>
                  <a:pt x="4484449" y="1119543"/>
                  <a:pt x="4475711" y="1126370"/>
                </a:cubicBezTo>
                <a:cubicBezTo>
                  <a:pt x="4466973" y="1133196"/>
                  <a:pt x="4460830" y="1141660"/>
                  <a:pt x="4457280" y="1151763"/>
                </a:cubicBezTo>
                <a:cubicBezTo>
                  <a:pt x="4455642" y="1156132"/>
                  <a:pt x="4454823" y="1161866"/>
                  <a:pt x="4454823" y="1168965"/>
                </a:cubicBezTo>
                <a:lnTo>
                  <a:pt x="4454823" y="1288561"/>
                </a:lnTo>
                <a:lnTo>
                  <a:pt x="4418780" y="1288561"/>
                </a:lnTo>
                <a:close/>
                <a:moveTo>
                  <a:pt x="3913955" y="997763"/>
                </a:moveTo>
                <a:lnTo>
                  <a:pt x="3949997" y="997763"/>
                </a:lnTo>
                <a:lnTo>
                  <a:pt x="3949997" y="1288561"/>
                </a:lnTo>
                <a:lnTo>
                  <a:pt x="3913955" y="1288561"/>
                </a:lnTo>
                <a:close/>
                <a:moveTo>
                  <a:pt x="2932881" y="997763"/>
                </a:moveTo>
                <a:lnTo>
                  <a:pt x="2968923" y="997763"/>
                </a:lnTo>
                <a:lnTo>
                  <a:pt x="2968923" y="1121864"/>
                </a:lnTo>
                <a:lnTo>
                  <a:pt x="2969742" y="1121864"/>
                </a:lnTo>
                <a:cubicBezTo>
                  <a:pt x="2976023" y="1110669"/>
                  <a:pt x="2984623" y="1102068"/>
                  <a:pt x="2995545" y="1096061"/>
                </a:cubicBezTo>
                <a:cubicBezTo>
                  <a:pt x="3007013" y="1089508"/>
                  <a:pt x="3019301" y="1086231"/>
                  <a:pt x="3032407" y="1086231"/>
                </a:cubicBezTo>
                <a:cubicBezTo>
                  <a:pt x="3038141" y="1086231"/>
                  <a:pt x="3043943" y="1086982"/>
                  <a:pt x="3049814" y="1088484"/>
                </a:cubicBezTo>
                <a:cubicBezTo>
                  <a:pt x="3055684" y="1089986"/>
                  <a:pt x="3061828" y="1092648"/>
                  <a:pt x="3068245" y="1096471"/>
                </a:cubicBezTo>
                <a:cubicBezTo>
                  <a:pt x="3074661" y="1100293"/>
                  <a:pt x="3080259" y="1105276"/>
                  <a:pt x="3085038" y="1111420"/>
                </a:cubicBezTo>
                <a:cubicBezTo>
                  <a:pt x="3089816" y="1117564"/>
                  <a:pt x="3093775" y="1125687"/>
                  <a:pt x="3096915" y="1135790"/>
                </a:cubicBezTo>
                <a:cubicBezTo>
                  <a:pt x="3100055" y="1145893"/>
                  <a:pt x="3101625" y="1157497"/>
                  <a:pt x="3101625" y="1170604"/>
                </a:cubicBezTo>
                <a:lnTo>
                  <a:pt x="3101625" y="1288561"/>
                </a:lnTo>
                <a:lnTo>
                  <a:pt x="3065583" y="1288561"/>
                </a:lnTo>
                <a:lnTo>
                  <a:pt x="3065583" y="1174699"/>
                </a:lnTo>
                <a:cubicBezTo>
                  <a:pt x="3065583" y="1157224"/>
                  <a:pt x="3061897" y="1143094"/>
                  <a:pt x="3054524" y="1132308"/>
                </a:cubicBezTo>
                <a:cubicBezTo>
                  <a:pt x="3047152" y="1121523"/>
                  <a:pt x="3035547" y="1116130"/>
                  <a:pt x="3019710" y="1116130"/>
                </a:cubicBezTo>
                <a:cubicBezTo>
                  <a:pt x="3008515" y="1116130"/>
                  <a:pt x="2998549" y="1119543"/>
                  <a:pt x="2989811" y="1126370"/>
                </a:cubicBezTo>
                <a:cubicBezTo>
                  <a:pt x="2981074" y="1133196"/>
                  <a:pt x="2974930" y="1141660"/>
                  <a:pt x="2971381" y="1151763"/>
                </a:cubicBezTo>
                <a:cubicBezTo>
                  <a:pt x="2969742" y="1156132"/>
                  <a:pt x="2968923" y="1161866"/>
                  <a:pt x="2968923" y="1168965"/>
                </a:cubicBezTo>
                <a:lnTo>
                  <a:pt x="2968923" y="1288561"/>
                </a:lnTo>
                <a:lnTo>
                  <a:pt x="2932881" y="1288561"/>
                </a:lnTo>
                <a:close/>
                <a:moveTo>
                  <a:pt x="2201265" y="997763"/>
                </a:moveTo>
                <a:lnTo>
                  <a:pt x="2236899" y="997763"/>
                </a:lnTo>
                <a:lnTo>
                  <a:pt x="2236899" y="1039949"/>
                </a:lnTo>
                <a:lnTo>
                  <a:pt x="2268845" y="1039949"/>
                </a:lnTo>
                <a:lnTo>
                  <a:pt x="2268845" y="1062476"/>
                </a:lnTo>
                <a:lnTo>
                  <a:pt x="2236899" y="1062476"/>
                </a:lnTo>
                <a:lnTo>
                  <a:pt x="2236899" y="1237364"/>
                </a:lnTo>
                <a:cubicBezTo>
                  <a:pt x="2236899" y="1253474"/>
                  <a:pt x="2237444" y="1270540"/>
                  <a:pt x="2238537" y="1288561"/>
                </a:cubicBezTo>
                <a:lnTo>
                  <a:pt x="2206590" y="1288561"/>
                </a:lnTo>
                <a:lnTo>
                  <a:pt x="2204952" y="1254157"/>
                </a:lnTo>
                <a:lnTo>
                  <a:pt x="2203723" y="1254157"/>
                </a:lnTo>
                <a:cubicBezTo>
                  <a:pt x="2198261" y="1265625"/>
                  <a:pt x="2189660" y="1274977"/>
                  <a:pt x="2177919" y="1282213"/>
                </a:cubicBezTo>
                <a:cubicBezTo>
                  <a:pt x="2166179" y="1289449"/>
                  <a:pt x="2152526" y="1293066"/>
                  <a:pt x="2136962" y="1293066"/>
                </a:cubicBezTo>
                <a:cubicBezTo>
                  <a:pt x="2112660" y="1293066"/>
                  <a:pt x="2092387" y="1283715"/>
                  <a:pt x="2076140" y="1265011"/>
                </a:cubicBezTo>
                <a:cubicBezTo>
                  <a:pt x="2059894" y="1246307"/>
                  <a:pt x="2051770" y="1222074"/>
                  <a:pt x="2051770" y="1192311"/>
                </a:cubicBezTo>
                <a:cubicBezTo>
                  <a:pt x="2051498" y="1160364"/>
                  <a:pt x="2060030" y="1134697"/>
                  <a:pt x="2077369" y="1115311"/>
                </a:cubicBezTo>
                <a:cubicBezTo>
                  <a:pt x="2094707" y="1095924"/>
                  <a:pt x="2115800" y="1086231"/>
                  <a:pt x="2140648" y="1086231"/>
                </a:cubicBezTo>
                <a:cubicBezTo>
                  <a:pt x="2155120" y="1086231"/>
                  <a:pt x="2167475" y="1089098"/>
                  <a:pt x="2177715" y="1094832"/>
                </a:cubicBezTo>
                <a:cubicBezTo>
                  <a:pt x="2187954" y="1100566"/>
                  <a:pt x="2195531" y="1107666"/>
                  <a:pt x="2200446" y="1116130"/>
                </a:cubicBezTo>
                <a:lnTo>
                  <a:pt x="2201265" y="1116130"/>
                </a:lnTo>
                <a:lnTo>
                  <a:pt x="2201265" y="1062476"/>
                </a:lnTo>
                <a:lnTo>
                  <a:pt x="2120579" y="1062476"/>
                </a:lnTo>
                <a:lnTo>
                  <a:pt x="2120579" y="1039949"/>
                </a:lnTo>
                <a:lnTo>
                  <a:pt x="2201265" y="1039949"/>
                </a:lnTo>
                <a:close/>
                <a:moveTo>
                  <a:pt x="561156" y="997763"/>
                </a:moveTo>
                <a:lnTo>
                  <a:pt x="597198" y="997763"/>
                </a:lnTo>
                <a:lnTo>
                  <a:pt x="597198" y="1121864"/>
                </a:lnTo>
                <a:lnTo>
                  <a:pt x="598017" y="1121864"/>
                </a:lnTo>
                <a:cubicBezTo>
                  <a:pt x="604298" y="1110669"/>
                  <a:pt x="612899" y="1102068"/>
                  <a:pt x="623821" y="1096061"/>
                </a:cubicBezTo>
                <a:cubicBezTo>
                  <a:pt x="635289" y="1089508"/>
                  <a:pt x="647576" y="1086231"/>
                  <a:pt x="660682" y="1086231"/>
                </a:cubicBezTo>
                <a:cubicBezTo>
                  <a:pt x="666417" y="1086231"/>
                  <a:pt x="672219" y="1086982"/>
                  <a:pt x="678089" y="1088484"/>
                </a:cubicBezTo>
                <a:cubicBezTo>
                  <a:pt x="683960" y="1089986"/>
                  <a:pt x="690104" y="1092648"/>
                  <a:pt x="696520" y="1096471"/>
                </a:cubicBezTo>
                <a:cubicBezTo>
                  <a:pt x="702937" y="1100293"/>
                  <a:pt x="708534" y="1105276"/>
                  <a:pt x="713313" y="1111420"/>
                </a:cubicBezTo>
                <a:cubicBezTo>
                  <a:pt x="718091" y="1117564"/>
                  <a:pt x="722050" y="1125687"/>
                  <a:pt x="725191" y="1135790"/>
                </a:cubicBezTo>
                <a:cubicBezTo>
                  <a:pt x="728331" y="1145893"/>
                  <a:pt x="729901" y="1157497"/>
                  <a:pt x="729901" y="1170604"/>
                </a:cubicBezTo>
                <a:lnTo>
                  <a:pt x="729901" y="1288561"/>
                </a:lnTo>
                <a:lnTo>
                  <a:pt x="693858" y="1288561"/>
                </a:lnTo>
                <a:lnTo>
                  <a:pt x="693858" y="1174699"/>
                </a:lnTo>
                <a:cubicBezTo>
                  <a:pt x="693858" y="1157224"/>
                  <a:pt x="690172" y="1143094"/>
                  <a:pt x="682799" y="1132308"/>
                </a:cubicBezTo>
                <a:cubicBezTo>
                  <a:pt x="675427" y="1121523"/>
                  <a:pt x="663822" y="1116130"/>
                  <a:pt x="647986" y="1116130"/>
                </a:cubicBezTo>
                <a:cubicBezTo>
                  <a:pt x="636791" y="1116130"/>
                  <a:pt x="626824" y="1119543"/>
                  <a:pt x="618087" y="1126370"/>
                </a:cubicBezTo>
                <a:cubicBezTo>
                  <a:pt x="609349" y="1133196"/>
                  <a:pt x="603205" y="1141660"/>
                  <a:pt x="599656" y="1151763"/>
                </a:cubicBezTo>
                <a:cubicBezTo>
                  <a:pt x="598017" y="1156132"/>
                  <a:pt x="597198" y="1161866"/>
                  <a:pt x="597198" y="1168965"/>
                </a:cubicBezTo>
                <a:lnTo>
                  <a:pt x="597198" y="1288561"/>
                </a:lnTo>
                <a:lnTo>
                  <a:pt x="561156" y="1288561"/>
                </a:lnTo>
                <a:close/>
                <a:moveTo>
                  <a:pt x="810234" y="992848"/>
                </a:moveTo>
                <a:cubicBezTo>
                  <a:pt x="820064" y="992848"/>
                  <a:pt x="828256" y="995715"/>
                  <a:pt x="834809" y="1001449"/>
                </a:cubicBezTo>
                <a:cubicBezTo>
                  <a:pt x="841362" y="1007183"/>
                  <a:pt x="844639" y="1014555"/>
                  <a:pt x="844639" y="1023566"/>
                </a:cubicBezTo>
                <a:cubicBezTo>
                  <a:pt x="844639" y="1032304"/>
                  <a:pt x="839929" y="1041519"/>
                  <a:pt x="830508" y="1051212"/>
                </a:cubicBezTo>
                <a:cubicBezTo>
                  <a:pt x="821088" y="1060906"/>
                  <a:pt x="815423" y="1067664"/>
                  <a:pt x="813511" y="1071486"/>
                </a:cubicBezTo>
                <a:lnTo>
                  <a:pt x="794261" y="1066572"/>
                </a:lnTo>
                <a:cubicBezTo>
                  <a:pt x="795899" y="1060837"/>
                  <a:pt x="800200" y="1054216"/>
                  <a:pt x="807163" y="1046707"/>
                </a:cubicBezTo>
                <a:cubicBezTo>
                  <a:pt x="814125" y="1039198"/>
                  <a:pt x="817607" y="1032850"/>
                  <a:pt x="817607" y="1027662"/>
                </a:cubicBezTo>
                <a:cubicBezTo>
                  <a:pt x="817607" y="1023566"/>
                  <a:pt x="816310" y="1020290"/>
                  <a:pt x="813716" y="1017832"/>
                </a:cubicBezTo>
                <a:cubicBezTo>
                  <a:pt x="811122" y="1015375"/>
                  <a:pt x="807777" y="1014146"/>
                  <a:pt x="803681" y="1014146"/>
                </a:cubicBezTo>
                <a:cubicBezTo>
                  <a:pt x="796309" y="1014146"/>
                  <a:pt x="789756" y="1018924"/>
                  <a:pt x="784022" y="1028481"/>
                </a:cubicBezTo>
                <a:lnTo>
                  <a:pt x="770096" y="1019880"/>
                </a:lnTo>
                <a:cubicBezTo>
                  <a:pt x="778561" y="1001859"/>
                  <a:pt x="791940" y="992848"/>
                  <a:pt x="810234" y="992848"/>
                </a:cubicBezTo>
                <a:close/>
                <a:moveTo>
                  <a:pt x="1052751" y="835962"/>
                </a:moveTo>
                <a:cubicBezTo>
                  <a:pt x="1058485" y="835962"/>
                  <a:pt x="1063263" y="837941"/>
                  <a:pt x="1067086" y="841901"/>
                </a:cubicBezTo>
                <a:cubicBezTo>
                  <a:pt x="1070908" y="845860"/>
                  <a:pt x="1072820" y="850843"/>
                  <a:pt x="1072820" y="856850"/>
                </a:cubicBezTo>
                <a:cubicBezTo>
                  <a:pt x="1072820" y="862584"/>
                  <a:pt x="1070908" y="867499"/>
                  <a:pt x="1067086" y="871595"/>
                </a:cubicBezTo>
                <a:cubicBezTo>
                  <a:pt x="1063263" y="875690"/>
                  <a:pt x="1058348" y="877738"/>
                  <a:pt x="1052341" y="877738"/>
                </a:cubicBezTo>
                <a:cubicBezTo>
                  <a:pt x="1046607" y="877738"/>
                  <a:pt x="1041760" y="875690"/>
                  <a:pt x="1037801" y="871595"/>
                </a:cubicBezTo>
                <a:cubicBezTo>
                  <a:pt x="1033842" y="867499"/>
                  <a:pt x="1031862" y="862584"/>
                  <a:pt x="1031862" y="856850"/>
                </a:cubicBezTo>
                <a:cubicBezTo>
                  <a:pt x="1031862" y="851116"/>
                  <a:pt x="1033910" y="846201"/>
                  <a:pt x="1038006" y="842105"/>
                </a:cubicBezTo>
                <a:cubicBezTo>
                  <a:pt x="1042102" y="838010"/>
                  <a:pt x="1047017" y="835962"/>
                  <a:pt x="1052751" y="835962"/>
                </a:cubicBezTo>
                <a:close/>
                <a:moveTo>
                  <a:pt x="3224755" y="835552"/>
                </a:moveTo>
                <a:cubicBezTo>
                  <a:pt x="3230489" y="835552"/>
                  <a:pt x="3235267" y="837600"/>
                  <a:pt x="3239090" y="841696"/>
                </a:cubicBezTo>
                <a:cubicBezTo>
                  <a:pt x="3242913" y="845792"/>
                  <a:pt x="3244824" y="850843"/>
                  <a:pt x="3244824" y="856850"/>
                </a:cubicBezTo>
                <a:cubicBezTo>
                  <a:pt x="3244824" y="862584"/>
                  <a:pt x="3242913" y="867499"/>
                  <a:pt x="3239090" y="871595"/>
                </a:cubicBezTo>
                <a:cubicBezTo>
                  <a:pt x="3235267" y="875690"/>
                  <a:pt x="3230352" y="877738"/>
                  <a:pt x="3224346" y="877738"/>
                </a:cubicBezTo>
                <a:cubicBezTo>
                  <a:pt x="3218612" y="877738"/>
                  <a:pt x="3213765" y="875690"/>
                  <a:pt x="3209806" y="871595"/>
                </a:cubicBezTo>
                <a:cubicBezTo>
                  <a:pt x="3205846" y="867499"/>
                  <a:pt x="3203867" y="862584"/>
                  <a:pt x="3203867" y="856850"/>
                </a:cubicBezTo>
                <a:cubicBezTo>
                  <a:pt x="3203867" y="851116"/>
                  <a:pt x="3205914" y="846133"/>
                  <a:pt x="3210011" y="841901"/>
                </a:cubicBezTo>
                <a:cubicBezTo>
                  <a:pt x="3214106" y="837668"/>
                  <a:pt x="3219021" y="835552"/>
                  <a:pt x="3224755" y="835552"/>
                </a:cubicBezTo>
                <a:close/>
                <a:moveTo>
                  <a:pt x="1945548" y="751180"/>
                </a:moveTo>
                <a:cubicBezTo>
                  <a:pt x="1940633" y="768655"/>
                  <a:pt x="1934284" y="787222"/>
                  <a:pt x="1926502" y="806882"/>
                </a:cubicBezTo>
                <a:cubicBezTo>
                  <a:pt x="1918720" y="826541"/>
                  <a:pt x="1911963" y="841150"/>
                  <a:pt x="1906229" y="850706"/>
                </a:cubicBezTo>
                <a:lnTo>
                  <a:pt x="1880835" y="853573"/>
                </a:lnTo>
                <a:cubicBezTo>
                  <a:pt x="1891757" y="823538"/>
                  <a:pt x="1899949" y="790772"/>
                  <a:pt x="1905409" y="755275"/>
                </a:cubicBezTo>
                <a:close/>
                <a:moveTo>
                  <a:pt x="2627747" y="701621"/>
                </a:moveTo>
                <a:cubicBezTo>
                  <a:pt x="2571772" y="700529"/>
                  <a:pt x="2543784" y="715410"/>
                  <a:pt x="2543784" y="746265"/>
                </a:cubicBezTo>
                <a:cubicBezTo>
                  <a:pt x="2543784" y="757460"/>
                  <a:pt x="2546992" y="765993"/>
                  <a:pt x="2553409" y="771863"/>
                </a:cubicBezTo>
                <a:cubicBezTo>
                  <a:pt x="2559826" y="777734"/>
                  <a:pt x="2567812" y="780669"/>
                  <a:pt x="2577369" y="780669"/>
                </a:cubicBezTo>
                <a:cubicBezTo>
                  <a:pt x="2589656" y="780669"/>
                  <a:pt x="2600032" y="777461"/>
                  <a:pt x="2608497" y="771044"/>
                </a:cubicBezTo>
                <a:cubicBezTo>
                  <a:pt x="2616961" y="764627"/>
                  <a:pt x="2622832" y="756777"/>
                  <a:pt x="2626108" y="747494"/>
                </a:cubicBezTo>
                <a:cubicBezTo>
                  <a:pt x="2627201" y="743944"/>
                  <a:pt x="2627747" y="740121"/>
                  <a:pt x="2627747" y="736025"/>
                </a:cubicBezTo>
                <a:close/>
                <a:moveTo>
                  <a:pt x="370322" y="701621"/>
                </a:moveTo>
                <a:cubicBezTo>
                  <a:pt x="314347" y="700529"/>
                  <a:pt x="286360" y="715410"/>
                  <a:pt x="286360" y="746265"/>
                </a:cubicBezTo>
                <a:cubicBezTo>
                  <a:pt x="286360" y="757460"/>
                  <a:pt x="289568" y="765993"/>
                  <a:pt x="295984" y="771863"/>
                </a:cubicBezTo>
                <a:cubicBezTo>
                  <a:pt x="302401" y="777734"/>
                  <a:pt x="310388" y="780669"/>
                  <a:pt x="319945" y="780669"/>
                </a:cubicBezTo>
                <a:cubicBezTo>
                  <a:pt x="332232" y="780669"/>
                  <a:pt x="342608" y="777461"/>
                  <a:pt x="351072" y="771044"/>
                </a:cubicBezTo>
                <a:cubicBezTo>
                  <a:pt x="359537" y="764627"/>
                  <a:pt x="365407" y="756777"/>
                  <a:pt x="368684" y="747494"/>
                </a:cubicBezTo>
                <a:cubicBezTo>
                  <a:pt x="369776" y="743944"/>
                  <a:pt x="370322" y="740121"/>
                  <a:pt x="370322" y="736025"/>
                </a:cubicBezTo>
                <a:close/>
                <a:moveTo>
                  <a:pt x="3682669" y="629126"/>
                </a:moveTo>
                <a:cubicBezTo>
                  <a:pt x="3670109" y="629126"/>
                  <a:pt x="3658709" y="633154"/>
                  <a:pt x="3648469" y="641209"/>
                </a:cubicBezTo>
                <a:cubicBezTo>
                  <a:pt x="3638230" y="649264"/>
                  <a:pt x="3631472" y="659981"/>
                  <a:pt x="3628195" y="673360"/>
                </a:cubicBezTo>
                <a:cubicBezTo>
                  <a:pt x="3626557" y="679367"/>
                  <a:pt x="3625738" y="684146"/>
                  <a:pt x="3625738" y="687696"/>
                </a:cubicBezTo>
                <a:lnTo>
                  <a:pt x="3625738" y="722100"/>
                </a:lnTo>
                <a:cubicBezTo>
                  <a:pt x="3625738" y="727834"/>
                  <a:pt x="3626284" y="732749"/>
                  <a:pt x="3627376" y="736845"/>
                </a:cubicBezTo>
                <a:cubicBezTo>
                  <a:pt x="3630653" y="749405"/>
                  <a:pt x="3637274" y="759576"/>
                  <a:pt x="3647241" y="767358"/>
                </a:cubicBezTo>
                <a:cubicBezTo>
                  <a:pt x="3657207" y="775140"/>
                  <a:pt x="3668607" y="779031"/>
                  <a:pt x="3681440" y="779031"/>
                </a:cubicBezTo>
                <a:cubicBezTo>
                  <a:pt x="3700281" y="779031"/>
                  <a:pt x="3715025" y="772068"/>
                  <a:pt x="3725674" y="758142"/>
                </a:cubicBezTo>
                <a:cubicBezTo>
                  <a:pt x="3736323" y="744217"/>
                  <a:pt x="3741648" y="725649"/>
                  <a:pt x="3741648" y="702440"/>
                </a:cubicBezTo>
                <a:cubicBezTo>
                  <a:pt x="3741648" y="681688"/>
                  <a:pt x="3736391" y="664281"/>
                  <a:pt x="3725879" y="650219"/>
                </a:cubicBezTo>
                <a:cubicBezTo>
                  <a:pt x="3715367" y="636157"/>
                  <a:pt x="3700963" y="629126"/>
                  <a:pt x="3682669" y="629126"/>
                </a:cubicBezTo>
                <a:close/>
                <a:moveTo>
                  <a:pt x="6557276" y="628307"/>
                </a:moveTo>
                <a:cubicBezTo>
                  <a:pt x="6539801" y="628307"/>
                  <a:pt x="6525602" y="635133"/>
                  <a:pt x="6514680" y="648786"/>
                </a:cubicBezTo>
                <a:cubicBezTo>
                  <a:pt x="6503758" y="662438"/>
                  <a:pt x="6498297" y="680596"/>
                  <a:pt x="6498297" y="703259"/>
                </a:cubicBezTo>
                <a:cubicBezTo>
                  <a:pt x="6498297" y="723738"/>
                  <a:pt x="6503417" y="740735"/>
                  <a:pt x="6513656" y="754251"/>
                </a:cubicBezTo>
                <a:cubicBezTo>
                  <a:pt x="6523896" y="767767"/>
                  <a:pt x="6538299" y="774525"/>
                  <a:pt x="6556866" y="774525"/>
                </a:cubicBezTo>
                <a:cubicBezTo>
                  <a:pt x="6568334" y="774525"/>
                  <a:pt x="6578642" y="771249"/>
                  <a:pt x="6587789" y="764696"/>
                </a:cubicBezTo>
                <a:cubicBezTo>
                  <a:pt x="6596936" y="758142"/>
                  <a:pt x="6603285" y="749132"/>
                  <a:pt x="6606834" y="737664"/>
                </a:cubicBezTo>
                <a:cubicBezTo>
                  <a:pt x="6608746" y="731930"/>
                  <a:pt x="6609701" y="725513"/>
                  <a:pt x="6609701" y="718414"/>
                </a:cubicBezTo>
                <a:lnTo>
                  <a:pt x="6609701" y="682781"/>
                </a:lnTo>
                <a:cubicBezTo>
                  <a:pt x="6609701" y="675954"/>
                  <a:pt x="6609019" y="670630"/>
                  <a:pt x="6607653" y="666807"/>
                </a:cubicBezTo>
                <a:cubicBezTo>
                  <a:pt x="6604104" y="655612"/>
                  <a:pt x="6598028" y="646397"/>
                  <a:pt x="6589428" y="639161"/>
                </a:cubicBezTo>
                <a:cubicBezTo>
                  <a:pt x="6580826" y="631925"/>
                  <a:pt x="6570110" y="628307"/>
                  <a:pt x="6557276" y="628307"/>
                </a:cubicBezTo>
                <a:close/>
                <a:moveTo>
                  <a:pt x="5528576" y="628307"/>
                </a:moveTo>
                <a:cubicBezTo>
                  <a:pt x="5511101" y="628307"/>
                  <a:pt x="5496902" y="635133"/>
                  <a:pt x="5485980" y="648786"/>
                </a:cubicBezTo>
                <a:cubicBezTo>
                  <a:pt x="5475058" y="662438"/>
                  <a:pt x="5469597" y="680596"/>
                  <a:pt x="5469597" y="703259"/>
                </a:cubicBezTo>
                <a:cubicBezTo>
                  <a:pt x="5469597" y="723738"/>
                  <a:pt x="5474717" y="740735"/>
                  <a:pt x="5484956" y="754251"/>
                </a:cubicBezTo>
                <a:cubicBezTo>
                  <a:pt x="5495196" y="767767"/>
                  <a:pt x="5509599" y="774525"/>
                  <a:pt x="5528166" y="774525"/>
                </a:cubicBezTo>
                <a:cubicBezTo>
                  <a:pt x="5539634" y="774525"/>
                  <a:pt x="5549942" y="771249"/>
                  <a:pt x="5559089" y="764696"/>
                </a:cubicBezTo>
                <a:cubicBezTo>
                  <a:pt x="5568236" y="758142"/>
                  <a:pt x="5574585" y="749132"/>
                  <a:pt x="5578134" y="737664"/>
                </a:cubicBezTo>
                <a:cubicBezTo>
                  <a:pt x="5580046" y="731930"/>
                  <a:pt x="5581001" y="725513"/>
                  <a:pt x="5581001" y="718414"/>
                </a:cubicBezTo>
                <a:lnTo>
                  <a:pt x="5581001" y="682781"/>
                </a:lnTo>
                <a:cubicBezTo>
                  <a:pt x="5581001" y="675954"/>
                  <a:pt x="5580319" y="670630"/>
                  <a:pt x="5578953" y="666807"/>
                </a:cubicBezTo>
                <a:cubicBezTo>
                  <a:pt x="5575404" y="655612"/>
                  <a:pt x="5569328" y="646397"/>
                  <a:pt x="5560728" y="639161"/>
                </a:cubicBezTo>
                <a:cubicBezTo>
                  <a:pt x="5552126" y="631925"/>
                  <a:pt x="5541410" y="628307"/>
                  <a:pt x="5528576" y="628307"/>
                </a:cubicBezTo>
                <a:close/>
                <a:moveTo>
                  <a:pt x="4585601" y="628307"/>
                </a:moveTo>
                <a:cubicBezTo>
                  <a:pt x="4568126" y="628307"/>
                  <a:pt x="4553927" y="635133"/>
                  <a:pt x="4543005" y="648786"/>
                </a:cubicBezTo>
                <a:cubicBezTo>
                  <a:pt x="4532083" y="662438"/>
                  <a:pt x="4526622" y="680596"/>
                  <a:pt x="4526622" y="703259"/>
                </a:cubicBezTo>
                <a:cubicBezTo>
                  <a:pt x="4526622" y="723738"/>
                  <a:pt x="4531742" y="740735"/>
                  <a:pt x="4541981" y="754251"/>
                </a:cubicBezTo>
                <a:cubicBezTo>
                  <a:pt x="4552221" y="767767"/>
                  <a:pt x="4566624" y="774525"/>
                  <a:pt x="4585191" y="774525"/>
                </a:cubicBezTo>
                <a:cubicBezTo>
                  <a:pt x="4596660" y="774525"/>
                  <a:pt x="4606967" y="771249"/>
                  <a:pt x="4616114" y="764696"/>
                </a:cubicBezTo>
                <a:cubicBezTo>
                  <a:pt x="4625261" y="758142"/>
                  <a:pt x="4631610" y="749132"/>
                  <a:pt x="4635160" y="737664"/>
                </a:cubicBezTo>
                <a:cubicBezTo>
                  <a:pt x="4637071" y="731930"/>
                  <a:pt x="4638027" y="725513"/>
                  <a:pt x="4638027" y="718414"/>
                </a:cubicBezTo>
                <a:lnTo>
                  <a:pt x="4638027" y="682781"/>
                </a:lnTo>
                <a:cubicBezTo>
                  <a:pt x="4638027" y="675954"/>
                  <a:pt x="4637344" y="670630"/>
                  <a:pt x="4635979" y="666807"/>
                </a:cubicBezTo>
                <a:cubicBezTo>
                  <a:pt x="4632429" y="655612"/>
                  <a:pt x="4626354" y="646397"/>
                  <a:pt x="4617753" y="639161"/>
                </a:cubicBezTo>
                <a:cubicBezTo>
                  <a:pt x="4609151" y="631925"/>
                  <a:pt x="4598434" y="628307"/>
                  <a:pt x="4585601" y="628307"/>
                </a:cubicBezTo>
                <a:close/>
                <a:moveTo>
                  <a:pt x="6102124" y="627488"/>
                </a:moveTo>
                <a:cubicBezTo>
                  <a:pt x="6082464" y="627488"/>
                  <a:pt x="6067447" y="635065"/>
                  <a:pt x="6057071" y="650219"/>
                </a:cubicBezTo>
                <a:cubicBezTo>
                  <a:pt x="6046694" y="665374"/>
                  <a:pt x="6041507" y="683327"/>
                  <a:pt x="6041507" y="704079"/>
                </a:cubicBezTo>
                <a:cubicBezTo>
                  <a:pt x="6041507" y="725923"/>
                  <a:pt x="6047104" y="744080"/>
                  <a:pt x="6058300" y="758552"/>
                </a:cubicBezTo>
                <a:cubicBezTo>
                  <a:pt x="6069494" y="773024"/>
                  <a:pt x="6083829" y="780260"/>
                  <a:pt x="6101305" y="780260"/>
                </a:cubicBezTo>
                <a:cubicBezTo>
                  <a:pt x="6118507" y="780260"/>
                  <a:pt x="6132842" y="772955"/>
                  <a:pt x="6144310" y="758347"/>
                </a:cubicBezTo>
                <a:cubicBezTo>
                  <a:pt x="6155779" y="743739"/>
                  <a:pt x="6161512" y="725376"/>
                  <a:pt x="6161512" y="703259"/>
                </a:cubicBezTo>
                <a:cubicBezTo>
                  <a:pt x="6161512" y="683873"/>
                  <a:pt x="6156529" y="666398"/>
                  <a:pt x="6146563" y="650834"/>
                </a:cubicBezTo>
                <a:cubicBezTo>
                  <a:pt x="6136597" y="635270"/>
                  <a:pt x="6121783" y="627488"/>
                  <a:pt x="6102124" y="627488"/>
                </a:cubicBezTo>
                <a:close/>
                <a:moveTo>
                  <a:pt x="4130449" y="627488"/>
                </a:moveTo>
                <a:cubicBezTo>
                  <a:pt x="4110789" y="627488"/>
                  <a:pt x="4095772" y="635065"/>
                  <a:pt x="4085396" y="650219"/>
                </a:cubicBezTo>
                <a:cubicBezTo>
                  <a:pt x="4075020" y="665374"/>
                  <a:pt x="4069832" y="683327"/>
                  <a:pt x="4069832" y="704079"/>
                </a:cubicBezTo>
                <a:cubicBezTo>
                  <a:pt x="4069832" y="725923"/>
                  <a:pt x="4075429" y="744080"/>
                  <a:pt x="4086624" y="758552"/>
                </a:cubicBezTo>
                <a:cubicBezTo>
                  <a:pt x="4097820" y="773024"/>
                  <a:pt x="4112155" y="780260"/>
                  <a:pt x="4129630" y="780260"/>
                </a:cubicBezTo>
                <a:cubicBezTo>
                  <a:pt x="4146832" y="780260"/>
                  <a:pt x="4161167" y="772955"/>
                  <a:pt x="4172635" y="758347"/>
                </a:cubicBezTo>
                <a:cubicBezTo>
                  <a:pt x="4184103" y="743739"/>
                  <a:pt x="4189837" y="725376"/>
                  <a:pt x="4189837" y="703259"/>
                </a:cubicBezTo>
                <a:cubicBezTo>
                  <a:pt x="4189837" y="683873"/>
                  <a:pt x="4184854" y="666398"/>
                  <a:pt x="4174887" y="650834"/>
                </a:cubicBezTo>
                <a:cubicBezTo>
                  <a:pt x="4164922" y="635270"/>
                  <a:pt x="4150108" y="627488"/>
                  <a:pt x="4130449" y="627488"/>
                </a:cubicBezTo>
                <a:close/>
                <a:moveTo>
                  <a:pt x="1530125" y="627488"/>
                </a:moveTo>
                <a:cubicBezTo>
                  <a:pt x="1510464" y="627488"/>
                  <a:pt x="1495447" y="635065"/>
                  <a:pt x="1485071" y="650219"/>
                </a:cubicBezTo>
                <a:cubicBezTo>
                  <a:pt x="1474695" y="665374"/>
                  <a:pt x="1469507" y="683327"/>
                  <a:pt x="1469507" y="704079"/>
                </a:cubicBezTo>
                <a:cubicBezTo>
                  <a:pt x="1469507" y="725923"/>
                  <a:pt x="1475105" y="744080"/>
                  <a:pt x="1486300" y="758552"/>
                </a:cubicBezTo>
                <a:cubicBezTo>
                  <a:pt x="1497495" y="773024"/>
                  <a:pt x="1511830" y="780260"/>
                  <a:pt x="1529305" y="780260"/>
                </a:cubicBezTo>
                <a:cubicBezTo>
                  <a:pt x="1546507" y="780260"/>
                  <a:pt x="1560843" y="772955"/>
                  <a:pt x="1572311" y="758347"/>
                </a:cubicBezTo>
                <a:cubicBezTo>
                  <a:pt x="1583779" y="743739"/>
                  <a:pt x="1589513" y="725376"/>
                  <a:pt x="1589513" y="703259"/>
                </a:cubicBezTo>
                <a:cubicBezTo>
                  <a:pt x="1589513" y="683873"/>
                  <a:pt x="1584529" y="666398"/>
                  <a:pt x="1574563" y="650834"/>
                </a:cubicBezTo>
                <a:cubicBezTo>
                  <a:pt x="1564597" y="635270"/>
                  <a:pt x="1549785" y="627488"/>
                  <a:pt x="1530125" y="627488"/>
                </a:cubicBezTo>
                <a:close/>
                <a:moveTo>
                  <a:pt x="3225574" y="627078"/>
                </a:moveTo>
                <a:cubicBezTo>
                  <a:pt x="3205914" y="627078"/>
                  <a:pt x="3190897" y="634724"/>
                  <a:pt x="3180521" y="650015"/>
                </a:cubicBezTo>
                <a:cubicBezTo>
                  <a:pt x="3170145" y="665305"/>
                  <a:pt x="3164957" y="683327"/>
                  <a:pt x="3164957" y="704079"/>
                </a:cubicBezTo>
                <a:cubicBezTo>
                  <a:pt x="3164957" y="725923"/>
                  <a:pt x="3170554" y="744080"/>
                  <a:pt x="3181750" y="758552"/>
                </a:cubicBezTo>
                <a:cubicBezTo>
                  <a:pt x="3192944" y="773024"/>
                  <a:pt x="3207280" y="780260"/>
                  <a:pt x="3224755" y="780260"/>
                </a:cubicBezTo>
                <a:cubicBezTo>
                  <a:pt x="3241957" y="780260"/>
                  <a:pt x="3256292" y="772955"/>
                  <a:pt x="3267760" y="758347"/>
                </a:cubicBezTo>
                <a:cubicBezTo>
                  <a:pt x="3279228" y="743739"/>
                  <a:pt x="3284962" y="725376"/>
                  <a:pt x="3284962" y="703259"/>
                </a:cubicBezTo>
                <a:cubicBezTo>
                  <a:pt x="3284962" y="691245"/>
                  <a:pt x="3283051" y="679709"/>
                  <a:pt x="3279228" y="668650"/>
                </a:cubicBezTo>
                <a:cubicBezTo>
                  <a:pt x="3275406" y="657592"/>
                  <a:pt x="3268852" y="647898"/>
                  <a:pt x="3259568" y="639571"/>
                </a:cubicBezTo>
                <a:cubicBezTo>
                  <a:pt x="3250285" y="631242"/>
                  <a:pt x="3238954" y="627078"/>
                  <a:pt x="3225574" y="627078"/>
                </a:cubicBezTo>
                <a:close/>
                <a:moveTo>
                  <a:pt x="1056027" y="626259"/>
                </a:moveTo>
                <a:cubicBezTo>
                  <a:pt x="1039371" y="626259"/>
                  <a:pt x="1026401" y="632198"/>
                  <a:pt x="1017118" y="644076"/>
                </a:cubicBezTo>
                <a:cubicBezTo>
                  <a:pt x="1007834" y="655954"/>
                  <a:pt x="1002373" y="669401"/>
                  <a:pt x="1000735" y="684419"/>
                </a:cubicBezTo>
                <a:lnTo>
                  <a:pt x="1105995" y="684419"/>
                </a:lnTo>
                <a:cubicBezTo>
                  <a:pt x="1106268" y="669947"/>
                  <a:pt x="1102514" y="656636"/>
                  <a:pt x="1094732" y="644485"/>
                </a:cubicBezTo>
                <a:cubicBezTo>
                  <a:pt x="1086950" y="632335"/>
                  <a:pt x="1074049" y="626259"/>
                  <a:pt x="1056027" y="626259"/>
                </a:cubicBezTo>
                <a:close/>
                <a:moveTo>
                  <a:pt x="4989051" y="604552"/>
                </a:moveTo>
                <a:lnTo>
                  <a:pt x="5025094" y="604552"/>
                </a:lnTo>
                <a:lnTo>
                  <a:pt x="5025094" y="713908"/>
                </a:lnTo>
                <a:cubicBezTo>
                  <a:pt x="5025094" y="756231"/>
                  <a:pt x="5039839" y="777392"/>
                  <a:pt x="5069328" y="777392"/>
                </a:cubicBezTo>
                <a:cubicBezTo>
                  <a:pt x="5080523" y="777392"/>
                  <a:pt x="5090353" y="774116"/>
                  <a:pt x="5098817" y="767563"/>
                </a:cubicBezTo>
                <a:cubicBezTo>
                  <a:pt x="5107282" y="761009"/>
                  <a:pt x="5113289" y="753228"/>
                  <a:pt x="5116839" y="744217"/>
                </a:cubicBezTo>
                <a:cubicBezTo>
                  <a:pt x="5119023" y="739029"/>
                  <a:pt x="5120116" y="732885"/>
                  <a:pt x="5120116" y="725786"/>
                </a:cubicBezTo>
                <a:lnTo>
                  <a:pt x="5120116" y="604552"/>
                </a:lnTo>
                <a:lnTo>
                  <a:pt x="5156158" y="604552"/>
                </a:lnTo>
                <a:lnTo>
                  <a:pt x="5156158" y="748313"/>
                </a:lnTo>
                <a:cubicBezTo>
                  <a:pt x="5156158" y="770703"/>
                  <a:pt x="5156704" y="788861"/>
                  <a:pt x="5157796" y="802786"/>
                </a:cubicBezTo>
                <a:lnTo>
                  <a:pt x="5125850" y="802786"/>
                </a:lnTo>
                <a:lnTo>
                  <a:pt x="5123802" y="770430"/>
                </a:lnTo>
                <a:lnTo>
                  <a:pt x="5122983" y="770430"/>
                </a:lnTo>
                <a:cubicBezTo>
                  <a:pt x="5117522" y="780260"/>
                  <a:pt x="5109194" y="788861"/>
                  <a:pt x="5097998" y="796233"/>
                </a:cubicBezTo>
                <a:cubicBezTo>
                  <a:pt x="5086803" y="803605"/>
                  <a:pt x="5073287" y="807292"/>
                  <a:pt x="5057451" y="807292"/>
                </a:cubicBezTo>
                <a:cubicBezTo>
                  <a:pt x="5048986" y="807292"/>
                  <a:pt x="5040999" y="805926"/>
                  <a:pt x="5033491" y="803196"/>
                </a:cubicBezTo>
                <a:cubicBezTo>
                  <a:pt x="5025981" y="800465"/>
                  <a:pt x="5018746" y="796028"/>
                  <a:pt x="5011783" y="789885"/>
                </a:cubicBezTo>
                <a:cubicBezTo>
                  <a:pt x="5004820" y="783741"/>
                  <a:pt x="4999291" y="774730"/>
                  <a:pt x="4995195" y="762853"/>
                </a:cubicBezTo>
                <a:cubicBezTo>
                  <a:pt x="4991100" y="750975"/>
                  <a:pt x="4989051" y="736845"/>
                  <a:pt x="4989051" y="720462"/>
                </a:cubicBezTo>
                <a:close/>
                <a:moveTo>
                  <a:pt x="465906" y="604552"/>
                </a:moveTo>
                <a:lnTo>
                  <a:pt x="501948" y="604552"/>
                </a:lnTo>
                <a:lnTo>
                  <a:pt x="501948" y="802786"/>
                </a:lnTo>
                <a:lnTo>
                  <a:pt x="465906" y="802786"/>
                </a:lnTo>
                <a:close/>
                <a:moveTo>
                  <a:pt x="6551542" y="600456"/>
                </a:moveTo>
                <a:cubicBezTo>
                  <a:pt x="6580212" y="600456"/>
                  <a:pt x="6600828" y="611788"/>
                  <a:pt x="6613388" y="634451"/>
                </a:cubicBezTo>
                <a:lnTo>
                  <a:pt x="6614207" y="634451"/>
                </a:lnTo>
                <a:lnTo>
                  <a:pt x="6615435" y="604552"/>
                </a:lnTo>
                <a:lnTo>
                  <a:pt x="6647382" y="604552"/>
                </a:lnTo>
                <a:cubicBezTo>
                  <a:pt x="6646290" y="616839"/>
                  <a:pt x="6645744" y="634860"/>
                  <a:pt x="6645744" y="658616"/>
                </a:cubicBezTo>
                <a:lnTo>
                  <a:pt x="6645744" y="773706"/>
                </a:lnTo>
                <a:cubicBezTo>
                  <a:pt x="6645744" y="816575"/>
                  <a:pt x="6636324" y="846884"/>
                  <a:pt x="6617483" y="864632"/>
                </a:cubicBezTo>
                <a:cubicBezTo>
                  <a:pt x="6599735" y="880469"/>
                  <a:pt x="6575570" y="888387"/>
                  <a:pt x="6544988" y="888387"/>
                </a:cubicBezTo>
                <a:cubicBezTo>
                  <a:pt x="6517411" y="888387"/>
                  <a:pt x="6495430" y="882926"/>
                  <a:pt x="6479047" y="872004"/>
                </a:cubicBezTo>
                <a:lnTo>
                  <a:pt x="6488058" y="844153"/>
                </a:lnTo>
                <a:cubicBezTo>
                  <a:pt x="6504168" y="854802"/>
                  <a:pt x="6523554" y="860127"/>
                  <a:pt x="6546217" y="860127"/>
                </a:cubicBezTo>
                <a:cubicBezTo>
                  <a:pt x="6565877" y="860127"/>
                  <a:pt x="6581441" y="854529"/>
                  <a:pt x="6592909" y="843334"/>
                </a:cubicBezTo>
                <a:cubicBezTo>
                  <a:pt x="6604377" y="832139"/>
                  <a:pt x="6610111" y="814527"/>
                  <a:pt x="6610111" y="790499"/>
                </a:cubicBezTo>
                <a:lnTo>
                  <a:pt x="6610111" y="768791"/>
                </a:lnTo>
                <a:lnTo>
                  <a:pt x="6609292" y="768791"/>
                </a:lnTo>
                <a:cubicBezTo>
                  <a:pt x="6603558" y="778621"/>
                  <a:pt x="6595298" y="786608"/>
                  <a:pt x="6584513" y="792751"/>
                </a:cubicBezTo>
                <a:cubicBezTo>
                  <a:pt x="6573727" y="798895"/>
                  <a:pt x="6560962" y="801967"/>
                  <a:pt x="6546217" y="801967"/>
                </a:cubicBezTo>
                <a:cubicBezTo>
                  <a:pt x="6521916" y="801967"/>
                  <a:pt x="6501778" y="792751"/>
                  <a:pt x="6485805" y="774321"/>
                </a:cubicBezTo>
                <a:cubicBezTo>
                  <a:pt x="6469831" y="755890"/>
                  <a:pt x="6461845" y="732885"/>
                  <a:pt x="6461845" y="705307"/>
                </a:cubicBezTo>
                <a:cubicBezTo>
                  <a:pt x="6461845" y="673360"/>
                  <a:pt x="6470719" y="647898"/>
                  <a:pt x="6488467" y="628922"/>
                </a:cubicBezTo>
                <a:cubicBezTo>
                  <a:pt x="6506216" y="609945"/>
                  <a:pt x="6527241" y="600456"/>
                  <a:pt x="6551542" y="600456"/>
                </a:cubicBezTo>
                <a:close/>
                <a:moveTo>
                  <a:pt x="6346287" y="600456"/>
                </a:moveTo>
                <a:cubicBezTo>
                  <a:pt x="6353933" y="600456"/>
                  <a:pt x="6361510" y="601753"/>
                  <a:pt x="6369019" y="604347"/>
                </a:cubicBezTo>
                <a:cubicBezTo>
                  <a:pt x="6376528" y="606941"/>
                  <a:pt x="6383969" y="611173"/>
                  <a:pt x="6391341" y="617044"/>
                </a:cubicBezTo>
                <a:cubicBezTo>
                  <a:pt x="6398713" y="622914"/>
                  <a:pt x="6404720" y="631652"/>
                  <a:pt x="6409362" y="643257"/>
                </a:cubicBezTo>
                <a:cubicBezTo>
                  <a:pt x="6414004" y="654861"/>
                  <a:pt x="6416325" y="668719"/>
                  <a:pt x="6416325" y="684828"/>
                </a:cubicBezTo>
                <a:lnTo>
                  <a:pt x="6416325" y="802786"/>
                </a:lnTo>
                <a:lnTo>
                  <a:pt x="6380282" y="802786"/>
                </a:lnTo>
                <a:lnTo>
                  <a:pt x="6380282" y="688515"/>
                </a:lnTo>
                <a:cubicBezTo>
                  <a:pt x="6380282" y="671039"/>
                  <a:pt x="6376596" y="656909"/>
                  <a:pt x="6369224" y="646124"/>
                </a:cubicBezTo>
                <a:cubicBezTo>
                  <a:pt x="6361851" y="635338"/>
                  <a:pt x="6350247" y="629945"/>
                  <a:pt x="6334410" y="629945"/>
                </a:cubicBezTo>
                <a:cubicBezTo>
                  <a:pt x="6323215" y="629945"/>
                  <a:pt x="6313249" y="633495"/>
                  <a:pt x="6304511" y="640594"/>
                </a:cubicBezTo>
                <a:cubicBezTo>
                  <a:pt x="6295773" y="647694"/>
                  <a:pt x="6289630" y="656431"/>
                  <a:pt x="6286080" y="666807"/>
                </a:cubicBezTo>
                <a:cubicBezTo>
                  <a:pt x="6284442" y="671176"/>
                  <a:pt x="6283622" y="676774"/>
                  <a:pt x="6283622" y="683600"/>
                </a:cubicBezTo>
                <a:lnTo>
                  <a:pt x="6283622" y="802786"/>
                </a:lnTo>
                <a:lnTo>
                  <a:pt x="6247580" y="802786"/>
                </a:lnTo>
                <a:lnTo>
                  <a:pt x="6247580" y="658206"/>
                </a:lnTo>
                <a:cubicBezTo>
                  <a:pt x="6247580" y="636908"/>
                  <a:pt x="6247034" y="619023"/>
                  <a:pt x="6245942" y="604552"/>
                </a:cubicBezTo>
                <a:lnTo>
                  <a:pt x="6277888" y="604552"/>
                </a:lnTo>
                <a:lnTo>
                  <a:pt x="6279936" y="637318"/>
                </a:lnTo>
                <a:lnTo>
                  <a:pt x="6280756" y="637318"/>
                </a:lnTo>
                <a:cubicBezTo>
                  <a:pt x="6286216" y="626942"/>
                  <a:pt x="6294681" y="618204"/>
                  <a:pt x="6306149" y="611105"/>
                </a:cubicBezTo>
                <a:cubicBezTo>
                  <a:pt x="6317617" y="604006"/>
                  <a:pt x="6330997" y="600456"/>
                  <a:pt x="6346287" y="600456"/>
                </a:cubicBezTo>
                <a:close/>
                <a:moveTo>
                  <a:pt x="6102943" y="600456"/>
                </a:moveTo>
                <a:cubicBezTo>
                  <a:pt x="6131340" y="600456"/>
                  <a:pt x="6154345" y="609876"/>
                  <a:pt x="6171957" y="628717"/>
                </a:cubicBezTo>
                <a:cubicBezTo>
                  <a:pt x="6189568" y="647557"/>
                  <a:pt x="6198374" y="671995"/>
                  <a:pt x="6198374" y="702031"/>
                </a:cubicBezTo>
                <a:cubicBezTo>
                  <a:pt x="6198374" y="736162"/>
                  <a:pt x="6188545" y="762238"/>
                  <a:pt x="6168885" y="780260"/>
                </a:cubicBezTo>
                <a:cubicBezTo>
                  <a:pt x="6149225" y="798281"/>
                  <a:pt x="6126152" y="807292"/>
                  <a:pt x="6099667" y="807292"/>
                </a:cubicBezTo>
                <a:cubicBezTo>
                  <a:pt x="6072362" y="807292"/>
                  <a:pt x="6049698" y="797939"/>
                  <a:pt x="6031677" y="779236"/>
                </a:cubicBezTo>
                <a:cubicBezTo>
                  <a:pt x="6013656" y="760532"/>
                  <a:pt x="6004645" y="735889"/>
                  <a:pt x="6004645" y="705307"/>
                </a:cubicBezTo>
                <a:cubicBezTo>
                  <a:pt x="6004645" y="673360"/>
                  <a:pt x="6013997" y="647898"/>
                  <a:pt x="6032701" y="628922"/>
                </a:cubicBezTo>
                <a:cubicBezTo>
                  <a:pt x="6051405" y="609945"/>
                  <a:pt x="6074819" y="600456"/>
                  <a:pt x="6102943" y="600456"/>
                </a:cubicBezTo>
                <a:close/>
                <a:moveTo>
                  <a:pt x="5973688" y="600456"/>
                </a:moveTo>
                <a:cubicBezTo>
                  <a:pt x="5975873" y="600456"/>
                  <a:pt x="5979150" y="600729"/>
                  <a:pt x="5983519" y="601275"/>
                </a:cubicBezTo>
                <a:lnTo>
                  <a:pt x="5983519" y="635270"/>
                </a:lnTo>
                <a:cubicBezTo>
                  <a:pt x="5981061" y="634724"/>
                  <a:pt x="5976965" y="634451"/>
                  <a:pt x="5971231" y="634451"/>
                </a:cubicBezTo>
                <a:cubicBezTo>
                  <a:pt x="5958671" y="634451"/>
                  <a:pt x="5948090" y="638683"/>
                  <a:pt x="5939489" y="647148"/>
                </a:cubicBezTo>
                <a:cubicBezTo>
                  <a:pt x="5930888" y="655612"/>
                  <a:pt x="5925359" y="666671"/>
                  <a:pt x="5922901" y="680323"/>
                </a:cubicBezTo>
                <a:cubicBezTo>
                  <a:pt x="5922082" y="685238"/>
                  <a:pt x="5921672" y="690836"/>
                  <a:pt x="5921672" y="697116"/>
                </a:cubicBezTo>
                <a:lnTo>
                  <a:pt x="5921672" y="802786"/>
                </a:lnTo>
                <a:lnTo>
                  <a:pt x="5885630" y="802786"/>
                </a:lnTo>
                <a:lnTo>
                  <a:pt x="5885630" y="666398"/>
                </a:lnTo>
                <a:cubicBezTo>
                  <a:pt x="5885630" y="641550"/>
                  <a:pt x="5885084" y="620935"/>
                  <a:pt x="5883992" y="604552"/>
                </a:cubicBezTo>
                <a:lnTo>
                  <a:pt x="5915529" y="604552"/>
                </a:lnTo>
                <a:lnTo>
                  <a:pt x="5917167" y="643871"/>
                </a:lnTo>
                <a:lnTo>
                  <a:pt x="5918396" y="643871"/>
                </a:lnTo>
                <a:cubicBezTo>
                  <a:pt x="5922765" y="630765"/>
                  <a:pt x="5930001" y="620252"/>
                  <a:pt x="5940103" y="612334"/>
                </a:cubicBezTo>
                <a:cubicBezTo>
                  <a:pt x="5950206" y="604415"/>
                  <a:pt x="5961401" y="600456"/>
                  <a:pt x="5973688" y="600456"/>
                </a:cubicBezTo>
                <a:close/>
                <a:moveTo>
                  <a:pt x="5522842" y="600456"/>
                </a:moveTo>
                <a:cubicBezTo>
                  <a:pt x="5551512" y="600456"/>
                  <a:pt x="5572128" y="611788"/>
                  <a:pt x="5584688" y="634451"/>
                </a:cubicBezTo>
                <a:lnTo>
                  <a:pt x="5585507" y="634451"/>
                </a:lnTo>
                <a:lnTo>
                  <a:pt x="5586735" y="604552"/>
                </a:lnTo>
                <a:lnTo>
                  <a:pt x="5618682" y="604552"/>
                </a:lnTo>
                <a:cubicBezTo>
                  <a:pt x="5617590" y="616839"/>
                  <a:pt x="5617044" y="634860"/>
                  <a:pt x="5617044" y="658616"/>
                </a:cubicBezTo>
                <a:lnTo>
                  <a:pt x="5617044" y="773706"/>
                </a:lnTo>
                <a:cubicBezTo>
                  <a:pt x="5617044" y="816575"/>
                  <a:pt x="5607624" y="846884"/>
                  <a:pt x="5588783" y="864632"/>
                </a:cubicBezTo>
                <a:cubicBezTo>
                  <a:pt x="5571035" y="880469"/>
                  <a:pt x="5546870" y="888387"/>
                  <a:pt x="5516288" y="888387"/>
                </a:cubicBezTo>
                <a:cubicBezTo>
                  <a:pt x="5488711" y="888387"/>
                  <a:pt x="5466730" y="882926"/>
                  <a:pt x="5450347" y="872004"/>
                </a:cubicBezTo>
                <a:lnTo>
                  <a:pt x="5459358" y="844153"/>
                </a:lnTo>
                <a:cubicBezTo>
                  <a:pt x="5475468" y="854802"/>
                  <a:pt x="5494854" y="860127"/>
                  <a:pt x="5517517" y="860127"/>
                </a:cubicBezTo>
                <a:cubicBezTo>
                  <a:pt x="5537177" y="860127"/>
                  <a:pt x="5552741" y="854529"/>
                  <a:pt x="5564209" y="843334"/>
                </a:cubicBezTo>
                <a:cubicBezTo>
                  <a:pt x="5575677" y="832139"/>
                  <a:pt x="5581411" y="814527"/>
                  <a:pt x="5581411" y="790499"/>
                </a:cubicBezTo>
                <a:lnTo>
                  <a:pt x="5581411" y="768791"/>
                </a:lnTo>
                <a:lnTo>
                  <a:pt x="5580592" y="768791"/>
                </a:lnTo>
                <a:cubicBezTo>
                  <a:pt x="5574858" y="778621"/>
                  <a:pt x="5566598" y="786608"/>
                  <a:pt x="5555813" y="792751"/>
                </a:cubicBezTo>
                <a:cubicBezTo>
                  <a:pt x="5545027" y="798895"/>
                  <a:pt x="5532262" y="801967"/>
                  <a:pt x="5517517" y="801967"/>
                </a:cubicBezTo>
                <a:cubicBezTo>
                  <a:pt x="5493216" y="801967"/>
                  <a:pt x="5473078" y="792751"/>
                  <a:pt x="5457105" y="774321"/>
                </a:cubicBezTo>
                <a:cubicBezTo>
                  <a:pt x="5441131" y="755890"/>
                  <a:pt x="5433145" y="732885"/>
                  <a:pt x="5433145" y="705307"/>
                </a:cubicBezTo>
                <a:cubicBezTo>
                  <a:pt x="5433145" y="673360"/>
                  <a:pt x="5442019" y="647898"/>
                  <a:pt x="5459767" y="628922"/>
                </a:cubicBezTo>
                <a:cubicBezTo>
                  <a:pt x="5477516" y="609945"/>
                  <a:pt x="5498540" y="600456"/>
                  <a:pt x="5522842" y="600456"/>
                </a:cubicBezTo>
                <a:close/>
                <a:moveTo>
                  <a:pt x="5317588" y="600456"/>
                </a:moveTo>
                <a:cubicBezTo>
                  <a:pt x="5325233" y="600456"/>
                  <a:pt x="5332810" y="601753"/>
                  <a:pt x="5340320" y="604347"/>
                </a:cubicBezTo>
                <a:cubicBezTo>
                  <a:pt x="5347828" y="606941"/>
                  <a:pt x="5355269" y="611173"/>
                  <a:pt x="5362641" y="617044"/>
                </a:cubicBezTo>
                <a:cubicBezTo>
                  <a:pt x="5370014" y="622914"/>
                  <a:pt x="5376020" y="631652"/>
                  <a:pt x="5380662" y="643257"/>
                </a:cubicBezTo>
                <a:cubicBezTo>
                  <a:pt x="5385304" y="654861"/>
                  <a:pt x="5387625" y="668719"/>
                  <a:pt x="5387625" y="684828"/>
                </a:cubicBezTo>
                <a:lnTo>
                  <a:pt x="5387625" y="802786"/>
                </a:lnTo>
                <a:lnTo>
                  <a:pt x="5351583" y="802786"/>
                </a:lnTo>
                <a:lnTo>
                  <a:pt x="5351583" y="688515"/>
                </a:lnTo>
                <a:cubicBezTo>
                  <a:pt x="5351583" y="671039"/>
                  <a:pt x="5347896" y="656909"/>
                  <a:pt x="5340524" y="646124"/>
                </a:cubicBezTo>
                <a:cubicBezTo>
                  <a:pt x="5333152" y="635338"/>
                  <a:pt x="5321547" y="629945"/>
                  <a:pt x="5305710" y="629945"/>
                </a:cubicBezTo>
                <a:cubicBezTo>
                  <a:pt x="5294515" y="629945"/>
                  <a:pt x="5284549" y="633495"/>
                  <a:pt x="5275811" y="640594"/>
                </a:cubicBezTo>
                <a:cubicBezTo>
                  <a:pt x="5267073" y="647694"/>
                  <a:pt x="5260930" y="656431"/>
                  <a:pt x="5257380" y="666807"/>
                </a:cubicBezTo>
                <a:cubicBezTo>
                  <a:pt x="5255742" y="671176"/>
                  <a:pt x="5254923" y="676774"/>
                  <a:pt x="5254923" y="683600"/>
                </a:cubicBezTo>
                <a:lnTo>
                  <a:pt x="5254923" y="802786"/>
                </a:lnTo>
                <a:lnTo>
                  <a:pt x="5218880" y="802786"/>
                </a:lnTo>
                <a:lnTo>
                  <a:pt x="5218880" y="658206"/>
                </a:lnTo>
                <a:cubicBezTo>
                  <a:pt x="5218880" y="636908"/>
                  <a:pt x="5218334" y="619023"/>
                  <a:pt x="5217242" y="604552"/>
                </a:cubicBezTo>
                <a:lnTo>
                  <a:pt x="5249189" y="604552"/>
                </a:lnTo>
                <a:lnTo>
                  <a:pt x="5251237" y="637318"/>
                </a:lnTo>
                <a:lnTo>
                  <a:pt x="5252056" y="637318"/>
                </a:lnTo>
                <a:cubicBezTo>
                  <a:pt x="5257516" y="626942"/>
                  <a:pt x="5265982" y="618204"/>
                  <a:pt x="5277450" y="611105"/>
                </a:cubicBezTo>
                <a:cubicBezTo>
                  <a:pt x="5288917" y="604006"/>
                  <a:pt x="5302297" y="600456"/>
                  <a:pt x="5317588" y="600456"/>
                </a:cubicBezTo>
                <a:close/>
                <a:moveTo>
                  <a:pt x="4901460" y="600456"/>
                </a:moveTo>
                <a:cubicBezTo>
                  <a:pt x="4921665" y="600456"/>
                  <a:pt x="4938321" y="604006"/>
                  <a:pt x="4951428" y="611105"/>
                </a:cubicBezTo>
                <a:lnTo>
                  <a:pt x="4943236" y="638547"/>
                </a:lnTo>
                <a:cubicBezTo>
                  <a:pt x="4931222" y="632266"/>
                  <a:pt x="4917297" y="629126"/>
                  <a:pt x="4901460" y="629126"/>
                </a:cubicBezTo>
                <a:cubicBezTo>
                  <a:pt x="4879615" y="629126"/>
                  <a:pt x="4862482" y="636294"/>
                  <a:pt x="4850058" y="650629"/>
                </a:cubicBezTo>
                <a:cubicBezTo>
                  <a:pt x="4837634" y="664964"/>
                  <a:pt x="4831423" y="682781"/>
                  <a:pt x="4831423" y="704079"/>
                </a:cubicBezTo>
                <a:cubicBezTo>
                  <a:pt x="4831423" y="726742"/>
                  <a:pt x="4837907" y="744763"/>
                  <a:pt x="4850877" y="758142"/>
                </a:cubicBezTo>
                <a:cubicBezTo>
                  <a:pt x="4863847" y="771522"/>
                  <a:pt x="4880298" y="778212"/>
                  <a:pt x="4900231" y="778212"/>
                </a:cubicBezTo>
                <a:cubicBezTo>
                  <a:pt x="4915522" y="778212"/>
                  <a:pt x="4930266" y="775072"/>
                  <a:pt x="4944465" y="768791"/>
                </a:cubicBezTo>
                <a:lnTo>
                  <a:pt x="4950608" y="795823"/>
                </a:lnTo>
                <a:cubicBezTo>
                  <a:pt x="4934498" y="803469"/>
                  <a:pt x="4915522" y="807292"/>
                  <a:pt x="4893678" y="807292"/>
                </a:cubicBezTo>
                <a:cubicBezTo>
                  <a:pt x="4863915" y="807292"/>
                  <a:pt x="4840023" y="798008"/>
                  <a:pt x="4822002" y="779440"/>
                </a:cubicBezTo>
                <a:cubicBezTo>
                  <a:pt x="4803981" y="760873"/>
                  <a:pt x="4794970" y="736435"/>
                  <a:pt x="4794970" y="706126"/>
                </a:cubicBezTo>
                <a:cubicBezTo>
                  <a:pt x="4794970" y="675272"/>
                  <a:pt x="4804732" y="649946"/>
                  <a:pt x="4824255" y="630150"/>
                </a:cubicBezTo>
                <a:cubicBezTo>
                  <a:pt x="4843778" y="610354"/>
                  <a:pt x="4869513" y="600456"/>
                  <a:pt x="4901460" y="600456"/>
                </a:cubicBezTo>
                <a:close/>
                <a:moveTo>
                  <a:pt x="4579867" y="600456"/>
                </a:moveTo>
                <a:cubicBezTo>
                  <a:pt x="4608537" y="600456"/>
                  <a:pt x="4629153" y="611788"/>
                  <a:pt x="4641713" y="634451"/>
                </a:cubicBezTo>
                <a:lnTo>
                  <a:pt x="4642532" y="634451"/>
                </a:lnTo>
                <a:lnTo>
                  <a:pt x="4643761" y="604552"/>
                </a:lnTo>
                <a:lnTo>
                  <a:pt x="4675708" y="604552"/>
                </a:lnTo>
                <a:cubicBezTo>
                  <a:pt x="4674615" y="616839"/>
                  <a:pt x="4674070" y="634860"/>
                  <a:pt x="4674070" y="658616"/>
                </a:cubicBezTo>
                <a:lnTo>
                  <a:pt x="4674070" y="773706"/>
                </a:lnTo>
                <a:cubicBezTo>
                  <a:pt x="4674070" y="816575"/>
                  <a:pt x="4664649" y="846884"/>
                  <a:pt x="4645808" y="864632"/>
                </a:cubicBezTo>
                <a:cubicBezTo>
                  <a:pt x="4628061" y="880469"/>
                  <a:pt x="4603895" y="888387"/>
                  <a:pt x="4573314" y="888387"/>
                </a:cubicBezTo>
                <a:cubicBezTo>
                  <a:pt x="4545736" y="888387"/>
                  <a:pt x="4523755" y="882926"/>
                  <a:pt x="4507372" y="872004"/>
                </a:cubicBezTo>
                <a:lnTo>
                  <a:pt x="4516383" y="844153"/>
                </a:lnTo>
                <a:cubicBezTo>
                  <a:pt x="4532493" y="854802"/>
                  <a:pt x="4551879" y="860127"/>
                  <a:pt x="4574542" y="860127"/>
                </a:cubicBezTo>
                <a:cubicBezTo>
                  <a:pt x="4594202" y="860127"/>
                  <a:pt x="4609766" y="854529"/>
                  <a:pt x="4621234" y="843334"/>
                </a:cubicBezTo>
                <a:cubicBezTo>
                  <a:pt x="4632702" y="832139"/>
                  <a:pt x="4638436" y="814527"/>
                  <a:pt x="4638436" y="790499"/>
                </a:cubicBezTo>
                <a:lnTo>
                  <a:pt x="4638436" y="768791"/>
                </a:lnTo>
                <a:lnTo>
                  <a:pt x="4637617" y="768791"/>
                </a:lnTo>
                <a:cubicBezTo>
                  <a:pt x="4631883" y="778621"/>
                  <a:pt x="4623623" y="786608"/>
                  <a:pt x="4612838" y="792751"/>
                </a:cubicBezTo>
                <a:cubicBezTo>
                  <a:pt x="4602052" y="798895"/>
                  <a:pt x="4589287" y="801967"/>
                  <a:pt x="4574542" y="801967"/>
                </a:cubicBezTo>
                <a:cubicBezTo>
                  <a:pt x="4550241" y="801967"/>
                  <a:pt x="4530104" y="792751"/>
                  <a:pt x="4514130" y="774321"/>
                </a:cubicBezTo>
                <a:cubicBezTo>
                  <a:pt x="4498157" y="755890"/>
                  <a:pt x="4490170" y="732885"/>
                  <a:pt x="4490170" y="705307"/>
                </a:cubicBezTo>
                <a:cubicBezTo>
                  <a:pt x="4490170" y="673360"/>
                  <a:pt x="4499044" y="647898"/>
                  <a:pt x="4516793" y="628922"/>
                </a:cubicBezTo>
                <a:cubicBezTo>
                  <a:pt x="4534541" y="609945"/>
                  <a:pt x="4555566" y="600456"/>
                  <a:pt x="4579867" y="600456"/>
                </a:cubicBezTo>
                <a:close/>
                <a:moveTo>
                  <a:pt x="4374613" y="600456"/>
                </a:moveTo>
                <a:cubicBezTo>
                  <a:pt x="4382258" y="600456"/>
                  <a:pt x="4389835" y="601753"/>
                  <a:pt x="4397344" y="604347"/>
                </a:cubicBezTo>
                <a:cubicBezTo>
                  <a:pt x="4404853" y="606941"/>
                  <a:pt x="4412294" y="611173"/>
                  <a:pt x="4419666" y="617044"/>
                </a:cubicBezTo>
                <a:cubicBezTo>
                  <a:pt x="4427038" y="622914"/>
                  <a:pt x="4433046" y="631652"/>
                  <a:pt x="4437687" y="643257"/>
                </a:cubicBezTo>
                <a:cubicBezTo>
                  <a:pt x="4442329" y="654861"/>
                  <a:pt x="4444650" y="668719"/>
                  <a:pt x="4444650" y="684828"/>
                </a:cubicBezTo>
                <a:lnTo>
                  <a:pt x="4444650" y="802786"/>
                </a:lnTo>
                <a:lnTo>
                  <a:pt x="4408607" y="802786"/>
                </a:lnTo>
                <a:lnTo>
                  <a:pt x="4408607" y="688515"/>
                </a:lnTo>
                <a:cubicBezTo>
                  <a:pt x="4408607" y="671039"/>
                  <a:pt x="4404921" y="656909"/>
                  <a:pt x="4397549" y="646124"/>
                </a:cubicBezTo>
                <a:cubicBezTo>
                  <a:pt x="4390176" y="635338"/>
                  <a:pt x="4378572" y="629945"/>
                  <a:pt x="4362735" y="629945"/>
                </a:cubicBezTo>
                <a:cubicBezTo>
                  <a:pt x="4351540" y="629945"/>
                  <a:pt x="4341574" y="633495"/>
                  <a:pt x="4332836" y="640594"/>
                </a:cubicBezTo>
                <a:cubicBezTo>
                  <a:pt x="4324098" y="647694"/>
                  <a:pt x="4317955" y="656431"/>
                  <a:pt x="4314405" y="666807"/>
                </a:cubicBezTo>
                <a:cubicBezTo>
                  <a:pt x="4312767" y="671176"/>
                  <a:pt x="4311948" y="676774"/>
                  <a:pt x="4311948" y="683600"/>
                </a:cubicBezTo>
                <a:lnTo>
                  <a:pt x="4311948" y="802786"/>
                </a:lnTo>
                <a:lnTo>
                  <a:pt x="4275905" y="802786"/>
                </a:lnTo>
                <a:lnTo>
                  <a:pt x="4275905" y="658206"/>
                </a:lnTo>
                <a:cubicBezTo>
                  <a:pt x="4275905" y="636908"/>
                  <a:pt x="4275359" y="619023"/>
                  <a:pt x="4274267" y="604552"/>
                </a:cubicBezTo>
                <a:lnTo>
                  <a:pt x="4306213" y="604552"/>
                </a:lnTo>
                <a:lnTo>
                  <a:pt x="4308261" y="637318"/>
                </a:lnTo>
                <a:lnTo>
                  <a:pt x="4309081" y="637318"/>
                </a:lnTo>
                <a:cubicBezTo>
                  <a:pt x="4314541" y="626942"/>
                  <a:pt x="4323006" y="618204"/>
                  <a:pt x="4334474" y="611105"/>
                </a:cubicBezTo>
                <a:cubicBezTo>
                  <a:pt x="4345942" y="604006"/>
                  <a:pt x="4359322" y="600456"/>
                  <a:pt x="4374613" y="600456"/>
                </a:cubicBezTo>
                <a:close/>
                <a:moveTo>
                  <a:pt x="4131268" y="600456"/>
                </a:moveTo>
                <a:cubicBezTo>
                  <a:pt x="4159665" y="600456"/>
                  <a:pt x="4182670" y="609876"/>
                  <a:pt x="4200281" y="628717"/>
                </a:cubicBezTo>
                <a:cubicBezTo>
                  <a:pt x="4217893" y="647557"/>
                  <a:pt x="4226699" y="671995"/>
                  <a:pt x="4226699" y="702031"/>
                </a:cubicBezTo>
                <a:cubicBezTo>
                  <a:pt x="4226699" y="736162"/>
                  <a:pt x="4216869" y="762238"/>
                  <a:pt x="4197209" y="780260"/>
                </a:cubicBezTo>
                <a:cubicBezTo>
                  <a:pt x="4177550" y="798281"/>
                  <a:pt x="4154477" y="807292"/>
                  <a:pt x="4127991" y="807292"/>
                </a:cubicBezTo>
                <a:cubicBezTo>
                  <a:pt x="4100687" y="807292"/>
                  <a:pt x="4078023" y="797939"/>
                  <a:pt x="4060002" y="779236"/>
                </a:cubicBezTo>
                <a:cubicBezTo>
                  <a:pt x="4041980" y="760532"/>
                  <a:pt x="4032970" y="735889"/>
                  <a:pt x="4032970" y="705307"/>
                </a:cubicBezTo>
                <a:cubicBezTo>
                  <a:pt x="4032970" y="673360"/>
                  <a:pt x="4042322" y="647898"/>
                  <a:pt x="4061026" y="628922"/>
                </a:cubicBezTo>
                <a:cubicBezTo>
                  <a:pt x="4079730" y="609945"/>
                  <a:pt x="4103144" y="600456"/>
                  <a:pt x="4131268" y="600456"/>
                </a:cubicBezTo>
                <a:close/>
                <a:moveTo>
                  <a:pt x="3693727" y="600456"/>
                </a:moveTo>
                <a:cubicBezTo>
                  <a:pt x="3718029" y="600456"/>
                  <a:pt x="3738166" y="609740"/>
                  <a:pt x="3754140" y="628307"/>
                </a:cubicBezTo>
                <a:cubicBezTo>
                  <a:pt x="3770113" y="646875"/>
                  <a:pt x="3778100" y="671039"/>
                  <a:pt x="3778100" y="700802"/>
                </a:cubicBezTo>
                <a:cubicBezTo>
                  <a:pt x="3778100" y="734660"/>
                  <a:pt x="3769294" y="760873"/>
                  <a:pt x="3751682" y="779440"/>
                </a:cubicBezTo>
                <a:cubicBezTo>
                  <a:pt x="3734070" y="798008"/>
                  <a:pt x="3712705" y="807292"/>
                  <a:pt x="3687584" y="807292"/>
                </a:cubicBezTo>
                <a:cubicBezTo>
                  <a:pt x="3674477" y="807292"/>
                  <a:pt x="3662531" y="804561"/>
                  <a:pt x="3651746" y="799100"/>
                </a:cubicBezTo>
                <a:cubicBezTo>
                  <a:pt x="3640960" y="793639"/>
                  <a:pt x="3632564" y="785994"/>
                  <a:pt x="3626557" y="776164"/>
                </a:cubicBezTo>
                <a:lnTo>
                  <a:pt x="3625738" y="776164"/>
                </a:lnTo>
                <a:lnTo>
                  <a:pt x="3625738" y="883882"/>
                </a:lnTo>
                <a:lnTo>
                  <a:pt x="3590105" y="883882"/>
                </a:lnTo>
                <a:lnTo>
                  <a:pt x="3590105" y="669265"/>
                </a:lnTo>
                <a:cubicBezTo>
                  <a:pt x="3590105" y="651243"/>
                  <a:pt x="3589559" y="629672"/>
                  <a:pt x="3588466" y="604552"/>
                </a:cubicBezTo>
                <a:lnTo>
                  <a:pt x="3620413" y="604552"/>
                </a:lnTo>
                <a:lnTo>
                  <a:pt x="3622461" y="638547"/>
                </a:lnTo>
                <a:lnTo>
                  <a:pt x="3623280" y="638547"/>
                </a:lnTo>
                <a:cubicBezTo>
                  <a:pt x="3638298" y="613153"/>
                  <a:pt x="3661780" y="600456"/>
                  <a:pt x="3693727" y="600456"/>
                </a:cubicBezTo>
                <a:close/>
                <a:moveTo>
                  <a:pt x="2894962" y="600456"/>
                </a:moveTo>
                <a:cubicBezTo>
                  <a:pt x="2908068" y="600456"/>
                  <a:pt x="2919536" y="604074"/>
                  <a:pt x="2929366" y="611310"/>
                </a:cubicBezTo>
                <a:cubicBezTo>
                  <a:pt x="2939196" y="618546"/>
                  <a:pt x="2946295" y="628171"/>
                  <a:pt x="2950664" y="640185"/>
                </a:cubicBezTo>
                <a:lnTo>
                  <a:pt x="2951483" y="640185"/>
                </a:lnTo>
                <a:cubicBezTo>
                  <a:pt x="2956671" y="630355"/>
                  <a:pt x="2964180" y="621754"/>
                  <a:pt x="2974009" y="614382"/>
                </a:cubicBezTo>
                <a:cubicBezTo>
                  <a:pt x="2986297" y="605098"/>
                  <a:pt x="3000768" y="600456"/>
                  <a:pt x="3017425" y="600456"/>
                </a:cubicBezTo>
                <a:cubicBezTo>
                  <a:pt x="3024797" y="600456"/>
                  <a:pt x="3032033" y="601753"/>
                  <a:pt x="3039132" y="604347"/>
                </a:cubicBezTo>
                <a:cubicBezTo>
                  <a:pt x="3046231" y="606941"/>
                  <a:pt x="3053194" y="611241"/>
                  <a:pt x="3060020" y="617249"/>
                </a:cubicBezTo>
                <a:cubicBezTo>
                  <a:pt x="3066846" y="623256"/>
                  <a:pt x="3072376" y="632198"/>
                  <a:pt x="3076608" y="644076"/>
                </a:cubicBezTo>
                <a:cubicBezTo>
                  <a:pt x="3080840" y="655954"/>
                  <a:pt x="3082956" y="670084"/>
                  <a:pt x="3082956" y="686467"/>
                </a:cubicBezTo>
                <a:lnTo>
                  <a:pt x="3082956" y="802786"/>
                </a:lnTo>
                <a:lnTo>
                  <a:pt x="3047733" y="802786"/>
                </a:lnTo>
                <a:lnTo>
                  <a:pt x="3047733" y="690972"/>
                </a:lnTo>
                <a:cubicBezTo>
                  <a:pt x="3047733" y="671586"/>
                  <a:pt x="3044115" y="656568"/>
                  <a:pt x="3036879" y="645919"/>
                </a:cubicBezTo>
                <a:cubicBezTo>
                  <a:pt x="3029643" y="635270"/>
                  <a:pt x="3018926" y="629945"/>
                  <a:pt x="3004727" y="629945"/>
                </a:cubicBezTo>
                <a:cubicBezTo>
                  <a:pt x="2994897" y="629945"/>
                  <a:pt x="2986160" y="633017"/>
                  <a:pt x="2978514" y="639161"/>
                </a:cubicBezTo>
                <a:cubicBezTo>
                  <a:pt x="2970869" y="645305"/>
                  <a:pt x="2965272" y="653018"/>
                  <a:pt x="2961722" y="662302"/>
                </a:cubicBezTo>
                <a:cubicBezTo>
                  <a:pt x="2959811" y="668582"/>
                  <a:pt x="2958855" y="674589"/>
                  <a:pt x="2958855" y="680323"/>
                </a:cubicBezTo>
                <a:lnTo>
                  <a:pt x="2958855" y="802786"/>
                </a:lnTo>
                <a:lnTo>
                  <a:pt x="2923631" y="802786"/>
                </a:lnTo>
                <a:lnTo>
                  <a:pt x="2923631" y="684009"/>
                </a:lnTo>
                <a:cubicBezTo>
                  <a:pt x="2923631" y="667626"/>
                  <a:pt x="2920082" y="654520"/>
                  <a:pt x="2912983" y="644690"/>
                </a:cubicBezTo>
                <a:cubicBezTo>
                  <a:pt x="2905883" y="634860"/>
                  <a:pt x="2895644" y="629945"/>
                  <a:pt x="2882264" y="629945"/>
                </a:cubicBezTo>
                <a:cubicBezTo>
                  <a:pt x="2871889" y="629945"/>
                  <a:pt x="2862605" y="633495"/>
                  <a:pt x="2854414" y="640594"/>
                </a:cubicBezTo>
                <a:cubicBezTo>
                  <a:pt x="2846222" y="647694"/>
                  <a:pt x="2840625" y="656158"/>
                  <a:pt x="2837621" y="665988"/>
                </a:cubicBezTo>
                <a:cubicBezTo>
                  <a:pt x="2835709" y="670630"/>
                  <a:pt x="2834754" y="676501"/>
                  <a:pt x="2834754" y="683600"/>
                </a:cubicBezTo>
                <a:lnTo>
                  <a:pt x="2834754" y="802786"/>
                </a:lnTo>
                <a:lnTo>
                  <a:pt x="2799530" y="802786"/>
                </a:lnTo>
                <a:lnTo>
                  <a:pt x="2799530" y="658206"/>
                </a:lnTo>
                <a:cubicBezTo>
                  <a:pt x="2799530" y="644281"/>
                  <a:pt x="2798984" y="626396"/>
                  <a:pt x="2797892" y="604552"/>
                </a:cubicBezTo>
                <a:lnTo>
                  <a:pt x="2829429" y="604552"/>
                </a:lnTo>
                <a:lnTo>
                  <a:pt x="2831068" y="636908"/>
                </a:lnTo>
                <a:lnTo>
                  <a:pt x="2832296" y="636908"/>
                </a:lnTo>
                <a:cubicBezTo>
                  <a:pt x="2846495" y="612607"/>
                  <a:pt x="2867383" y="600456"/>
                  <a:pt x="2894962" y="600456"/>
                </a:cubicBezTo>
                <a:close/>
                <a:moveTo>
                  <a:pt x="2587199" y="600456"/>
                </a:moveTo>
                <a:cubicBezTo>
                  <a:pt x="2614777" y="600456"/>
                  <a:pt x="2634231" y="608101"/>
                  <a:pt x="2645563" y="623392"/>
                </a:cubicBezTo>
                <a:cubicBezTo>
                  <a:pt x="2656895" y="638683"/>
                  <a:pt x="2662561" y="657933"/>
                  <a:pt x="2662561" y="681142"/>
                </a:cubicBezTo>
                <a:lnTo>
                  <a:pt x="2662561" y="755275"/>
                </a:lnTo>
                <a:cubicBezTo>
                  <a:pt x="2662561" y="774389"/>
                  <a:pt x="2663516" y="790226"/>
                  <a:pt x="2665428" y="802786"/>
                </a:cubicBezTo>
                <a:lnTo>
                  <a:pt x="2633071" y="802786"/>
                </a:lnTo>
                <a:lnTo>
                  <a:pt x="2630204" y="777802"/>
                </a:lnTo>
                <a:lnTo>
                  <a:pt x="2628976" y="777802"/>
                </a:lnTo>
                <a:cubicBezTo>
                  <a:pt x="2622968" y="786267"/>
                  <a:pt x="2614709" y="793298"/>
                  <a:pt x="2604196" y="798895"/>
                </a:cubicBezTo>
                <a:cubicBezTo>
                  <a:pt x="2593685" y="804493"/>
                  <a:pt x="2581738" y="807292"/>
                  <a:pt x="2568359" y="807292"/>
                </a:cubicBezTo>
                <a:cubicBezTo>
                  <a:pt x="2549245" y="807292"/>
                  <a:pt x="2534363" y="801694"/>
                  <a:pt x="2523715" y="790499"/>
                </a:cubicBezTo>
                <a:cubicBezTo>
                  <a:pt x="2513066" y="779304"/>
                  <a:pt x="2507742" y="765924"/>
                  <a:pt x="2507742" y="750360"/>
                </a:cubicBezTo>
                <a:cubicBezTo>
                  <a:pt x="2507742" y="726332"/>
                  <a:pt x="2518049" y="707969"/>
                  <a:pt x="2538664" y="695273"/>
                </a:cubicBezTo>
                <a:cubicBezTo>
                  <a:pt x="2559280" y="682576"/>
                  <a:pt x="2588701" y="676364"/>
                  <a:pt x="2626928" y="676637"/>
                </a:cubicBezTo>
                <a:lnTo>
                  <a:pt x="2626928" y="672541"/>
                </a:lnTo>
                <a:cubicBezTo>
                  <a:pt x="2626928" y="667626"/>
                  <a:pt x="2626450" y="662916"/>
                  <a:pt x="2625494" y="658411"/>
                </a:cubicBezTo>
                <a:cubicBezTo>
                  <a:pt x="2624538" y="653906"/>
                  <a:pt x="2622627" y="649059"/>
                  <a:pt x="2619760" y="643871"/>
                </a:cubicBezTo>
                <a:cubicBezTo>
                  <a:pt x="2616893" y="638683"/>
                  <a:pt x="2612252" y="634587"/>
                  <a:pt x="2605835" y="631584"/>
                </a:cubicBezTo>
                <a:cubicBezTo>
                  <a:pt x="2599418" y="628580"/>
                  <a:pt x="2591431" y="627078"/>
                  <a:pt x="2581874" y="627078"/>
                </a:cubicBezTo>
                <a:cubicBezTo>
                  <a:pt x="2561670" y="627078"/>
                  <a:pt x="2544330" y="631993"/>
                  <a:pt x="2529859" y="641823"/>
                </a:cubicBezTo>
                <a:lnTo>
                  <a:pt x="2521667" y="617658"/>
                </a:lnTo>
                <a:cubicBezTo>
                  <a:pt x="2539961" y="606190"/>
                  <a:pt x="2561805" y="600456"/>
                  <a:pt x="2587199" y="600456"/>
                </a:cubicBezTo>
                <a:close/>
                <a:moveTo>
                  <a:pt x="2164813" y="600456"/>
                </a:moveTo>
                <a:cubicBezTo>
                  <a:pt x="2172458" y="600456"/>
                  <a:pt x="2180036" y="601753"/>
                  <a:pt x="2187544" y="604347"/>
                </a:cubicBezTo>
                <a:cubicBezTo>
                  <a:pt x="2195054" y="606941"/>
                  <a:pt x="2202494" y="611173"/>
                  <a:pt x="2209867" y="617044"/>
                </a:cubicBezTo>
                <a:cubicBezTo>
                  <a:pt x="2217239" y="622914"/>
                  <a:pt x="2223246" y="631652"/>
                  <a:pt x="2227888" y="643257"/>
                </a:cubicBezTo>
                <a:cubicBezTo>
                  <a:pt x="2232530" y="654861"/>
                  <a:pt x="2234850" y="668719"/>
                  <a:pt x="2234850" y="684828"/>
                </a:cubicBezTo>
                <a:lnTo>
                  <a:pt x="2234850" y="802786"/>
                </a:lnTo>
                <a:lnTo>
                  <a:pt x="2198808" y="802786"/>
                </a:lnTo>
                <a:lnTo>
                  <a:pt x="2198808" y="688515"/>
                </a:lnTo>
                <a:cubicBezTo>
                  <a:pt x="2198808" y="671039"/>
                  <a:pt x="2195122" y="656909"/>
                  <a:pt x="2187749" y="646124"/>
                </a:cubicBezTo>
                <a:cubicBezTo>
                  <a:pt x="2180377" y="635338"/>
                  <a:pt x="2168772" y="629945"/>
                  <a:pt x="2152935" y="629945"/>
                </a:cubicBezTo>
                <a:cubicBezTo>
                  <a:pt x="2141740" y="629945"/>
                  <a:pt x="2131774" y="633495"/>
                  <a:pt x="2123037" y="640594"/>
                </a:cubicBezTo>
                <a:cubicBezTo>
                  <a:pt x="2114299" y="647694"/>
                  <a:pt x="2108155" y="656431"/>
                  <a:pt x="2104606" y="666807"/>
                </a:cubicBezTo>
                <a:cubicBezTo>
                  <a:pt x="2102967" y="671176"/>
                  <a:pt x="2102149" y="676774"/>
                  <a:pt x="2102149" y="683600"/>
                </a:cubicBezTo>
                <a:lnTo>
                  <a:pt x="2102149" y="802786"/>
                </a:lnTo>
                <a:lnTo>
                  <a:pt x="2066106" y="802786"/>
                </a:lnTo>
                <a:lnTo>
                  <a:pt x="2066106" y="658206"/>
                </a:lnTo>
                <a:cubicBezTo>
                  <a:pt x="2066106" y="636908"/>
                  <a:pt x="2065560" y="619023"/>
                  <a:pt x="2064467" y="604552"/>
                </a:cubicBezTo>
                <a:lnTo>
                  <a:pt x="2096414" y="604552"/>
                </a:lnTo>
                <a:lnTo>
                  <a:pt x="2098462" y="637318"/>
                </a:lnTo>
                <a:lnTo>
                  <a:pt x="2099281" y="637318"/>
                </a:lnTo>
                <a:cubicBezTo>
                  <a:pt x="2104742" y="626942"/>
                  <a:pt x="2113207" y="618204"/>
                  <a:pt x="2124675" y="611105"/>
                </a:cubicBezTo>
                <a:cubicBezTo>
                  <a:pt x="2136143" y="604006"/>
                  <a:pt x="2149522" y="600456"/>
                  <a:pt x="2164813" y="600456"/>
                </a:cubicBezTo>
                <a:close/>
                <a:moveTo>
                  <a:pt x="1774288" y="600456"/>
                </a:moveTo>
                <a:cubicBezTo>
                  <a:pt x="1781933" y="600456"/>
                  <a:pt x="1789511" y="601753"/>
                  <a:pt x="1797020" y="604347"/>
                </a:cubicBezTo>
                <a:cubicBezTo>
                  <a:pt x="1804528" y="606941"/>
                  <a:pt x="1811969" y="611173"/>
                  <a:pt x="1819341" y="617044"/>
                </a:cubicBezTo>
                <a:cubicBezTo>
                  <a:pt x="1826714" y="622914"/>
                  <a:pt x="1832722" y="631652"/>
                  <a:pt x="1837363" y="643257"/>
                </a:cubicBezTo>
                <a:cubicBezTo>
                  <a:pt x="1842005" y="654861"/>
                  <a:pt x="1844326" y="668719"/>
                  <a:pt x="1844326" y="684828"/>
                </a:cubicBezTo>
                <a:lnTo>
                  <a:pt x="1844326" y="802786"/>
                </a:lnTo>
                <a:lnTo>
                  <a:pt x="1808283" y="802786"/>
                </a:lnTo>
                <a:lnTo>
                  <a:pt x="1808283" y="688515"/>
                </a:lnTo>
                <a:cubicBezTo>
                  <a:pt x="1808283" y="671039"/>
                  <a:pt x="1804596" y="656909"/>
                  <a:pt x="1797225" y="646124"/>
                </a:cubicBezTo>
                <a:cubicBezTo>
                  <a:pt x="1789852" y="635338"/>
                  <a:pt x="1778248" y="629945"/>
                  <a:pt x="1762411" y="629945"/>
                </a:cubicBezTo>
                <a:cubicBezTo>
                  <a:pt x="1751215" y="629945"/>
                  <a:pt x="1741250" y="633495"/>
                  <a:pt x="1732512" y="640594"/>
                </a:cubicBezTo>
                <a:cubicBezTo>
                  <a:pt x="1723774" y="647694"/>
                  <a:pt x="1717630" y="656431"/>
                  <a:pt x="1714081" y="666807"/>
                </a:cubicBezTo>
                <a:cubicBezTo>
                  <a:pt x="1712442" y="671176"/>
                  <a:pt x="1711623" y="676774"/>
                  <a:pt x="1711623" y="683600"/>
                </a:cubicBezTo>
                <a:lnTo>
                  <a:pt x="1711623" y="802786"/>
                </a:lnTo>
                <a:lnTo>
                  <a:pt x="1675580" y="802786"/>
                </a:lnTo>
                <a:lnTo>
                  <a:pt x="1675580" y="658206"/>
                </a:lnTo>
                <a:cubicBezTo>
                  <a:pt x="1675580" y="636908"/>
                  <a:pt x="1675035" y="619023"/>
                  <a:pt x="1673943" y="604552"/>
                </a:cubicBezTo>
                <a:lnTo>
                  <a:pt x="1705889" y="604552"/>
                </a:lnTo>
                <a:lnTo>
                  <a:pt x="1707937" y="637318"/>
                </a:lnTo>
                <a:lnTo>
                  <a:pt x="1708756" y="637318"/>
                </a:lnTo>
                <a:cubicBezTo>
                  <a:pt x="1714217" y="626942"/>
                  <a:pt x="1722682" y="618204"/>
                  <a:pt x="1734149" y="611105"/>
                </a:cubicBezTo>
                <a:cubicBezTo>
                  <a:pt x="1745618" y="604006"/>
                  <a:pt x="1758998" y="600456"/>
                  <a:pt x="1774288" y="600456"/>
                </a:cubicBezTo>
                <a:close/>
                <a:moveTo>
                  <a:pt x="1530944" y="600456"/>
                </a:moveTo>
                <a:cubicBezTo>
                  <a:pt x="1559341" y="600456"/>
                  <a:pt x="1582345" y="609876"/>
                  <a:pt x="1599957" y="628717"/>
                </a:cubicBezTo>
                <a:cubicBezTo>
                  <a:pt x="1617569" y="647557"/>
                  <a:pt x="1626375" y="671995"/>
                  <a:pt x="1626375" y="702031"/>
                </a:cubicBezTo>
                <a:cubicBezTo>
                  <a:pt x="1626375" y="736162"/>
                  <a:pt x="1616544" y="762238"/>
                  <a:pt x="1596885" y="780260"/>
                </a:cubicBezTo>
                <a:cubicBezTo>
                  <a:pt x="1577226" y="798281"/>
                  <a:pt x="1554152" y="807292"/>
                  <a:pt x="1527667" y="807292"/>
                </a:cubicBezTo>
                <a:cubicBezTo>
                  <a:pt x="1500362" y="807292"/>
                  <a:pt x="1477699" y="797939"/>
                  <a:pt x="1459678" y="779236"/>
                </a:cubicBezTo>
                <a:cubicBezTo>
                  <a:pt x="1441656" y="760532"/>
                  <a:pt x="1432646" y="735889"/>
                  <a:pt x="1432646" y="705307"/>
                </a:cubicBezTo>
                <a:cubicBezTo>
                  <a:pt x="1432646" y="673360"/>
                  <a:pt x="1441997" y="647898"/>
                  <a:pt x="1460702" y="628922"/>
                </a:cubicBezTo>
                <a:cubicBezTo>
                  <a:pt x="1479406" y="609945"/>
                  <a:pt x="1502820" y="600456"/>
                  <a:pt x="1530944" y="600456"/>
                </a:cubicBezTo>
                <a:close/>
                <a:moveTo>
                  <a:pt x="1358160" y="600456"/>
                </a:moveTo>
                <a:cubicBezTo>
                  <a:pt x="1378366" y="600456"/>
                  <a:pt x="1395021" y="604006"/>
                  <a:pt x="1408128" y="611105"/>
                </a:cubicBezTo>
                <a:lnTo>
                  <a:pt x="1399936" y="638547"/>
                </a:lnTo>
                <a:cubicBezTo>
                  <a:pt x="1387923" y="632266"/>
                  <a:pt x="1373997" y="629126"/>
                  <a:pt x="1358160" y="629126"/>
                </a:cubicBezTo>
                <a:cubicBezTo>
                  <a:pt x="1336316" y="629126"/>
                  <a:pt x="1319182" y="636294"/>
                  <a:pt x="1306758" y="650629"/>
                </a:cubicBezTo>
                <a:cubicBezTo>
                  <a:pt x="1294335" y="664964"/>
                  <a:pt x="1288123" y="682781"/>
                  <a:pt x="1288123" y="704079"/>
                </a:cubicBezTo>
                <a:cubicBezTo>
                  <a:pt x="1288123" y="726742"/>
                  <a:pt x="1294608" y="744763"/>
                  <a:pt x="1307578" y="758142"/>
                </a:cubicBezTo>
                <a:cubicBezTo>
                  <a:pt x="1320548" y="771522"/>
                  <a:pt x="1336999" y="778212"/>
                  <a:pt x="1356932" y="778212"/>
                </a:cubicBezTo>
                <a:cubicBezTo>
                  <a:pt x="1372222" y="778212"/>
                  <a:pt x="1386966" y="775072"/>
                  <a:pt x="1401165" y="768791"/>
                </a:cubicBezTo>
                <a:lnTo>
                  <a:pt x="1407309" y="795823"/>
                </a:lnTo>
                <a:cubicBezTo>
                  <a:pt x="1391199" y="803469"/>
                  <a:pt x="1372222" y="807292"/>
                  <a:pt x="1350378" y="807292"/>
                </a:cubicBezTo>
                <a:cubicBezTo>
                  <a:pt x="1320616" y="807292"/>
                  <a:pt x="1296724" y="798008"/>
                  <a:pt x="1278703" y="779440"/>
                </a:cubicBezTo>
                <a:cubicBezTo>
                  <a:pt x="1260681" y="760873"/>
                  <a:pt x="1251671" y="736435"/>
                  <a:pt x="1251671" y="706126"/>
                </a:cubicBezTo>
                <a:cubicBezTo>
                  <a:pt x="1251671" y="675272"/>
                  <a:pt x="1261432" y="649946"/>
                  <a:pt x="1280955" y="630150"/>
                </a:cubicBezTo>
                <a:cubicBezTo>
                  <a:pt x="1300478" y="610354"/>
                  <a:pt x="1326213" y="600456"/>
                  <a:pt x="1358160" y="600456"/>
                </a:cubicBezTo>
                <a:close/>
                <a:moveTo>
                  <a:pt x="1058894" y="600456"/>
                </a:moveTo>
                <a:cubicBezTo>
                  <a:pt x="1074185" y="600456"/>
                  <a:pt x="1087496" y="603528"/>
                  <a:pt x="1098828" y="609671"/>
                </a:cubicBezTo>
                <a:cubicBezTo>
                  <a:pt x="1110159" y="615815"/>
                  <a:pt x="1118692" y="623802"/>
                  <a:pt x="1124426" y="633632"/>
                </a:cubicBezTo>
                <a:cubicBezTo>
                  <a:pt x="1130160" y="643461"/>
                  <a:pt x="1134324" y="653360"/>
                  <a:pt x="1136918" y="663326"/>
                </a:cubicBezTo>
                <a:cubicBezTo>
                  <a:pt x="1139512" y="673292"/>
                  <a:pt x="1140809" y="683327"/>
                  <a:pt x="1140809" y="693430"/>
                </a:cubicBezTo>
                <a:cubicBezTo>
                  <a:pt x="1140809" y="700529"/>
                  <a:pt x="1140400" y="706126"/>
                  <a:pt x="1139581" y="710222"/>
                </a:cubicBezTo>
                <a:lnTo>
                  <a:pt x="1000325" y="710222"/>
                </a:lnTo>
                <a:cubicBezTo>
                  <a:pt x="1000598" y="733431"/>
                  <a:pt x="1007083" y="750702"/>
                  <a:pt x="1019780" y="762033"/>
                </a:cubicBezTo>
                <a:cubicBezTo>
                  <a:pt x="1032477" y="773365"/>
                  <a:pt x="1048655" y="779031"/>
                  <a:pt x="1068314" y="779031"/>
                </a:cubicBezTo>
                <a:cubicBezTo>
                  <a:pt x="1089339" y="779031"/>
                  <a:pt x="1107634" y="775618"/>
                  <a:pt x="1123197" y="768791"/>
                </a:cubicBezTo>
                <a:lnTo>
                  <a:pt x="1129751" y="794595"/>
                </a:lnTo>
                <a:cubicBezTo>
                  <a:pt x="1110910" y="803059"/>
                  <a:pt x="1088793" y="807292"/>
                  <a:pt x="1063400" y="807292"/>
                </a:cubicBezTo>
                <a:cubicBezTo>
                  <a:pt x="1033364" y="807292"/>
                  <a:pt x="1009609" y="798144"/>
                  <a:pt x="992133" y="779850"/>
                </a:cubicBezTo>
                <a:cubicBezTo>
                  <a:pt x="974658" y="761556"/>
                  <a:pt x="965921" y="737254"/>
                  <a:pt x="965921" y="706946"/>
                </a:cubicBezTo>
                <a:cubicBezTo>
                  <a:pt x="965921" y="676364"/>
                  <a:pt x="974385" y="650970"/>
                  <a:pt x="991314" y="630765"/>
                </a:cubicBezTo>
                <a:cubicBezTo>
                  <a:pt x="1008243" y="610559"/>
                  <a:pt x="1030770" y="600456"/>
                  <a:pt x="1058894" y="600456"/>
                </a:cubicBezTo>
                <a:close/>
                <a:moveTo>
                  <a:pt x="732787" y="600456"/>
                </a:moveTo>
                <a:cubicBezTo>
                  <a:pt x="745893" y="600456"/>
                  <a:pt x="757361" y="604074"/>
                  <a:pt x="767191" y="611310"/>
                </a:cubicBezTo>
                <a:cubicBezTo>
                  <a:pt x="777021" y="618546"/>
                  <a:pt x="784120" y="628171"/>
                  <a:pt x="788489" y="640185"/>
                </a:cubicBezTo>
                <a:lnTo>
                  <a:pt x="789308" y="640185"/>
                </a:lnTo>
                <a:cubicBezTo>
                  <a:pt x="794496" y="630355"/>
                  <a:pt x="802005" y="621754"/>
                  <a:pt x="811835" y="614382"/>
                </a:cubicBezTo>
                <a:cubicBezTo>
                  <a:pt x="824122" y="605098"/>
                  <a:pt x="838594" y="600456"/>
                  <a:pt x="855250" y="600456"/>
                </a:cubicBezTo>
                <a:cubicBezTo>
                  <a:pt x="862622" y="600456"/>
                  <a:pt x="869858" y="601753"/>
                  <a:pt x="876957" y="604347"/>
                </a:cubicBezTo>
                <a:cubicBezTo>
                  <a:pt x="884057" y="606941"/>
                  <a:pt x="891019" y="611241"/>
                  <a:pt x="897846" y="617249"/>
                </a:cubicBezTo>
                <a:cubicBezTo>
                  <a:pt x="904672" y="623256"/>
                  <a:pt x="910201" y="632198"/>
                  <a:pt x="914433" y="644076"/>
                </a:cubicBezTo>
                <a:cubicBezTo>
                  <a:pt x="918666" y="655954"/>
                  <a:pt x="920782" y="670084"/>
                  <a:pt x="920782" y="686467"/>
                </a:cubicBezTo>
                <a:lnTo>
                  <a:pt x="920782" y="802786"/>
                </a:lnTo>
                <a:lnTo>
                  <a:pt x="885558" y="802786"/>
                </a:lnTo>
                <a:lnTo>
                  <a:pt x="885558" y="690972"/>
                </a:lnTo>
                <a:cubicBezTo>
                  <a:pt x="885558" y="671586"/>
                  <a:pt x="881940" y="656568"/>
                  <a:pt x="874704" y="645919"/>
                </a:cubicBezTo>
                <a:cubicBezTo>
                  <a:pt x="867469" y="635270"/>
                  <a:pt x="856751" y="629945"/>
                  <a:pt x="842553" y="629945"/>
                </a:cubicBezTo>
                <a:cubicBezTo>
                  <a:pt x="832723" y="629945"/>
                  <a:pt x="823986" y="633017"/>
                  <a:pt x="816340" y="639161"/>
                </a:cubicBezTo>
                <a:cubicBezTo>
                  <a:pt x="808695" y="645305"/>
                  <a:pt x="803097" y="653018"/>
                  <a:pt x="799548" y="662302"/>
                </a:cubicBezTo>
                <a:cubicBezTo>
                  <a:pt x="797636" y="668582"/>
                  <a:pt x="796681" y="674589"/>
                  <a:pt x="796681" y="680323"/>
                </a:cubicBezTo>
                <a:lnTo>
                  <a:pt x="796681" y="802786"/>
                </a:lnTo>
                <a:lnTo>
                  <a:pt x="761457" y="802786"/>
                </a:lnTo>
                <a:lnTo>
                  <a:pt x="761457" y="684009"/>
                </a:lnTo>
                <a:cubicBezTo>
                  <a:pt x="761457" y="667626"/>
                  <a:pt x="757907" y="654520"/>
                  <a:pt x="750808" y="644690"/>
                </a:cubicBezTo>
                <a:cubicBezTo>
                  <a:pt x="743709" y="634860"/>
                  <a:pt x="733470" y="629945"/>
                  <a:pt x="720090" y="629945"/>
                </a:cubicBezTo>
                <a:cubicBezTo>
                  <a:pt x="709714" y="629945"/>
                  <a:pt x="700430" y="633495"/>
                  <a:pt x="692239" y="640594"/>
                </a:cubicBezTo>
                <a:cubicBezTo>
                  <a:pt x="684048" y="647694"/>
                  <a:pt x="678450" y="656158"/>
                  <a:pt x="675446" y="665988"/>
                </a:cubicBezTo>
                <a:cubicBezTo>
                  <a:pt x="673535" y="670630"/>
                  <a:pt x="672579" y="676501"/>
                  <a:pt x="672579" y="683600"/>
                </a:cubicBezTo>
                <a:lnTo>
                  <a:pt x="672579" y="802786"/>
                </a:lnTo>
                <a:lnTo>
                  <a:pt x="637356" y="802786"/>
                </a:lnTo>
                <a:lnTo>
                  <a:pt x="637356" y="658206"/>
                </a:lnTo>
                <a:cubicBezTo>
                  <a:pt x="637356" y="644281"/>
                  <a:pt x="636810" y="626396"/>
                  <a:pt x="635718" y="604552"/>
                </a:cubicBezTo>
                <a:lnTo>
                  <a:pt x="667255" y="604552"/>
                </a:lnTo>
                <a:lnTo>
                  <a:pt x="668893" y="636908"/>
                </a:lnTo>
                <a:lnTo>
                  <a:pt x="670122" y="636908"/>
                </a:lnTo>
                <a:cubicBezTo>
                  <a:pt x="684320" y="612607"/>
                  <a:pt x="705209" y="600456"/>
                  <a:pt x="732787" y="600456"/>
                </a:cubicBezTo>
                <a:close/>
                <a:moveTo>
                  <a:pt x="329774" y="600456"/>
                </a:moveTo>
                <a:cubicBezTo>
                  <a:pt x="357352" y="600456"/>
                  <a:pt x="376807" y="608101"/>
                  <a:pt x="388139" y="623392"/>
                </a:cubicBezTo>
                <a:cubicBezTo>
                  <a:pt x="399470" y="638683"/>
                  <a:pt x="405136" y="657933"/>
                  <a:pt x="405136" y="681142"/>
                </a:cubicBezTo>
                <a:lnTo>
                  <a:pt x="405136" y="755275"/>
                </a:lnTo>
                <a:cubicBezTo>
                  <a:pt x="405136" y="774389"/>
                  <a:pt x="406092" y="790226"/>
                  <a:pt x="408003" y="802786"/>
                </a:cubicBezTo>
                <a:lnTo>
                  <a:pt x="375647" y="802786"/>
                </a:lnTo>
                <a:lnTo>
                  <a:pt x="372780" y="777802"/>
                </a:lnTo>
                <a:lnTo>
                  <a:pt x="371551" y="777802"/>
                </a:lnTo>
                <a:cubicBezTo>
                  <a:pt x="365544" y="786267"/>
                  <a:pt x="357284" y="793298"/>
                  <a:pt x="346772" y="798895"/>
                </a:cubicBezTo>
                <a:cubicBezTo>
                  <a:pt x="336260" y="804493"/>
                  <a:pt x="324313" y="807292"/>
                  <a:pt x="310934" y="807292"/>
                </a:cubicBezTo>
                <a:cubicBezTo>
                  <a:pt x="291821" y="807292"/>
                  <a:pt x="276939" y="801694"/>
                  <a:pt x="266290" y="790499"/>
                </a:cubicBezTo>
                <a:cubicBezTo>
                  <a:pt x="255641" y="779304"/>
                  <a:pt x="250317" y="765924"/>
                  <a:pt x="250317" y="750360"/>
                </a:cubicBezTo>
                <a:cubicBezTo>
                  <a:pt x="250317" y="726332"/>
                  <a:pt x="260625" y="707969"/>
                  <a:pt x="281240" y="695273"/>
                </a:cubicBezTo>
                <a:cubicBezTo>
                  <a:pt x="301855" y="682576"/>
                  <a:pt x="331276" y="676364"/>
                  <a:pt x="369503" y="676637"/>
                </a:cubicBezTo>
                <a:lnTo>
                  <a:pt x="369503" y="672541"/>
                </a:lnTo>
                <a:cubicBezTo>
                  <a:pt x="369503" y="667626"/>
                  <a:pt x="369025" y="662916"/>
                  <a:pt x="368070" y="658411"/>
                </a:cubicBezTo>
                <a:cubicBezTo>
                  <a:pt x="367114" y="653906"/>
                  <a:pt x="365203" y="649059"/>
                  <a:pt x="362336" y="643871"/>
                </a:cubicBezTo>
                <a:cubicBezTo>
                  <a:pt x="359469" y="638683"/>
                  <a:pt x="354827" y="634587"/>
                  <a:pt x="348410" y="631584"/>
                </a:cubicBezTo>
                <a:cubicBezTo>
                  <a:pt x="341993" y="628580"/>
                  <a:pt x="334007" y="627078"/>
                  <a:pt x="324450" y="627078"/>
                </a:cubicBezTo>
                <a:cubicBezTo>
                  <a:pt x="304244" y="627078"/>
                  <a:pt x="286906" y="631993"/>
                  <a:pt x="272434" y="641823"/>
                </a:cubicBezTo>
                <a:lnTo>
                  <a:pt x="264242" y="617658"/>
                </a:lnTo>
                <a:cubicBezTo>
                  <a:pt x="282537" y="606190"/>
                  <a:pt x="304381" y="600456"/>
                  <a:pt x="329774" y="600456"/>
                </a:cubicBezTo>
                <a:close/>
                <a:moveTo>
                  <a:pt x="3226393" y="600046"/>
                </a:moveTo>
                <a:cubicBezTo>
                  <a:pt x="3254790" y="600046"/>
                  <a:pt x="3277794" y="609467"/>
                  <a:pt x="3295406" y="628307"/>
                </a:cubicBezTo>
                <a:cubicBezTo>
                  <a:pt x="3313018" y="647148"/>
                  <a:pt x="3321824" y="671722"/>
                  <a:pt x="3321824" y="702031"/>
                </a:cubicBezTo>
                <a:cubicBezTo>
                  <a:pt x="3321824" y="736162"/>
                  <a:pt x="3311994" y="762238"/>
                  <a:pt x="3292334" y="780260"/>
                </a:cubicBezTo>
                <a:cubicBezTo>
                  <a:pt x="3272675" y="798281"/>
                  <a:pt x="3249602" y="807292"/>
                  <a:pt x="3223117" y="807292"/>
                </a:cubicBezTo>
                <a:cubicBezTo>
                  <a:pt x="3195812" y="807292"/>
                  <a:pt x="3173149" y="797939"/>
                  <a:pt x="3155127" y="779236"/>
                </a:cubicBezTo>
                <a:cubicBezTo>
                  <a:pt x="3137106" y="760532"/>
                  <a:pt x="3128095" y="735889"/>
                  <a:pt x="3128095" y="705307"/>
                </a:cubicBezTo>
                <a:cubicBezTo>
                  <a:pt x="3128095" y="673087"/>
                  <a:pt x="3137447" y="647489"/>
                  <a:pt x="3156151" y="628512"/>
                </a:cubicBezTo>
                <a:cubicBezTo>
                  <a:pt x="3174855" y="609535"/>
                  <a:pt x="3198269" y="600046"/>
                  <a:pt x="3226393" y="600046"/>
                </a:cubicBezTo>
                <a:close/>
                <a:moveTo>
                  <a:pt x="5795695" y="557041"/>
                </a:moveTo>
                <a:lnTo>
                  <a:pt x="5795695" y="604552"/>
                </a:lnTo>
                <a:lnTo>
                  <a:pt x="5847301" y="604552"/>
                </a:lnTo>
                <a:lnTo>
                  <a:pt x="5847301" y="631993"/>
                </a:lnTo>
                <a:lnTo>
                  <a:pt x="5795695" y="631993"/>
                </a:lnTo>
                <a:lnTo>
                  <a:pt x="5795695" y="738892"/>
                </a:lnTo>
                <a:cubicBezTo>
                  <a:pt x="5795695" y="764559"/>
                  <a:pt x="5804706" y="777392"/>
                  <a:pt x="5822727" y="777392"/>
                </a:cubicBezTo>
                <a:cubicBezTo>
                  <a:pt x="5831192" y="777392"/>
                  <a:pt x="5838154" y="776573"/>
                  <a:pt x="5843616" y="774935"/>
                </a:cubicBezTo>
                <a:lnTo>
                  <a:pt x="5845254" y="802377"/>
                </a:lnTo>
                <a:cubicBezTo>
                  <a:pt x="5835970" y="805653"/>
                  <a:pt x="5825321" y="807292"/>
                  <a:pt x="5813307" y="807292"/>
                </a:cubicBezTo>
                <a:cubicBezTo>
                  <a:pt x="5796650" y="807292"/>
                  <a:pt x="5783681" y="802240"/>
                  <a:pt x="5774397" y="792137"/>
                </a:cubicBezTo>
                <a:cubicBezTo>
                  <a:pt x="5765113" y="781761"/>
                  <a:pt x="5760472" y="764423"/>
                  <a:pt x="5760472" y="740121"/>
                </a:cubicBezTo>
                <a:lnTo>
                  <a:pt x="5760472" y="631993"/>
                </a:lnTo>
                <a:lnTo>
                  <a:pt x="5729753" y="631993"/>
                </a:lnTo>
                <a:lnTo>
                  <a:pt x="5729753" y="604552"/>
                </a:lnTo>
                <a:lnTo>
                  <a:pt x="5760472" y="604552"/>
                </a:lnTo>
                <a:lnTo>
                  <a:pt x="5760472" y="567690"/>
                </a:lnTo>
                <a:close/>
                <a:moveTo>
                  <a:pt x="3414445" y="557041"/>
                </a:moveTo>
                <a:lnTo>
                  <a:pt x="3414445" y="604552"/>
                </a:lnTo>
                <a:lnTo>
                  <a:pt x="3466052" y="604552"/>
                </a:lnTo>
                <a:lnTo>
                  <a:pt x="3466052" y="631993"/>
                </a:lnTo>
                <a:lnTo>
                  <a:pt x="3414445" y="631993"/>
                </a:lnTo>
                <a:lnTo>
                  <a:pt x="3414445" y="738892"/>
                </a:lnTo>
                <a:cubicBezTo>
                  <a:pt x="3414445" y="764559"/>
                  <a:pt x="3423456" y="777392"/>
                  <a:pt x="3441477" y="777392"/>
                </a:cubicBezTo>
                <a:cubicBezTo>
                  <a:pt x="3449941" y="777392"/>
                  <a:pt x="3456904" y="776573"/>
                  <a:pt x="3462365" y="774935"/>
                </a:cubicBezTo>
                <a:lnTo>
                  <a:pt x="3464004" y="802377"/>
                </a:lnTo>
                <a:cubicBezTo>
                  <a:pt x="3454720" y="805653"/>
                  <a:pt x="3444071" y="807292"/>
                  <a:pt x="3432057" y="807292"/>
                </a:cubicBezTo>
                <a:cubicBezTo>
                  <a:pt x="3415401" y="807292"/>
                  <a:pt x="3402431" y="802240"/>
                  <a:pt x="3393147" y="792137"/>
                </a:cubicBezTo>
                <a:cubicBezTo>
                  <a:pt x="3383863" y="781761"/>
                  <a:pt x="3379222" y="764423"/>
                  <a:pt x="3379222" y="740121"/>
                </a:cubicBezTo>
                <a:lnTo>
                  <a:pt x="3379222" y="631993"/>
                </a:lnTo>
                <a:lnTo>
                  <a:pt x="3348504" y="631993"/>
                </a:lnTo>
                <a:lnTo>
                  <a:pt x="3348504" y="604552"/>
                </a:lnTo>
                <a:lnTo>
                  <a:pt x="3379222" y="604552"/>
                </a:lnTo>
                <a:lnTo>
                  <a:pt x="3379222" y="567690"/>
                </a:lnTo>
                <a:close/>
                <a:moveTo>
                  <a:pt x="5104551" y="526733"/>
                </a:moveTo>
                <a:lnTo>
                  <a:pt x="5123802" y="526733"/>
                </a:lnTo>
                <a:cubicBezTo>
                  <a:pt x="5124348" y="554311"/>
                  <a:pt x="5115064" y="568100"/>
                  <a:pt x="5095951" y="568100"/>
                </a:cubicBezTo>
                <a:cubicBezTo>
                  <a:pt x="5089670" y="568100"/>
                  <a:pt x="5081206" y="565096"/>
                  <a:pt x="5070557" y="559089"/>
                </a:cubicBezTo>
                <a:cubicBezTo>
                  <a:pt x="5062092" y="554447"/>
                  <a:pt x="5056222" y="552126"/>
                  <a:pt x="5052945" y="552126"/>
                </a:cubicBezTo>
                <a:cubicBezTo>
                  <a:pt x="5046665" y="552126"/>
                  <a:pt x="5043116" y="558270"/>
                  <a:pt x="5042296" y="570557"/>
                </a:cubicBezTo>
                <a:lnTo>
                  <a:pt x="5022637" y="570557"/>
                </a:lnTo>
                <a:cubicBezTo>
                  <a:pt x="5022363" y="557451"/>
                  <a:pt x="5024685" y="547075"/>
                  <a:pt x="5029600" y="539429"/>
                </a:cubicBezTo>
                <a:cubicBezTo>
                  <a:pt x="5034514" y="531784"/>
                  <a:pt x="5041477" y="527961"/>
                  <a:pt x="5050488" y="527961"/>
                </a:cubicBezTo>
                <a:cubicBezTo>
                  <a:pt x="5055675" y="527961"/>
                  <a:pt x="5064277" y="530965"/>
                  <a:pt x="5076291" y="536972"/>
                </a:cubicBezTo>
                <a:cubicBezTo>
                  <a:pt x="5084482" y="541614"/>
                  <a:pt x="5090217" y="543935"/>
                  <a:pt x="5093493" y="543935"/>
                </a:cubicBezTo>
                <a:cubicBezTo>
                  <a:pt x="5100046" y="543935"/>
                  <a:pt x="5103732" y="538201"/>
                  <a:pt x="5104551" y="526733"/>
                </a:cubicBezTo>
                <a:close/>
                <a:moveTo>
                  <a:pt x="0" y="526733"/>
                </a:moveTo>
                <a:lnTo>
                  <a:pt x="36042" y="526733"/>
                </a:lnTo>
                <a:lnTo>
                  <a:pt x="36042" y="642233"/>
                </a:lnTo>
                <a:lnTo>
                  <a:pt x="169564" y="642233"/>
                </a:lnTo>
                <a:lnTo>
                  <a:pt x="169564" y="526733"/>
                </a:lnTo>
                <a:lnTo>
                  <a:pt x="205606" y="526733"/>
                </a:lnTo>
                <a:lnTo>
                  <a:pt x="205606" y="802786"/>
                </a:lnTo>
                <a:lnTo>
                  <a:pt x="169564" y="802786"/>
                </a:lnTo>
                <a:lnTo>
                  <a:pt x="169564" y="673360"/>
                </a:lnTo>
                <a:lnTo>
                  <a:pt x="36042" y="673360"/>
                </a:lnTo>
                <a:lnTo>
                  <a:pt x="36042" y="802786"/>
                </a:lnTo>
                <a:lnTo>
                  <a:pt x="0" y="802786"/>
                </a:lnTo>
                <a:close/>
                <a:moveTo>
                  <a:pt x="483927" y="526323"/>
                </a:moveTo>
                <a:cubicBezTo>
                  <a:pt x="490480" y="526323"/>
                  <a:pt x="495805" y="528439"/>
                  <a:pt x="499901" y="532671"/>
                </a:cubicBezTo>
                <a:cubicBezTo>
                  <a:pt x="503996" y="536904"/>
                  <a:pt x="506044" y="542296"/>
                  <a:pt x="506044" y="548850"/>
                </a:cubicBezTo>
                <a:cubicBezTo>
                  <a:pt x="506044" y="555130"/>
                  <a:pt x="503996" y="560386"/>
                  <a:pt x="499901" y="564618"/>
                </a:cubicBezTo>
                <a:cubicBezTo>
                  <a:pt x="495805" y="568851"/>
                  <a:pt x="490207" y="570967"/>
                  <a:pt x="483108" y="570967"/>
                </a:cubicBezTo>
                <a:cubicBezTo>
                  <a:pt x="476555" y="570967"/>
                  <a:pt x="471298" y="568851"/>
                  <a:pt x="467339" y="564618"/>
                </a:cubicBezTo>
                <a:cubicBezTo>
                  <a:pt x="463380" y="560386"/>
                  <a:pt x="461401" y="555130"/>
                  <a:pt x="461401" y="548850"/>
                </a:cubicBezTo>
                <a:cubicBezTo>
                  <a:pt x="461401" y="542569"/>
                  <a:pt x="463517" y="537245"/>
                  <a:pt x="467749" y="532876"/>
                </a:cubicBezTo>
                <a:cubicBezTo>
                  <a:pt x="471981" y="528507"/>
                  <a:pt x="477374" y="526323"/>
                  <a:pt x="483927" y="526323"/>
                </a:cubicBezTo>
                <a:close/>
                <a:moveTo>
                  <a:pt x="6089837" y="518951"/>
                </a:moveTo>
                <a:lnTo>
                  <a:pt x="6116459" y="518951"/>
                </a:lnTo>
                <a:lnTo>
                  <a:pt x="6151683" y="577520"/>
                </a:lnTo>
                <a:lnTo>
                  <a:pt x="6124241" y="577520"/>
                </a:lnTo>
                <a:lnTo>
                  <a:pt x="6103353" y="539020"/>
                </a:lnTo>
                <a:lnTo>
                  <a:pt x="6102534" y="539020"/>
                </a:lnTo>
                <a:lnTo>
                  <a:pt x="6081645" y="577520"/>
                </a:lnTo>
                <a:lnTo>
                  <a:pt x="6055432" y="577520"/>
                </a:lnTo>
                <a:close/>
                <a:moveTo>
                  <a:pt x="4076794" y="518951"/>
                </a:moveTo>
                <a:lnTo>
                  <a:pt x="4116113" y="518951"/>
                </a:lnTo>
                <a:lnTo>
                  <a:pt x="4152156" y="577520"/>
                </a:lnTo>
                <a:lnTo>
                  <a:pt x="4126763" y="577520"/>
                </a:lnTo>
                <a:close/>
                <a:moveTo>
                  <a:pt x="3211649" y="518951"/>
                </a:moveTo>
                <a:lnTo>
                  <a:pt x="3236632" y="518951"/>
                </a:lnTo>
                <a:lnTo>
                  <a:pt x="3275951" y="577520"/>
                </a:lnTo>
                <a:lnTo>
                  <a:pt x="3248511" y="577520"/>
                </a:lnTo>
                <a:lnTo>
                  <a:pt x="3224755" y="539020"/>
                </a:lnTo>
                <a:lnTo>
                  <a:pt x="3223935" y="539020"/>
                </a:lnTo>
                <a:lnTo>
                  <a:pt x="3200181" y="577520"/>
                </a:lnTo>
                <a:lnTo>
                  <a:pt x="3173149" y="577520"/>
                </a:lnTo>
                <a:close/>
                <a:moveTo>
                  <a:pt x="2532316" y="518951"/>
                </a:moveTo>
                <a:lnTo>
                  <a:pt x="2571635" y="518951"/>
                </a:lnTo>
                <a:lnTo>
                  <a:pt x="2607677" y="577520"/>
                </a:lnTo>
                <a:lnTo>
                  <a:pt x="2582284" y="577520"/>
                </a:lnTo>
                <a:close/>
                <a:moveTo>
                  <a:pt x="3818705" y="511988"/>
                </a:moveTo>
                <a:lnTo>
                  <a:pt x="3854747" y="511988"/>
                </a:lnTo>
                <a:lnTo>
                  <a:pt x="3854747" y="636089"/>
                </a:lnTo>
                <a:lnTo>
                  <a:pt x="3855567" y="636089"/>
                </a:lnTo>
                <a:cubicBezTo>
                  <a:pt x="3861847" y="624894"/>
                  <a:pt x="3870448" y="616293"/>
                  <a:pt x="3881370" y="610286"/>
                </a:cubicBezTo>
                <a:cubicBezTo>
                  <a:pt x="3892838" y="603733"/>
                  <a:pt x="3905125" y="600456"/>
                  <a:pt x="3918232" y="600456"/>
                </a:cubicBezTo>
                <a:cubicBezTo>
                  <a:pt x="3923966" y="600456"/>
                  <a:pt x="3929768" y="601207"/>
                  <a:pt x="3935639" y="602709"/>
                </a:cubicBezTo>
                <a:cubicBezTo>
                  <a:pt x="3941510" y="604210"/>
                  <a:pt x="3947653" y="606873"/>
                  <a:pt x="3954070" y="610695"/>
                </a:cubicBezTo>
                <a:cubicBezTo>
                  <a:pt x="3960486" y="614518"/>
                  <a:pt x="3966084" y="619501"/>
                  <a:pt x="3970862" y="625645"/>
                </a:cubicBezTo>
                <a:cubicBezTo>
                  <a:pt x="3975641" y="631789"/>
                  <a:pt x="3979600" y="639912"/>
                  <a:pt x="3982740" y="650015"/>
                </a:cubicBezTo>
                <a:cubicBezTo>
                  <a:pt x="3985880" y="660118"/>
                  <a:pt x="3987450" y="671722"/>
                  <a:pt x="3987450" y="684828"/>
                </a:cubicBezTo>
                <a:lnTo>
                  <a:pt x="3987450" y="802786"/>
                </a:lnTo>
                <a:lnTo>
                  <a:pt x="3951407" y="802786"/>
                </a:lnTo>
                <a:lnTo>
                  <a:pt x="3951407" y="688924"/>
                </a:lnTo>
                <a:cubicBezTo>
                  <a:pt x="3951407" y="671449"/>
                  <a:pt x="3947721" y="657319"/>
                  <a:pt x="3940349" y="646533"/>
                </a:cubicBezTo>
                <a:cubicBezTo>
                  <a:pt x="3932976" y="635748"/>
                  <a:pt x="3921372" y="630355"/>
                  <a:pt x="3905535" y="630355"/>
                </a:cubicBezTo>
                <a:cubicBezTo>
                  <a:pt x="3894340" y="630355"/>
                  <a:pt x="3884374" y="633768"/>
                  <a:pt x="3875636" y="640594"/>
                </a:cubicBezTo>
                <a:cubicBezTo>
                  <a:pt x="3866898" y="647421"/>
                  <a:pt x="3860755" y="655885"/>
                  <a:pt x="3857205" y="665988"/>
                </a:cubicBezTo>
                <a:cubicBezTo>
                  <a:pt x="3855567" y="670357"/>
                  <a:pt x="3854747" y="676091"/>
                  <a:pt x="3854747" y="683190"/>
                </a:cubicBezTo>
                <a:lnTo>
                  <a:pt x="3854747" y="802786"/>
                </a:lnTo>
                <a:lnTo>
                  <a:pt x="3818705" y="802786"/>
                </a:lnTo>
                <a:close/>
                <a:moveTo>
                  <a:pt x="2294705" y="511988"/>
                </a:moveTo>
                <a:lnTo>
                  <a:pt x="2330748" y="511988"/>
                </a:lnTo>
                <a:lnTo>
                  <a:pt x="2330748" y="636089"/>
                </a:lnTo>
                <a:lnTo>
                  <a:pt x="2331567" y="636089"/>
                </a:lnTo>
                <a:cubicBezTo>
                  <a:pt x="2337847" y="624894"/>
                  <a:pt x="2346449" y="616293"/>
                  <a:pt x="2357370" y="610286"/>
                </a:cubicBezTo>
                <a:cubicBezTo>
                  <a:pt x="2368839" y="603733"/>
                  <a:pt x="2381126" y="600456"/>
                  <a:pt x="2394232" y="600456"/>
                </a:cubicBezTo>
                <a:cubicBezTo>
                  <a:pt x="2399966" y="600456"/>
                  <a:pt x="2405769" y="601207"/>
                  <a:pt x="2411639" y="602709"/>
                </a:cubicBezTo>
                <a:cubicBezTo>
                  <a:pt x="2417510" y="604210"/>
                  <a:pt x="2423653" y="606873"/>
                  <a:pt x="2430070" y="610695"/>
                </a:cubicBezTo>
                <a:cubicBezTo>
                  <a:pt x="2436486" y="614518"/>
                  <a:pt x="2442084" y="619501"/>
                  <a:pt x="2446863" y="625645"/>
                </a:cubicBezTo>
                <a:cubicBezTo>
                  <a:pt x="2451641" y="631789"/>
                  <a:pt x="2455600" y="639912"/>
                  <a:pt x="2458741" y="650015"/>
                </a:cubicBezTo>
                <a:cubicBezTo>
                  <a:pt x="2461880" y="660118"/>
                  <a:pt x="2463451" y="671722"/>
                  <a:pt x="2463451" y="684828"/>
                </a:cubicBezTo>
                <a:lnTo>
                  <a:pt x="2463451" y="802786"/>
                </a:lnTo>
                <a:lnTo>
                  <a:pt x="2427407" y="802786"/>
                </a:lnTo>
                <a:lnTo>
                  <a:pt x="2427407" y="688924"/>
                </a:lnTo>
                <a:cubicBezTo>
                  <a:pt x="2427407" y="671449"/>
                  <a:pt x="2423722" y="657319"/>
                  <a:pt x="2416349" y="646533"/>
                </a:cubicBezTo>
                <a:cubicBezTo>
                  <a:pt x="2408977" y="635748"/>
                  <a:pt x="2397372" y="630355"/>
                  <a:pt x="2381535" y="630355"/>
                </a:cubicBezTo>
                <a:cubicBezTo>
                  <a:pt x="2370341" y="630355"/>
                  <a:pt x="2360374" y="633768"/>
                  <a:pt x="2351636" y="640594"/>
                </a:cubicBezTo>
                <a:cubicBezTo>
                  <a:pt x="2342898" y="647421"/>
                  <a:pt x="2336756" y="655885"/>
                  <a:pt x="2333205" y="665988"/>
                </a:cubicBezTo>
                <a:cubicBezTo>
                  <a:pt x="2331567" y="670357"/>
                  <a:pt x="2330748" y="676091"/>
                  <a:pt x="2330748" y="683190"/>
                </a:cubicBezTo>
                <a:lnTo>
                  <a:pt x="2330748" y="802786"/>
                </a:lnTo>
                <a:lnTo>
                  <a:pt x="2294705" y="802786"/>
                </a:lnTo>
                <a:close/>
                <a:moveTo>
                  <a:pt x="6168475" y="485775"/>
                </a:moveTo>
                <a:lnTo>
                  <a:pt x="6201651" y="485775"/>
                </a:lnTo>
                <a:lnTo>
                  <a:pt x="6161103" y="539429"/>
                </a:lnTo>
                <a:lnTo>
                  <a:pt x="6140214" y="539429"/>
                </a:lnTo>
                <a:close/>
                <a:moveTo>
                  <a:pt x="2212247" y="265405"/>
                </a:moveTo>
                <a:cubicBezTo>
                  <a:pt x="2207333" y="282880"/>
                  <a:pt x="2200985" y="301447"/>
                  <a:pt x="2193202" y="321107"/>
                </a:cubicBezTo>
                <a:cubicBezTo>
                  <a:pt x="2185420" y="340767"/>
                  <a:pt x="2178663" y="355375"/>
                  <a:pt x="2172928" y="364931"/>
                </a:cubicBezTo>
                <a:lnTo>
                  <a:pt x="2147535" y="367798"/>
                </a:lnTo>
                <a:cubicBezTo>
                  <a:pt x="2158456" y="337763"/>
                  <a:pt x="2166648" y="304997"/>
                  <a:pt x="2172109" y="269500"/>
                </a:cubicBezTo>
                <a:close/>
                <a:moveTo>
                  <a:pt x="6361547" y="215846"/>
                </a:moveTo>
                <a:cubicBezTo>
                  <a:pt x="6305572" y="214754"/>
                  <a:pt x="6277584" y="229635"/>
                  <a:pt x="6277584" y="260490"/>
                </a:cubicBezTo>
                <a:cubicBezTo>
                  <a:pt x="6277584" y="271685"/>
                  <a:pt x="6280792" y="280218"/>
                  <a:pt x="6287209" y="286088"/>
                </a:cubicBezTo>
                <a:cubicBezTo>
                  <a:pt x="6293625" y="291959"/>
                  <a:pt x="6301612" y="294894"/>
                  <a:pt x="6311169" y="294894"/>
                </a:cubicBezTo>
                <a:cubicBezTo>
                  <a:pt x="6323457" y="294894"/>
                  <a:pt x="6333832" y="291686"/>
                  <a:pt x="6342297" y="285269"/>
                </a:cubicBezTo>
                <a:cubicBezTo>
                  <a:pt x="6350761" y="278852"/>
                  <a:pt x="6356632" y="271002"/>
                  <a:pt x="6359908" y="261718"/>
                </a:cubicBezTo>
                <a:cubicBezTo>
                  <a:pt x="6361000" y="258169"/>
                  <a:pt x="6361547" y="254346"/>
                  <a:pt x="6361547" y="250250"/>
                </a:cubicBezTo>
                <a:close/>
                <a:moveTo>
                  <a:pt x="3599297" y="215846"/>
                </a:moveTo>
                <a:cubicBezTo>
                  <a:pt x="3543321" y="214754"/>
                  <a:pt x="3515334" y="229635"/>
                  <a:pt x="3515334" y="260490"/>
                </a:cubicBezTo>
                <a:cubicBezTo>
                  <a:pt x="3515334" y="271685"/>
                  <a:pt x="3518542" y="280218"/>
                  <a:pt x="3524959" y="286088"/>
                </a:cubicBezTo>
                <a:cubicBezTo>
                  <a:pt x="3531375" y="291959"/>
                  <a:pt x="3539362" y="294894"/>
                  <a:pt x="3548919" y="294894"/>
                </a:cubicBezTo>
                <a:cubicBezTo>
                  <a:pt x="3561206" y="294894"/>
                  <a:pt x="3571582" y="291686"/>
                  <a:pt x="3580047" y="285269"/>
                </a:cubicBezTo>
                <a:cubicBezTo>
                  <a:pt x="3588511" y="278852"/>
                  <a:pt x="3594382" y="271002"/>
                  <a:pt x="3597658" y="261718"/>
                </a:cubicBezTo>
                <a:cubicBezTo>
                  <a:pt x="3598751" y="258169"/>
                  <a:pt x="3599297" y="254346"/>
                  <a:pt x="3599297" y="250250"/>
                </a:cubicBezTo>
                <a:close/>
                <a:moveTo>
                  <a:pt x="2414721" y="143351"/>
                </a:moveTo>
                <a:cubicBezTo>
                  <a:pt x="2396426" y="143351"/>
                  <a:pt x="2381887" y="150382"/>
                  <a:pt x="2371101" y="164444"/>
                </a:cubicBezTo>
                <a:cubicBezTo>
                  <a:pt x="2360315" y="178506"/>
                  <a:pt x="2354923" y="196733"/>
                  <a:pt x="2354923" y="219123"/>
                </a:cubicBezTo>
                <a:cubicBezTo>
                  <a:pt x="2354923" y="240148"/>
                  <a:pt x="2359974" y="257691"/>
                  <a:pt x="2370077" y="271753"/>
                </a:cubicBezTo>
                <a:cubicBezTo>
                  <a:pt x="2380181" y="285815"/>
                  <a:pt x="2394651" y="292846"/>
                  <a:pt x="2413492" y="292846"/>
                </a:cubicBezTo>
                <a:cubicBezTo>
                  <a:pt x="2425233" y="292846"/>
                  <a:pt x="2435745" y="289433"/>
                  <a:pt x="2445029" y="282607"/>
                </a:cubicBezTo>
                <a:cubicBezTo>
                  <a:pt x="2454313" y="275781"/>
                  <a:pt x="2461002" y="266224"/>
                  <a:pt x="2465098" y="253937"/>
                </a:cubicBezTo>
                <a:cubicBezTo>
                  <a:pt x="2467010" y="247656"/>
                  <a:pt x="2467966" y="241786"/>
                  <a:pt x="2467966" y="236325"/>
                </a:cubicBezTo>
                <a:lnTo>
                  <a:pt x="2467966" y="199053"/>
                </a:lnTo>
                <a:cubicBezTo>
                  <a:pt x="2467966" y="193319"/>
                  <a:pt x="2467419" y="188405"/>
                  <a:pt x="2466327" y="184309"/>
                </a:cubicBezTo>
                <a:cubicBezTo>
                  <a:pt x="2463324" y="172568"/>
                  <a:pt x="2457180" y="162806"/>
                  <a:pt x="2447896" y="155024"/>
                </a:cubicBezTo>
                <a:cubicBezTo>
                  <a:pt x="2438612" y="147242"/>
                  <a:pt x="2427554" y="143351"/>
                  <a:pt x="2414721" y="143351"/>
                </a:cubicBezTo>
                <a:close/>
                <a:moveTo>
                  <a:pt x="4320435" y="142942"/>
                </a:moveTo>
                <a:cubicBezTo>
                  <a:pt x="4308147" y="142942"/>
                  <a:pt x="4296884" y="146969"/>
                  <a:pt x="4286645" y="155024"/>
                </a:cubicBezTo>
                <a:cubicBezTo>
                  <a:pt x="4276405" y="163079"/>
                  <a:pt x="4269511" y="173796"/>
                  <a:pt x="4265961" y="187176"/>
                </a:cubicBezTo>
                <a:cubicBezTo>
                  <a:pt x="4264596" y="192091"/>
                  <a:pt x="4263913" y="197142"/>
                  <a:pt x="4263913" y="202330"/>
                </a:cubicBezTo>
                <a:lnTo>
                  <a:pt x="4263913" y="237554"/>
                </a:lnTo>
                <a:cubicBezTo>
                  <a:pt x="4263913" y="242741"/>
                  <a:pt x="4264459" y="247110"/>
                  <a:pt x="4265552" y="250660"/>
                </a:cubicBezTo>
                <a:cubicBezTo>
                  <a:pt x="4268828" y="263220"/>
                  <a:pt x="4275381" y="273391"/>
                  <a:pt x="4285211" y="281173"/>
                </a:cubicBezTo>
                <a:cubicBezTo>
                  <a:pt x="4295041" y="288955"/>
                  <a:pt x="4306509" y="292846"/>
                  <a:pt x="4319616" y="292846"/>
                </a:cubicBezTo>
                <a:cubicBezTo>
                  <a:pt x="4338456" y="292846"/>
                  <a:pt x="4353201" y="285883"/>
                  <a:pt x="4363850" y="271958"/>
                </a:cubicBezTo>
                <a:cubicBezTo>
                  <a:pt x="4374499" y="258032"/>
                  <a:pt x="4379823" y="239602"/>
                  <a:pt x="4379823" y="216665"/>
                </a:cubicBezTo>
                <a:cubicBezTo>
                  <a:pt x="4379823" y="195640"/>
                  <a:pt x="4374567" y="178097"/>
                  <a:pt x="4364054" y="164035"/>
                </a:cubicBezTo>
                <a:cubicBezTo>
                  <a:pt x="4353542" y="149973"/>
                  <a:pt x="4339002" y="142942"/>
                  <a:pt x="4320435" y="142942"/>
                </a:cubicBezTo>
                <a:close/>
                <a:moveTo>
                  <a:pt x="5576201" y="142532"/>
                </a:moveTo>
                <a:cubicBezTo>
                  <a:pt x="5558726" y="142532"/>
                  <a:pt x="5544527" y="149358"/>
                  <a:pt x="5533605" y="163011"/>
                </a:cubicBezTo>
                <a:cubicBezTo>
                  <a:pt x="5522683" y="176663"/>
                  <a:pt x="5517222" y="194821"/>
                  <a:pt x="5517222" y="217484"/>
                </a:cubicBezTo>
                <a:cubicBezTo>
                  <a:pt x="5517222" y="237963"/>
                  <a:pt x="5522342" y="254961"/>
                  <a:pt x="5532581" y="268476"/>
                </a:cubicBezTo>
                <a:cubicBezTo>
                  <a:pt x="5542821" y="281993"/>
                  <a:pt x="5557224" y="288750"/>
                  <a:pt x="5575791" y="288750"/>
                </a:cubicBezTo>
                <a:cubicBezTo>
                  <a:pt x="5587259" y="288750"/>
                  <a:pt x="5597567" y="285474"/>
                  <a:pt x="5606714" y="278921"/>
                </a:cubicBezTo>
                <a:cubicBezTo>
                  <a:pt x="5615861" y="272367"/>
                  <a:pt x="5622210" y="263357"/>
                  <a:pt x="5625759" y="251889"/>
                </a:cubicBezTo>
                <a:cubicBezTo>
                  <a:pt x="5627671" y="246155"/>
                  <a:pt x="5628626" y="239738"/>
                  <a:pt x="5628626" y="232639"/>
                </a:cubicBezTo>
                <a:lnTo>
                  <a:pt x="5628626" y="197006"/>
                </a:lnTo>
                <a:cubicBezTo>
                  <a:pt x="5628626" y="190179"/>
                  <a:pt x="5627944" y="184855"/>
                  <a:pt x="5626579" y="181032"/>
                </a:cubicBezTo>
                <a:cubicBezTo>
                  <a:pt x="5623029" y="169837"/>
                  <a:pt x="5616953" y="160622"/>
                  <a:pt x="5608353" y="153386"/>
                </a:cubicBezTo>
                <a:cubicBezTo>
                  <a:pt x="5599751" y="146150"/>
                  <a:pt x="5589035" y="142532"/>
                  <a:pt x="5576201" y="142532"/>
                </a:cubicBezTo>
                <a:close/>
                <a:moveTo>
                  <a:pt x="4004576" y="142532"/>
                </a:moveTo>
                <a:cubicBezTo>
                  <a:pt x="3987101" y="142532"/>
                  <a:pt x="3972902" y="149358"/>
                  <a:pt x="3961980" y="163011"/>
                </a:cubicBezTo>
                <a:cubicBezTo>
                  <a:pt x="3951058" y="176663"/>
                  <a:pt x="3945597" y="194821"/>
                  <a:pt x="3945597" y="217484"/>
                </a:cubicBezTo>
                <a:cubicBezTo>
                  <a:pt x="3945597" y="237963"/>
                  <a:pt x="3950717" y="254961"/>
                  <a:pt x="3960956" y="268476"/>
                </a:cubicBezTo>
                <a:cubicBezTo>
                  <a:pt x="3971196" y="281993"/>
                  <a:pt x="3985599" y="288750"/>
                  <a:pt x="4004166" y="288750"/>
                </a:cubicBezTo>
                <a:cubicBezTo>
                  <a:pt x="4015634" y="288750"/>
                  <a:pt x="4025942" y="285474"/>
                  <a:pt x="4035089" y="278921"/>
                </a:cubicBezTo>
                <a:cubicBezTo>
                  <a:pt x="4044236" y="272367"/>
                  <a:pt x="4050585" y="263357"/>
                  <a:pt x="4054134" y="251889"/>
                </a:cubicBezTo>
                <a:cubicBezTo>
                  <a:pt x="4056046" y="246155"/>
                  <a:pt x="4057002" y="239738"/>
                  <a:pt x="4057002" y="232639"/>
                </a:cubicBezTo>
                <a:lnTo>
                  <a:pt x="4057002" y="197006"/>
                </a:lnTo>
                <a:cubicBezTo>
                  <a:pt x="4057002" y="190179"/>
                  <a:pt x="4056319" y="184855"/>
                  <a:pt x="4054954" y="181032"/>
                </a:cubicBezTo>
                <a:cubicBezTo>
                  <a:pt x="4051404" y="169837"/>
                  <a:pt x="4045329" y="160622"/>
                  <a:pt x="4036728" y="153386"/>
                </a:cubicBezTo>
                <a:cubicBezTo>
                  <a:pt x="4028126" y="146150"/>
                  <a:pt x="4017409" y="142532"/>
                  <a:pt x="4004576" y="142532"/>
                </a:cubicBezTo>
                <a:close/>
                <a:moveTo>
                  <a:pt x="5121049" y="141713"/>
                </a:moveTo>
                <a:cubicBezTo>
                  <a:pt x="5101389" y="141713"/>
                  <a:pt x="5086372" y="149290"/>
                  <a:pt x="5075996" y="164444"/>
                </a:cubicBezTo>
                <a:cubicBezTo>
                  <a:pt x="5065619" y="179599"/>
                  <a:pt x="5060432" y="197552"/>
                  <a:pt x="5060432" y="218304"/>
                </a:cubicBezTo>
                <a:cubicBezTo>
                  <a:pt x="5060432" y="240148"/>
                  <a:pt x="5066029" y="258305"/>
                  <a:pt x="5077225" y="272777"/>
                </a:cubicBezTo>
                <a:cubicBezTo>
                  <a:pt x="5088419" y="287249"/>
                  <a:pt x="5102754" y="294484"/>
                  <a:pt x="5120230" y="294484"/>
                </a:cubicBezTo>
                <a:cubicBezTo>
                  <a:pt x="5137432" y="294484"/>
                  <a:pt x="5151767" y="287180"/>
                  <a:pt x="5163235" y="272572"/>
                </a:cubicBezTo>
                <a:cubicBezTo>
                  <a:pt x="5174704" y="257964"/>
                  <a:pt x="5180437" y="239602"/>
                  <a:pt x="5180437" y="217484"/>
                </a:cubicBezTo>
                <a:cubicBezTo>
                  <a:pt x="5180437" y="198098"/>
                  <a:pt x="5175454" y="180623"/>
                  <a:pt x="5165488" y="165059"/>
                </a:cubicBezTo>
                <a:cubicBezTo>
                  <a:pt x="5155522" y="149495"/>
                  <a:pt x="5140708" y="141713"/>
                  <a:pt x="5121049" y="141713"/>
                </a:cubicBezTo>
                <a:close/>
                <a:moveTo>
                  <a:pt x="4540024" y="141713"/>
                </a:moveTo>
                <a:cubicBezTo>
                  <a:pt x="4520364" y="141713"/>
                  <a:pt x="4505347" y="149290"/>
                  <a:pt x="4494971" y="164444"/>
                </a:cubicBezTo>
                <a:cubicBezTo>
                  <a:pt x="4484595" y="179599"/>
                  <a:pt x="4479407" y="197552"/>
                  <a:pt x="4479407" y="218304"/>
                </a:cubicBezTo>
                <a:cubicBezTo>
                  <a:pt x="4479407" y="240148"/>
                  <a:pt x="4485004" y="258305"/>
                  <a:pt x="4496200" y="272777"/>
                </a:cubicBezTo>
                <a:cubicBezTo>
                  <a:pt x="4507395" y="287249"/>
                  <a:pt x="4521730" y="294484"/>
                  <a:pt x="4539205" y="294484"/>
                </a:cubicBezTo>
                <a:cubicBezTo>
                  <a:pt x="4556407" y="294484"/>
                  <a:pt x="4570742" y="287180"/>
                  <a:pt x="4582210" y="272572"/>
                </a:cubicBezTo>
                <a:cubicBezTo>
                  <a:pt x="4593678" y="257964"/>
                  <a:pt x="4599412" y="239602"/>
                  <a:pt x="4599412" y="217484"/>
                </a:cubicBezTo>
                <a:cubicBezTo>
                  <a:pt x="4599412" y="198098"/>
                  <a:pt x="4594429" y="180623"/>
                  <a:pt x="4584463" y="165059"/>
                </a:cubicBezTo>
                <a:cubicBezTo>
                  <a:pt x="4574497" y="149495"/>
                  <a:pt x="4559683" y="141713"/>
                  <a:pt x="4540024" y="141713"/>
                </a:cubicBezTo>
                <a:close/>
                <a:moveTo>
                  <a:pt x="1187225" y="141713"/>
                </a:moveTo>
                <a:cubicBezTo>
                  <a:pt x="1167564" y="141713"/>
                  <a:pt x="1152547" y="149290"/>
                  <a:pt x="1142171" y="164444"/>
                </a:cubicBezTo>
                <a:cubicBezTo>
                  <a:pt x="1131795" y="179599"/>
                  <a:pt x="1126607" y="197552"/>
                  <a:pt x="1126607" y="218304"/>
                </a:cubicBezTo>
                <a:cubicBezTo>
                  <a:pt x="1126607" y="240148"/>
                  <a:pt x="1132205" y="258305"/>
                  <a:pt x="1143400" y="272777"/>
                </a:cubicBezTo>
                <a:cubicBezTo>
                  <a:pt x="1154594" y="287249"/>
                  <a:pt x="1168930" y="294484"/>
                  <a:pt x="1186405" y="294484"/>
                </a:cubicBezTo>
                <a:cubicBezTo>
                  <a:pt x="1203608" y="294484"/>
                  <a:pt x="1217943" y="287180"/>
                  <a:pt x="1229410" y="272572"/>
                </a:cubicBezTo>
                <a:cubicBezTo>
                  <a:pt x="1240879" y="257964"/>
                  <a:pt x="1246749" y="239465"/>
                  <a:pt x="1247022" y="217075"/>
                </a:cubicBezTo>
                <a:cubicBezTo>
                  <a:pt x="1247022" y="208337"/>
                  <a:pt x="1245862" y="199668"/>
                  <a:pt x="1243542" y="191067"/>
                </a:cubicBezTo>
                <a:cubicBezTo>
                  <a:pt x="1241220" y="182466"/>
                  <a:pt x="1237807" y="174342"/>
                  <a:pt x="1233301" y="166697"/>
                </a:cubicBezTo>
                <a:cubicBezTo>
                  <a:pt x="1228796" y="159052"/>
                  <a:pt x="1222584" y="152976"/>
                  <a:pt x="1214666" y="148471"/>
                </a:cubicBezTo>
                <a:cubicBezTo>
                  <a:pt x="1206747" y="143966"/>
                  <a:pt x="1197600" y="141713"/>
                  <a:pt x="1187225" y="141713"/>
                </a:cubicBezTo>
                <a:close/>
                <a:moveTo>
                  <a:pt x="558574" y="141713"/>
                </a:moveTo>
                <a:cubicBezTo>
                  <a:pt x="538915" y="141713"/>
                  <a:pt x="523897" y="149290"/>
                  <a:pt x="513521" y="164444"/>
                </a:cubicBezTo>
                <a:cubicBezTo>
                  <a:pt x="503145" y="179599"/>
                  <a:pt x="497958" y="197552"/>
                  <a:pt x="497958" y="218304"/>
                </a:cubicBezTo>
                <a:cubicBezTo>
                  <a:pt x="497958" y="240148"/>
                  <a:pt x="503555" y="258305"/>
                  <a:pt x="514750" y="272777"/>
                </a:cubicBezTo>
                <a:cubicBezTo>
                  <a:pt x="525945" y="287249"/>
                  <a:pt x="540280" y="294484"/>
                  <a:pt x="557755" y="294484"/>
                </a:cubicBezTo>
                <a:cubicBezTo>
                  <a:pt x="574958" y="294484"/>
                  <a:pt x="589293" y="287180"/>
                  <a:pt x="600761" y="272572"/>
                </a:cubicBezTo>
                <a:cubicBezTo>
                  <a:pt x="612229" y="257964"/>
                  <a:pt x="617963" y="239602"/>
                  <a:pt x="617963" y="217484"/>
                </a:cubicBezTo>
                <a:cubicBezTo>
                  <a:pt x="617963" y="198098"/>
                  <a:pt x="612980" y="180623"/>
                  <a:pt x="603013" y="165059"/>
                </a:cubicBezTo>
                <a:cubicBezTo>
                  <a:pt x="593047" y="149495"/>
                  <a:pt x="578234" y="141713"/>
                  <a:pt x="558574" y="141713"/>
                </a:cubicBezTo>
                <a:close/>
                <a:moveTo>
                  <a:pt x="2865777" y="140484"/>
                </a:moveTo>
                <a:cubicBezTo>
                  <a:pt x="2849121" y="140484"/>
                  <a:pt x="2836151" y="146423"/>
                  <a:pt x="2826867" y="158301"/>
                </a:cubicBezTo>
                <a:cubicBezTo>
                  <a:pt x="2817584" y="170178"/>
                  <a:pt x="2812123" y="183626"/>
                  <a:pt x="2810484" y="198644"/>
                </a:cubicBezTo>
                <a:lnTo>
                  <a:pt x="2915745" y="198644"/>
                </a:lnTo>
                <a:cubicBezTo>
                  <a:pt x="2916018" y="184172"/>
                  <a:pt x="2912263" y="170861"/>
                  <a:pt x="2904482" y="158710"/>
                </a:cubicBezTo>
                <a:cubicBezTo>
                  <a:pt x="2896699" y="146560"/>
                  <a:pt x="2883798" y="140484"/>
                  <a:pt x="2865777" y="140484"/>
                </a:cubicBezTo>
                <a:close/>
                <a:moveTo>
                  <a:pt x="1808502" y="140484"/>
                </a:moveTo>
                <a:cubicBezTo>
                  <a:pt x="1791846" y="140484"/>
                  <a:pt x="1778876" y="146423"/>
                  <a:pt x="1769592" y="158301"/>
                </a:cubicBezTo>
                <a:cubicBezTo>
                  <a:pt x="1760309" y="170178"/>
                  <a:pt x="1754848" y="183626"/>
                  <a:pt x="1753209" y="198644"/>
                </a:cubicBezTo>
                <a:lnTo>
                  <a:pt x="1858471" y="198644"/>
                </a:lnTo>
                <a:cubicBezTo>
                  <a:pt x="1858744" y="184172"/>
                  <a:pt x="1854988" y="170861"/>
                  <a:pt x="1847207" y="158710"/>
                </a:cubicBezTo>
                <a:cubicBezTo>
                  <a:pt x="1839425" y="146560"/>
                  <a:pt x="1826524" y="140484"/>
                  <a:pt x="1808502" y="140484"/>
                </a:cubicBezTo>
                <a:close/>
                <a:moveTo>
                  <a:pt x="3270255" y="118777"/>
                </a:moveTo>
                <a:lnTo>
                  <a:pt x="3308755" y="118777"/>
                </a:lnTo>
                <a:lnTo>
                  <a:pt x="3347665" y="229772"/>
                </a:lnTo>
                <a:cubicBezTo>
                  <a:pt x="3354764" y="249704"/>
                  <a:pt x="3360089" y="266770"/>
                  <a:pt x="3363639" y="280969"/>
                </a:cubicBezTo>
                <a:lnTo>
                  <a:pt x="3364867" y="280969"/>
                </a:lnTo>
                <a:cubicBezTo>
                  <a:pt x="3368144" y="269227"/>
                  <a:pt x="3373741" y="252162"/>
                  <a:pt x="3381660" y="229772"/>
                </a:cubicBezTo>
                <a:lnTo>
                  <a:pt x="3420160" y="118777"/>
                </a:lnTo>
                <a:lnTo>
                  <a:pt x="3457841" y="118777"/>
                </a:lnTo>
                <a:lnTo>
                  <a:pt x="3380022" y="317011"/>
                </a:lnTo>
                <a:lnTo>
                  <a:pt x="3345617" y="317011"/>
                </a:lnTo>
                <a:close/>
                <a:moveTo>
                  <a:pt x="2560176" y="118777"/>
                </a:moveTo>
                <a:lnTo>
                  <a:pt x="2596219" y="118777"/>
                </a:lnTo>
                <a:lnTo>
                  <a:pt x="2596219" y="228133"/>
                </a:lnTo>
                <a:cubicBezTo>
                  <a:pt x="2596219" y="270456"/>
                  <a:pt x="2610964" y="291617"/>
                  <a:pt x="2640454" y="291617"/>
                </a:cubicBezTo>
                <a:cubicBezTo>
                  <a:pt x="2651648" y="291617"/>
                  <a:pt x="2661478" y="288341"/>
                  <a:pt x="2669943" y="281788"/>
                </a:cubicBezTo>
                <a:cubicBezTo>
                  <a:pt x="2678407" y="275234"/>
                  <a:pt x="2684415" y="267453"/>
                  <a:pt x="2687964" y="258442"/>
                </a:cubicBezTo>
                <a:cubicBezTo>
                  <a:pt x="2690149" y="253254"/>
                  <a:pt x="2691240" y="247110"/>
                  <a:pt x="2691240" y="240011"/>
                </a:cubicBezTo>
                <a:lnTo>
                  <a:pt x="2691240" y="118777"/>
                </a:lnTo>
                <a:lnTo>
                  <a:pt x="2727283" y="118777"/>
                </a:lnTo>
                <a:lnTo>
                  <a:pt x="2727283" y="262538"/>
                </a:lnTo>
                <a:cubicBezTo>
                  <a:pt x="2727283" y="284928"/>
                  <a:pt x="2727829" y="303086"/>
                  <a:pt x="2728921" y="317011"/>
                </a:cubicBezTo>
                <a:lnTo>
                  <a:pt x="2696975" y="317011"/>
                </a:lnTo>
                <a:lnTo>
                  <a:pt x="2694927" y="284655"/>
                </a:lnTo>
                <a:lnTo>
                  <a:pt x="2694107" y="284655"/>
                </a:lnTo>
                <a:cubicBezTo>
                  <a:pt x="2688647" y="294484"/>
                  <a:pt x="2680319" y="303086"/>
                  <a:pt x="2669123" y="310458"/>
                </a:cubicBezTo>
                <a:cubicBezTo>
                  <a:pt x="2657929" y="317830"/>
                  <a:pt x="2644413" y="321516"/>
                  <a:pt x="2628576" y="321516"/>
                </a:cubicBezTo>
                <a:cubicBezTo>
                  <a:pt x="2620111" y="321516"/>
                  <a:pt x="2612125" y="320151"/>
                  <a:pt x="2604615" y="317421"/>
                </a:cubicBezTo>
                <a:cubicBezTo>
                  <a:pt x="2597108" y="314690"/>
                  <a:pt x="2589871" y="310253"/>
                  <a:pt x="2582908" y="304109"/>
                </a:cubicBezTo>
                <a:cubicBezTo>
                  <a:pt x="2575946" y="297966"/>
                  <a:pt x="2570416" y="288955"/>
                  <a:pt x="2566321" y="277077"/>
                </a:cubicBezTo>
                <a:cubicBezTo>
                  <a:pt x="2562224" y="265200"/>
                  <a:pt x="2560176" y="251069"/>
                  <a:pt x="2560176" y="234687"/>
                </a:cubicBezTo>
                <a:close/>
                <a:moveTo>
                  <a:pt x="6320999" y="114681"/>
                </a:moveTo>
                <a:cubicBezTo>
                  <a:pt x="6348577" y="114681"/>
                  <a:pt x="6368032" y="122326"/>
                  <a:pt x="6379363" y="137617"/>
                </a:cubicBezTo>
                <a:cubicBezTo>
                  <a:pt x="6390695" y="152908"/>
                  <a:pt x="6396361" y="172158"/>
                  <a:pt x="6396361" y="195367"/>
                </a:cubicBezTo>
                <a:lnTo>
                  <a:pt x="6396361" y="269500"/>
                </a:lnTo>
                <a:cubicBezTo>
                  <a:pt x="6396361" y="288614"/>
                  <a:pt x="6397316" y="304451"/>
                  <a:pt x="6399228" y="317011"/>
                </a:cubicBezTo>
                <a:lnTo>
                  <a:pt x="6366871" y="317011"/>
                </a:lnTo>
                <a:lnTo>
                  <a:pt x="6364004" y="292027"/>
                </a:lnTo>
                <a:lnTo>
                  <a:pt x="6362776" y="292027"/>
                </a:lnTo>
                <a:cubicBezTo>
                  <a:pt x="6356769" y="300492"/>
                  <a:pt x="6348509" y="307523"/>
                  <a:pt x="6337996" y="313120"/>
                </a:cubicBezTo>
                <a:cubicBezTo>
                  <a:pt x="6327484" y="318718"/>
                  <a:pt x="6315538" y="321516"/>
                  <a:pt x="6302159" y="321516"/>
                </a:cubicBezTo>
                <a:cubicBezTo>
                  <a:pt x="6283045" y="321516"/>
                  <a:pt x="6268164" y="315919"/>
                  <a:pt x="6257515" y="304724"/>
                </a:cubicBezTo>
                <a:cubicBezTo>
                  <a:pt x="6246866" y="293529"/>
                  <a:pt x="6241541" y="280149"/>
                  <a:pt x="6241541" y="264586"/>
                </a:cubicBezTo>
                <a:cubicBezTo>
                  <a:pt x="6241541" y="240557"/>
                  <a:pt x="6251849" y="222195"/>
                  <a:pt x="6272464" y="209498"/>
                </a:cubicBezTo>
                <a:cubicBezTo>
                  <a:pt x="6293079" y="196801"/>
                  <a:pt x="6322500" y="190589"/>
                  <a:pt x="6360728" y="190862"/>
                </a:cubicBezTo>
                <a:lnTo>
                  <a:pt x="6360728" y="186766"/>
                </a:lnTo>
                <a:cubicBezTo>
                  <a:pt x="6360728" y="181851"/>
                  <a:pt x="6360250" y="177141"/>
                  <a:pt x="6359294" y="172636"/>
                </a:cubicBezTo>
                <a:cubicBezTo>
                  <a:pt x="6358338" y="168131"/>
                  <a:pt x="6356427" y="163284"/>
                  <a:pt x="6353560" y="158096"/>
                </a:cubicBezTo>
                <a:cubicBezTo>
                  <a:pt x="6350693" y="152908"/>
                  <a:pt x="6346051" y="148812"/>
                  <a:pt x="6339635" y="145809"/>
                </a:cubicBezTo>
                <a:cubicBezTo>
                  <a:pt x="6333218" y="142805"/>
                  <a:pt x="6325231" y="141303"/>
                  <a:pt x="6315675" y="141303"/>
                </a:cubicBezTo>
                <a:cubicBezTo>
                  <a:pt x="6295468" y="141303"/>
                  <a:pt x="6278130" y="146218"/>
                  <a:pt x="6263659" y="156048"/>
                </a:cubicBezTo>
                <a:lnTo>
                  <a:pt x="6255467" y="131883"/>
                </a:lnTo>
                <a:cubicBezTo>
                  <a:pt x="6273761" y="120415"/>
                  <a:pt x="6295605" y="114681"/>
                  <a:pt x="6320999" y="114681"/>
                </a:cubicBezTo>
                <a:close/>
                <a:moveTo>
                  <a:pt x="5898613" y="114681"/>
                </a:moveTo>
                <a:cubicBezTo>
                  <a:pt x="5906258" y="114681"/>
                  <a:pt x="5913835" y="115978"/>
                  <a:pt x="5921344" y="118572"/>
                </a:cubicBezTo>
                <a:cubicBezTo>
                  <a:pt x="5928853" y="121166"/>
                  <a:pt x="5936294" y="125398"/>
                  <a:pt x="5943666" y="131269"/>
                </a:cubicBezTo>
                <a:cubicBezTo>
                  <a:pt x="5951038" y="137139"/>
                  <a:pt x="5957045" y="145877"/>
                  <a:pt x="5961687" y="157482"/>
                </a:cubicBezTo>
                <a:cubicBezTo>
                  <a:pt x="5966329" y="169086"/>
                  <a:pt x="5968650" y="182944"/>
                  <a:pt x="5968650" y="199053"/>
                </a:cubicBezTo>
                <a:lnTo>
                  <a:pt x="5968650" y="317011"/>
                </a:lnTo>
                <a:lnTo>
                  <a:pt x="5932607" y="317011"/>
                </a:lnTo>
                <a:lnTo>
                  <a:pt x="5932607" y="202740"/>
                </a:lnTo>
                <a:cubicBezTo>
                  <a:pt x="5932607" y="185264"/>
                  <a:pt x="5928921" y="171134"/>
                  <a:pt x="5921549" y="160349"/>
                </a:cubicBezTo>
                <a:cubicBezTo>
                  <a:pt x="5914176" y="149563"/>
                  <a:pt x="5902572" y="144170"/>
                  <a:pt x="5886735" y="144170"/>
                </a:cubicBezTo>
                <a:cubicBezTo>
                  <a:pt x="5875540" y="144170"/>
                  <a:pt x="5865574" y="147720"/>
                  <a:pt x="5856836" y="154819"/>
                </a:cubicBezTo>
                <a:cubicBezTo>
                  <a:pt x="5848098" y="161919"/>
                  <a:pt x="5841955" y="170656"/>
                  <a:pt x="5838405" y="181032"/>
                </a:cubicBezTo>
                <a:cubicBezTo>
                  <a:pt x="5836767" y="185401"/>
                  <a:pt x="5835948" y="190999"/>
                  <a:pt x="5835948" y="197825"/>
                </a:cubicBezTo>
                <a:lnTo>
                  <a:pt x="5835948" y="317011"/>
                </a:lnTo>
                <a:lnTo>
                  <a:pt x="5799905" y="317011"/>
                </a:lnTo>
                <a:lnTo>
                  <a:pt x="5799905" y="172431"/>
                </a:lnTo>
                <a:cubicBezTo>
                  <a:pt x="5799905" y="151133"/>
                  <a:pt x="5799359" y="133249"/>
                  <a:pt x="5798267" y="118777"/>
                </a:cubicBezTo>
                <a:lnTo>
                  <a:pt x="5830213" y="118777"/>
                </a:lnTo>
                <a:lnTo>
                  <a:pt x="5832262" y="151543"/>
                </a:lnTo>
                <a:lnTo>
                  <a:pt x="5833081" y="151543"/>
                </a:lnTo>
                <a:cubicBezTo>
                  <a:pt x="5838541" y="141167"/>
                  <a:pt x="5847006" y="132429"/>
                  <a:pt x="5858475" y="125330"/>
                </a:cubicBezTo>
                <a:cubicBezTo>
                  <a:pt x="5869942" y="118231"/>
                  <a:pt x="5883322" y="114681"/>
                  <a:pt x="5898613" y="114681"/>
                </a:cubicBezTo>
                <a:close/>
                <a:moveTo>
                  <a:pt x="5570467" y="114681"/>
                </a:moveTo>
                <a:cubicBezTo>
                  <a:pt x="5599137" y="114681"/>
                  <a:pt x="5619753" y="126013"/>
                  <a:pt x="5632313" y="148676"/>
                </a:cubicBezTo>
                <a:lnTo>
                  <a:pt x="5633132" y="148676"/>
                </a:lnTo>
                <a:lnTo>
                  <a:pt x="5634360" y="118777"/>
                </a:lnTo>
                <a:lnTo>
                  <a:pt x="5666307" y="118777"/>
                </a:lnTo>
                <a:cubicBezTo>
                  <a:pt x="5665215" y="131064"/>
                  <a:pt x="5664669" y="149085"/>
                  <a:pt x="5664669" y="172841"/>
                </a:cubicBezTo>
                <a:lnTo>
                  <a:pt x="5664669" y="287931"/>
                </a:lnTo>
                <a:cubicBezTo>
                  <a:pt x="5664669" y="330800"/>
                  <a:pt x="5655249" y="361109"/>
                  <a:pt x="5636408" y="378857"/>
                </a:cubicBezTo>
                <a:cubicBezTo>
                  <a:pt x="5618660" y="394694"/>
                  <a:pt x="5594495" y="402612"/>
                  <a:pt x="5563913" y="402612"/>
                </a:cubicBezTo>
                <a:cubicBezTo>
                  <a:pt x="5536336" y="402612"/>
                  <a:pt x="5514355" y="397151"/>
                  <a:pt x="5497972" y="386229"/>
                </a:cubicBezTo>
                <a:lnTo>
                  <a:pt x="5506983" y="358378"/>
                </a:lnTo>
                <a:cubicBezTo>
                  <a:pt x="5523093" y="369027"/>
                  <a:pt x="5542479" y="374352"/>
                  <a:pt x="5565142" y="374352"/>
                </a:cubicBezTo>
                <a:cubicBezTo>
                  <a:pt x="5584802" y="374352"/>
                  <a:pt x="5600366" y="368754"/>
                  <a:pt x="5611834" y="357559"/>
                </a:cubicBezTo>
                <a:cubicBezTo>
                  <a:pt x="5623302" y="346364"/>
                  <a:pt x="5629036" y="328752"/>
                  <a:pt x="5629036" y="304724"/>
                </a:cubicBezTo>
                <a:lnTo>
                  <a:pt x="5629036" y="283017"/>
                </a:lnTo>
                <a:lnTo>
                  <a:pt x="5628217" y="283017"/>
                </a:lnTo>
                <a:cubicBezTo>
                  <a:pt x="5622483" y="292846"/>
                  <a:pt x="5614223" y="300833"/>
                  <a:pt x="5603438" y="306977"/>
                </a:cubicBezTo>
                <a:cubicBezTo>
                  <a:pt x="5592652" y="313120"/>
                  <a:pt x="5579887" y="316192"/>
                  <a:pt x="5565142" y="316192"/>
                </a:cubicBezTo>
                <a:cubicBezTo>
                  <a:pt x="5540841" y="316192"/>
                  <a:pt x="5520703" y="306977"/>
                  <a:pt x="5504730" y="288546"/>
                </a:cubicBezTo>
                <a:cubicBezTo>
                  <a:pt x="5488756" y="270115"/>
                  <a:pt x="5480770" y="247110"/>
                  <a:pt x="5480770" y="219532"/>
                </a:cubicBezTo>
                <a:cubicBezTo>
                  <a:pt x="5480770" y="187585"/>
                  <a:pt x="5489644" y="162123"/>
                  <a:pt x="5507393" y="143146"/>
                </a:cubicBezTo>
                <a:cubicBezTo>
                  <a:pt x="5525141" y="124169"/>
                  <a:pt x="5546166" y="114681"/>
                  <a:pt x="5570467" y="114681"/>
                </a:cubicBezTo>
                <a:close/>
                <a:moveTo>
                  <a:pt x="5365212" y="114681"/>
                </a:moveTo>
                <a:cubicBezTo>
                  <a:pt x="5372858" y="114681"/>
                  <a:pt x="5380435" y="115978"/>
                  <a:pt x="5387944" y="118572"/>
                </a:cubicBezTo>
                <a:cubicBezTo>
                  <a:pt x="5395453" y="121166"/>
                  <a:pt x="5402894" y="125398"/>
                  <a:pt x="5410266" y="131269"/>
                </a:cubicBezTo>
                <a:cubicBezTo>
                  <a:pt x="5417638" y="137139"/>
                  <a:pt x="5423645" y="145877"/>
                  <a:pt x="5428287" y="157482"/>
                </a:cubicBezTo>
                <a:cubicBezTo>
                  <a:pt x="5432929" y="169086"/>
                  <a:pt x="5435250" y="182944"/>
                  <a:pt x="5435250" y="199053"/>
                </a:cubicBezTo>
                <a:lnTo>
                  <a:pt x="5435250" y="317011"/>
                </a:lnTo>
                <a:lnTo>
                  <a:pt x="5399207" y="317011"/>
                </a:lnTo>
                <a:lnTo>
                  <a:pt x="5399207" y="202740"/>
                </a:lnTo>
                <a:cubicBezTo>
                  <a:pt x="5399207" y="185264"/>
                  <a:pt x="5395521" y="171134"/>
                  <a:pt x="5388149" y="160349"/>
                </a:cubicBezTo>
                <a:cubicBezTo>
                  <a:pt x="5380776" y="149563"/>
                  <a:pt x="5369172" y="144170"/>
                  <a:pt x="5353335" y="144170"/>
                </a:cubicBezTo>
                <a:cubicBezTo>
                  <a:pt x="5342140" y="144170"/>
                  <a:pt x="5332174" y="147720"/>
                  <a:pt x="5323436" y="154819"/>
                </a:cubicBezTo>
                <a:cubicBezTo>
                  <a:pt x="5314698" y="161919"/>
                  <a:pt x="5308555" y="170656"/>
                  <a:pt x="5305005" y="181032"/>
                </a:cubicBezTo>
                <a:cubicBezTo>
                  <a:pt x="5303367" y="185401"/>
                  <a:pt x="5302547" y="190999"/>
                  <a:pt x="5302547" y="197825"/>
                </a:cubicBezTo>
                <a:lnTo>
                  <a:pt x="5302547" y="317011"/>
                </a:lnTo>
                <a:lnTo>
                  <a:pt x="5266505" y="317011"/>
                </a:lnTo>
                <a:lnTo>
                  <a:pt x="5266505" y="172431"/>
                </a:lnTo>
                <a:cubicBezTo>
                  <a:pt x="5266505" y="151133"/>
                  <a:pt x="5265959" y="133249"/>
                  <a:pt x="5264867" y="118777"/>
                </a:cubicBezTo>
                <a:lnTo>
                  <a:pt x="5296813" y="118777"/>
                </a:lnTo>
                <a:lnTo>
                  <a:pt x="5298862" y="151543"/>
                </a:lnTo>
                <a:lnTo>
                  <a:pt x="5299681" y="151543"/>
                </a:lnTo>
                <a:cubicBezTo>
                  <a:pt x="5305141" y="141167"/>
                  <a:pt x="5313606" y="132429"/>
                  <a:pt x="5325074" y="125330"/>
                </a:cubicBezTo>
                <a:cubicBezTo>
                  <a:pt x="5336542" y="118231"/>
                  <a:pt x="5349922" y="114681"/>
                  <a:pt x="5365212" y="114681"/>
                </a:cubicBezTo>
                <a:close/>
                <a:moveTo>
                  <a:pt x="5121868" y="114681"/>
                </a:moveTo>
                <a:cubicBezTo>
                  <a:pt x="5150265" y="114681"/>
                  <a:pt x="5173270" y="124101"/>
                  <a:pt x="5190882" y="142942"/>
                </a:cubicBezTo>
                <a:cubicBezTo>
                  <a:pt x="5208493" y="161782"/>
                  <a:pt x="5217299" y="186220"/>
                  <a:pt x="5217299" y="216256"/>
                </a:cubicBezTo>
                <a:cubicBezTo>
                  <a:pt x="5217299" y="250387"/>
                  <a:pt x="5207470" y="276463"/>
                  <a:pt x="5187810" y="294484"/>
                </a:cubicBezTo>
                <a:cubicBezTo>
                  <a:pt x="5168150" y="312506"/>
                  <a:pt x="5145077" y="321516"/>
                  <a:pt x="5118592" y="321516"/>
                </a:cubicBezTo>
                <a:cubicBezTo>
                  <a:pt x="5091287" y="321516"/>
                  <a:pt x="5068623" y="312165"/>
                  <a:pt x="5050602" y="293461"/>
                </a:cubicBezTo>
                <a:cubicBezTo>
                  <a:pt x="5032581" y="274757"/>
                  <a:pt x="5023570" y="250114"/>
                  <a:pt x="5023570" y="219532"/>
                </a:cubicBezTo>
                <a:cubicBezTo>
                  <a:pt x="5023570" y="187585"/>
                  <a:pt x="5032922" y="162123"/>
                  <a:pt x="5051626" y="143146"/>
                </a:cubicBezTo>
                <a:cubicBezTo>
                  <a:pt x="5070330" y="124169"/>
                  <a:pt x="5093744" y="114681"/>
                  <a:pt x="5121868" y="114681"/>
                </a:cubicBezTo>
                <a:close/>
                <a:moveTo>
                  <a:pt x="4992614" y="114681"/>
                </a:moveTo>
                <a:cubicBezTo>
                  <a:pt x="4994798" y="114681"/>
                  <a:pt x="4998075" y="114954"/>
                  <a:pt x="5002444" y="115500"/>
                </a:cubicBezTo>
                <a:lnTo>
                  <a:pt x="5002444" y="149495"/>
                </a:lnTo>
                <a:cubicBezTo>
                  <a:pt x="4999986" y="148949"/>
                  <a:pt x="4995891" y="148676"/>
                  <a:pt x="4990156" y="148676"/>
                </a:cubicBezTo>
                <a:cubicBezTo>
                  <a:pt x="4977596" y="148676"/>
                  <a:pt x="4967016" y="152908"/>
                  <a:pt x="4958414" y="161373"/>
                </a:cubicBezTo>
                <a:cubicBezTo>
                  <a:pt x="4949813" y="169837"/>
                  <a:pt x="4944284" y="180896"/>
                  <a:pt x="4941826" y="194548"/>
                </a:cubicBezTo>
                <a:cubicBezTo>
                  <a:pt x="4941007" y="199463"/>
                  <a:pt x="4940598" y="205061"/>
                  <a:pt x="4940598" y="211341"/>
                </a:cubicBezTo>
                <a:lnTo>
                  <a:pt x="4940598" y="317011"/>
                </a:lnTo>
                <a:lnTo>
                  <a:pt x="4904555" y="317011"/>
                </a:lnTo>
                <a:lnTo>
                  <a:pt x="4904555" y="180623"/>
                </a:lnTo>
                <a:cubicBezTo>
                  <a:pt x="4904555" y="155775"/>
                  <a:pt x="4904009" y="135160"/>
                  <a:pt x="4902917" y="118777"/>
                </a:cubicBezTo>
                <a:lnTo>
                  <a:pt x="4934454" y="118777"/>
                </a:lnTo>
                <a:lnTo>
                  <a:pt x="4936092" y="158096"/>
                </a:lnTo>
                <a:lnTo>
                  <a:pt x="4937321" y="158096"/>
                </a:lnTo>
                <a:cubicBezTo>
                  <a:pt x="4941690" y="144990"/>
                  <a:pt x="4948926" y="134477"/>
                  <a:pt x="4959029" y="126559"/>
                </a:cubicBezTo>
                <a:cubicBezTo>
                  <a:pt x="4969132" y="118640"/>
                  <a:pt x="4980326" y="114681"/>
                  <a:pt x="4992614" y="114681"/>
                </a:cubicBezTo>
                <a:close/>
                <a:moveTo>
                  <a:pt x="4540843" y="114681"/>
                </a:moveTo>
                <a:cubicBezTo>
                  <a:pt x="4569240" y="114681"/>
                  <a:pt x="4592245" y="124101"/>
                  <a:pt x="4609857" y="142942"/>
                </a:cubicBezTo>
                <a:cubicBezTo>
                  <a:pt x="4627468" y="161782"/>
                  <a:pt x="4636274" y="186220"/>
                  <a:pt x="4636274" y="216256"/>
                </a:cubicBezTo>
                <a:cubicBezTo>
                  <a:pt x="4636274" y="250387"/>
                  <a:pt x="4626444" y="276463"/>
                  <a:pt x="4606785" y="294484"/>
                </a:cubicBezTo>
                <a:cubicBezTo>
                  <a:pt x="4587125" y="312506"/>
                  <a:pt x="4564052" y="321516"/>
                  <a:pt x="4537566" y="321516"/>
                </a:cubicBezTo>
                <a:cubicBezTo>
                  <a:pt x="4510262" y="321516"/>
                  <a:pt x="4487598" y="312165"/>
                  <a:pt x="4469577" y="293461"/>
                </a:cubicBezTo>
                <a:cubicBezTo>
                  <a:pt x="4451555" y="274757"/>
                  <a:pt x="4442545" y="250114"/>
                  <a:pt x="4442545" y="219532"/>
                </a:cubicBezTo>
                <a:cubicBezTo>
                  <a:pt x="4442545" y="187585"/>
                  <a:pt x="4451897" y="162123"/>
                  <a:pt x="4470601" y="143146"/>
                </a:cubicBezTo>
                <a:cubicBezTo>
                  <a:pt x="4489305" y="124169"/>
                  <a:pt x="4512719" y="114681"/>
                  <a:pt x="4540843" y="114681"/>
                </a:cubicBezTo>
                <a:close/>
                <a:moveTo>
                  <a:pt x="3998842" y="114681"/>
                </a:moveTo>
                <a:cubicBezTo>
                  <a:pt x="4027512" y="114681"/>
                  <a:pt x="4048127" y="126013"/>
                  <a:pt x="4060688" y="148676"/>
                </a:cubicBezTo>
                <a:lnTo>
                  <a:pt x="4061507" y="148676"/>
                </a:lnTo>
                <a:lnTo>
                  <a:pt x="4062736" y="118777"/>
                </a:lnTo>
                <a:lnTo>
                  <a:pt x="4094683" y="118777"/>
                </a:lnTo>
                <a:cubicBezTo>
                  <a:pt x="4093590" y="131064"/>
                  <a:pt x="4093044" y="149085"/>
                  <a:pt x="4093044" y="172841"/>
                </a:cubicBezTo>
                <a:lnTo>
                  <a:pt x="4093044" y="287931"/>
                </a:lnTo>
                <a:cubicBezTo>
                  <a:pt x="4093044" y="330800"/>
                  <a:pt x="4083624" y="361109"/>
                  <a:pt x="4064783" y="378857"/>
                </a:cubicBezTo>
                <a:cubicBezTo>
                  <a:pt x="4047035" y="394694"/>
                  <a:pt x="4022870" y="402612"/>
                  <a:pt x="3992289" y="402612"/>
                </a:cubicBezTo>
                <a:cubicBezTo>
                  <a:pt x="3964711" y="402612"/>
                  <a:pt x="3942730" y="397151"/>
                  <a:pt x="3926347" y="386229"/>
                </a:cubicBezTo>
                <a:lnTo>
                  <a:pt x="3935358" y="358378"/>
                </a:lnTo>
                <a:cubicBezTo>
                  <a:pt x="3951468" y="369027"/>
                  <a:pt x="3970854" y="374352"/>
                  <a:pt x="3993517" y="374352"/>
                </a:cubicBezTo>
                <a:cubicBezTo>
                  <a:pt x="4013177" y="374352"/>
                  <a:pt x="4028741" y="368754"/>
                  <a:pt x="4040209" y="357559"/>
                </a:cubicBezTo>
                <a:cubicBezTo>
                  <a:pt x="4051677" y="346364"/>
                  <a:pt x="4057411" y="328752"/>
                  <a:pt x="4057411" y="304724"/>
                </a:cubicBezTo>
                <a:lnTo>
                  <a:pt x="4057411" y="283017"/>
                </a:lnTo>
                <a:lnTo>
                  <a:pt x="4056592" y="283017"/>
                </a:lnTo>
                <a:cubicBezTo>
                  <a:pt x="4050858" y="292846"/>
                  <a:pt x="4042598" y="300833"/>
                  <a:pt x="4031813" y="306977"/>
                </a:cubicBezTo>
                <a:cubicBezTo>
                  <a:pt x="4021027" y="313120"/>
                  <a:pt x="4008262" y="316192"/>
                  <a:pt x="3993517" y="316192"/>
                </a:cubicBezTo>
                <a:cubicBezTo>
                  <a:pt x="3969216" y="316192"/>
                  <a:pt x="3949079" y="306977"/>
                  <a:pt x="3933105" y="288546"/>
                </a:cubicBezTo>
                <a:cubicBezTo>
                  <a:pt x="3917132" y="270115"/>
                  <a:pt x="3909145" y="247110"/>
                  <a:pt x="3909145" y="219532"/>
                </a:cubicBezTo>
                <a:cubicBezTo>
                  <a:pt x="3909145" y="187585"/>
                  <a:pt x="3918019" y="162123"/>
                  <a:pt x="3935767" y="143146"/>
                </a:cubicBezTo>
                <a:cubicBezTo>
                  <a:pt x="3953516" y="124169"/>
                  <a:pt x="3974541" y="114681"/>
                  <a:pt x="3998842" y="114681"/>
                </a:cubicBezTo>
                <a:close/>
                <a:moveTo>
                  <a:pt x="3793588" y="114681"/>
                </a:moveTo>
                <a:cubicBezTo>
                  <a:pt x="3801233" y="114681"/>
                  <a:pt x="3808810" y="115978"/>
                  <a:pt x="3816319" y="118572"/>
                </a:cubicBezTo>
                <a:cubicBezTo>
                  <a:pt x="3823828" y="121166"/>
                  <a:pt x="3831269" y="125398"/>
                  <a:pt x="3838641" y="131269"/>
                </a:cubicBezTo>
                <a:cubicBezTo>
                  <a:pt x="3846013" y="137139"/>
                  <a:pt x="3852021" y="145877"/>
                  <a:pt x="3856662" y="157482"/>
                </a:cubicBezTo>
                <a:cubicBezTo>
                  <a:pt x="3861304" y="169086"/>
                  <a:pt x="3863625" y="182944"/>
                  <a:pt x="3863625" y="199053"/>
                </a:cubicBezTo>
                <a:lnTo>
                  <a:pt x="3863625" y="317011"/>
                </a:lnTo>
                <a:lnTo>
                  <a:pt x="3827582" y="317011"/>
                </a:lnTo>
                <a:lnTo>
                  <a:pt x="3827582" y="202740"/>
                </a:lnTo>
                <a:cubicBezTo>
                  <a:pt x="3827582" y="185264"/>
                  <a:pt x="3823896" y="171134"/>
                  <a:pt x="3816524" y="160349"/>
                </a:cubicBezTo>
                <a:cubicBezTo>
                  <a:pt x="3809151" y="149563"/>
                  <a:pt x="3797547" y="144170"/>
                  <a:pt x="3781710" y="144170"/>
                </a:cubicBezTo>
                <a:cubicBezTo>
                  <a:pt x="3770515" y="144170"/>
                  <a:pt x="3760548" y="147720"/>
                  <a:pt x="3751811" y="154819"/>
                </a:cubicBezTo>
                <a:cubicBezTo>
                  <a:pt x="3743073" y="161919"/>
                  <a:pt x="3736930" y="170656"/>
                  <a:pt x="3733380" y="181032"/>
                </a:cubicBezTo>
                <a:cubicBezTo>
                  <a:pt x="3731742" y="185401"/>
                  <a:pt x="3730923" y="190999"/>
                  <a:pt x="3730923" y="197825"/>
                </a:cubicBezTo>
                <a:lnTo>
                  <a:pt x="3730923" y="317011"/>
                </a:lnTo>
                <a:lnTo>
                  <a:pt x="3694880" y="317011"/>
                </a:lnTo>
                <a:lnTo>
                  <a:pt x="3694880" y="172431"/>
                </a:lnTo>
                <a:cubicBezTo>
                  <a:pt x="3694880" y="151133"/>
                  <a:pt x="3694334" y="133249"/>
                  <a:pt x="3693241" y="118777"/>
                </a:cubicBezTo>
                <a:lnTo>
                  <a:pt x="3725188" y="118777"/>
                </a:lnTo>
                <a:lnTo>
                  <a:pt x="3727236" y="151543"/>
                </a:lnTo>
                <a:lnTo>
                  <a:pt x="3728056" y="151543"/>
                </a:lnTo>
                <a:cubicBezTo>
                  <a:pt x="3733516" y="141167"/>
                  <a:pt x="3741981" y="132429"/>
                  <a:pt x="3753449" y="125330"/>
                </a:cubicBezTo>
                <a:cubicBezTo>
                  <a:pt x="3764917" y="118231"/>
                  <a:pt x="3778297" y="114681"/>
                  <a:pt x="3793588" y="114681"/>
                </a:cubicBezTo>
                <a:close/>
                <a:moveTo>
                  <a:pt x="3558749" y="114681"/>
                </a:moveTo>
                <a:cubicBezTo>
                  <a:pt x="3586326" y="114681"/>
                  <a:pt x="3605781" y="122326"/>
                  <a:pt x="3617113" y="137617"/>
                </a:cubicBezTo>
                <a:cubicBezTo>
                  <a:pt x="3628445" y="152908"/>
                  <a:pt x="3634110" y="172158"/>
                  <a:pt x="3634110" y="195367"/>
                </a:cubicBezTo>
                <a:lnTo>
                  <a:pt x="3634110" y="269500"/>
                </a:lnTo>
                <a:cubicBezTo>
                  <a:pt x="3634110" y="288614"/>
                  <a:pt x="3635066" y="304451"/>
                  <a:pt x="3636977" y="317011"/>
                </a:cubicBezTo>
                <a:lnTo>
                  <a:pt x="3604621" y="317011"/>
                </a:lnTo>
                <a:lnTo>
                  <a:pt x="3601754" y="292027"/>
                </a:lnTo>
                <a:lnTo>
                  <a:pt x="3600525" y="292027"/>
                </a:lnTo>
                <a:cubicBezTo>
                  <a:pt x="3594518" y="300492"/>
                  <a:pt x="3586258" y="307523"/>
                  <a:pt x="3575746" y="313120"/>
                </a:cubicBezTo>
                <a:cubicBezTo>
                  <a:pt x="3565233" y="318718"/>
                  <a:pt x="3553288" y="321516"/>
                  <a:pt x="3539908" y="321516"/>
                </a:cubicBezTo>
                <a:cubicBezTo>
                  <a:pt x="3520795" y="321516"/>
                  <a:pt x="3505913" y="315919"/>
                  <a:pt x="3495265" y="304724"/>
                </a:cubicBezTo>
                <a:cubicBezTo>
                  <a:pt x="3484616" y="293529"/>
                  <a:pt x="3479291" y="280149"/>
                  <a:pt x="3479291" y="264586"/>
                </a:cubicBezTo>
                <a:cubicBezTo>
                  <a:pt x="3479291" y="240557"/>
                  <a:pt x="3489599" y="222195"/>
                  <a:pt x="3510214" y="209498"/>
                </a:cubicBezTo>
                <a:cubicBezTo>
                  <a:pt x="3530829" y="196801"/>
                  <a:pt x="3560250" y="190589"/>
                  <a:pt x="3598477" y="190862"/>
                </a:cubicBezTo>
                <a:lnTo>
                  <a:pt x="3598477" y="186766"/>
                </a:lnTo>
                <a:cubicBezTo>
                  <a:pt x="3598477" y="181851"/>
                  <a:pt x="3597999" y="177141"/>
                  <a:pt x="3597044" y="172636"/>
                </a:cubicBezTo>
                <a:cubicBezTo>
                  <a:pt x="3596088" y="168131"/>
                  <a:pt x="3594177" y="163284"/>
                  <a:pt x="3591310" y="158096"/>
                </a:cubicBezTo>
                <a:cubicBezTo>
                  <a:pt x="3588443" y="152908"/>
                  <a:pt x="3583801" y="148812"/>
                  <a:pt x="3577384" y="145809"/>
                </a:cubicBezTo>
                <a:cubicBezTo>
                  <a:pt x="3570968" y="142805"/>
                  <a:pt x="3562981" y="141303"/>
                  <a:pt x="3553424" y="141303"/>
                </a:cubicBezTo>
                <a:cubicBezTo>
                  <a:pt x="3533219" y="141303"/>
                  <a:pt x="3515880" y="146218"/>
                  <a:pt x="3501408" y="156048"/>
                </a:cubicBezTo>
                <a:lnTo>
                  <a:pt x="3493217" y="131883"/>
                </a:lnTo>
                <a:cubicBezTo>
                  <a:pt x="3511511" y="120415"/>
                  <a:pt x="3533355" y="114681"/>
                  <a:pt x="3558749" y="114681"/>
                </a:cubicBezTo>
                <a:close/>
                <a:moveTo>
                  <a:pt x="3098263" y="114681"/>
                </a:moveTo>
                <a:cubicBezTo>
                  <a:pt x="3105909" y="114681"/>
                  <a:pt x="3113486" y="115978"/>
                  <a:pt x="3120995" y="118572"/>
                </a:cubicBezTo>
                <a:cubicBezTo>
                  <a:pt x="3128504" y="121166"/>
                  <a:pt x="3135944" y="125398"/>
                  <a:pt x="3143316" y="131269"/>
                </a:cubicBezTo>
                <a:cubicBezTo>
                  <a:pt x="3150689" y="137139"/>
                  <a:pt x="3156695" y="145877"/>
                  <a:pt x="3161338" y="157482"/>
                </a:cubicBezTo>
                <a:cubicBezTo>
                  <a:pt x="3165979" y="169086"/>
                  <a:pt x="3168300" y="182944"/>
                  <a:pt x="3168300" y="199053"/>
                </a:cubicBezTo>
                <a:lnTo>
                  <a:pt x="3168300" y="317011"/>
                </a:lnTo>
                <a:lnTo>
                  <a:pt x="3132258" y="317011"/>
                </a:lnTo>
                <a:lnTo>
                  <a:pt x="3132258" y="202740"/>
                </a:lnTo>
                <a:cubicBezTo>
                  <a:pt x="3132258" y="185264"/>
                  <a:pt x="3128572" y="171134"/>
                  <a:pt x="3121200" y="160349"/>
                </a:cubicBezTo>
                <a:cubicBezTo>
                  <a:pt x="3113827" y="149563"/>
                  <a:pt x="3102222" y="144170"/>
                  <a:pt x="3086385" y="144170"/>
                </a:cubicBezTo>
                <a:cubicBezTo>
                  <a:pt x="3075190" y="144170"/>
                  <a:pt x="3065224" y="147720"/>
                  <a:pt x="3056486" y="154819"/>
                </a:cubicBezTo>
                <a:cubicBezTo>
                  <a:pt x="3047748" y="161919"/>
                  <a:pt x="3041605" y="170656"/>
                  <a:pt x="3038055" y="181032"/>
                </a:cubicBezTo>
                <a:cubicBezTo>
                  <a:pt x="3036417" y="185401"/>
                  <a:pt x="3035598" y="190999"/>
                  <a:pt x="3035598" y="197825"/>
                </a:cubicBezTo>
                <a:lnTo>
                  <a:pt x="3035598" y="317011"/>
                </a:lnTo>
                <a:lnTo>
                  <a:pt x="2999555" y="317011"/>
                </a:lnTo>
                <a:lnTo>
                  <a:pt x="2999555" y="172431"/>
                </a:lnTo>
                <a:cubicBezTo>
                  <a:pt x="2999555" y="151133"/>
                  <a:pt x="2999009" y="133249"/>
                  <a:pt x="2997917" y="118777"/>
                </a:cubicBezTo>
                <a:lnTo>
                  <a:pt x="3029864" y="118777"/>
                </a:lnTo>
                <a:lnTo>
                  <a:pt x="3031912" y="151543"/>
                </a:lnTo>
                <a:lnTo>
                  <a:pt x="3032731" y="151543"/>
                </a:lnTo>
                <a:cubicBezTo>
                  <a:pt x="3038192" y="141167"/>
                  <a:pt x="3046656" y="132429"/>
                  <a:pt x="3058125" y="125330"/>
                </a:cubicBezTo>
                <a:cubicBezTo>
                  <a:pt x="3069593" y="118231"/>
                  <a:pt x="3082972" y="114681"/>
                  <a:pt x="3098263" y="114681"/>
                </a:cubicBezTo>
                <a:close/>
                <a:moveTo>
                  <a:pt x="2868644" y="114681"/>
                </a:moveTo>
                <a:cubicBezTo>
                  <a:pt x="2883934" y="114681"/>
                  <a:pt x="2897246" y="117753"/>
                  <a:pt x="2908577" y="123896"/>
                </a:cubicBezTo>
                <a:cubicBezTo>
                  <a:pt x="2919909" y="130040"/>
                  <a:pt x="2928442" y="138027"/>
                  <a:pt x="2934176" y="147857"/>
                </a:cubicBezTo>
                <a:cubicBezTo>
                  <a:pt x="2939910" y="157686"/>
                  <a:pt x="2944074" y="167584"/>
                  <a:pt x="2946668" y="177551"/>
                </a:cubicBezTo>
                <a:cubicBezTo>
                  <a:pt x="2949262" y="187517"/>
                  <a:pt x="2950559" y="197552"/>
                  <a:pt x="2950559" y="207655"/>
                </a:cubicBezTo>
                <a:cubicBezTo>
                  <a:pt x="2950559" y="214754"/>
                  <a:pt x="2950149" y="220351"/>
                  <a:pt x="2949330" y="224447"/>
                </a:cubicBezTo>
                <a:lnTo>
                  <a:pt x="2810074" y="224447"/>
                </a:lnTo>
                <a:cubicBezTo>
                  <a:pt x="2810348" y="247656"/>
                  <a:pt x="2816832" y="264927"/>
                  <a:pt x="2829529" y="276258"/>
                </a:cubicBezTo>
                <a:cubicBezTo>
                  <a:pt x="2842226" y="287590"/>
                  <a:pt x="2858405" y="293256"/>
                  <a:pt x="2878064" y="293256"/>
                </a:cubicBezTo>
                <a:cubicBezTo>
                  <a:pt x="2899089" y="293256"/>
                  <a:pt x="2917383" y="289843"/>
                  <a:pt x="2932947" y="283017"/>
                </a:cubicBezTo>
                <a:lnTo>
                  <a:pt x="2939500" y="308820"/>
                </a:lnTo>
                <a:cubicBezTo>
                  <a:pt x="2920660" y="317284"/>
                  <a:pt x="2898543" y="321516"/>
                  <a:pt x="2873149" y="321516"/>
                </a:cubicBezTo>
                <a:cubicBezTo>
                  <a:pt x="2843114" y="321516"/>
                  <a:pt x="2819358" y="312369"/>
                  <a:pt x="2801883" y="294075"/>
                </a:cubicBezTo>
                <a:cubicBezTo>
                  <a:pt x="2784408" y="275781"/>
                  <a:pt x="2775671" y="251479"/>
                  <a:pt x="2775671" y="221171"/>
                </a:cubicBezTo>
                <a:cubicBezTo>
                  <a:pt x="2775671" y="190589"/>
                  <a:pt x="2784134" y="165195"/>
                  <a:pt x="2801064" y="144990"/>
                </a:cubicBezTo>
                <a:cubicBezTo>
                  <a:pt x="2817993" y="124784"/>
                  <a:pt x="2840519" y="114681"/>
                  <a:pt x="2868644" y="114681"/>
                </a:cubicBezTo>
                <a:close/>
                <a:moveTo>
                  <a:pt x="2408168" y="114681"/>
                </a:moveTo>
                <a:cubicBezTo>
                  <a:pt x="2422639" y="114681"/>
                  <a:pt x="2435131" y="117821"/>
                  <a:pt x="2445643" y="124101"/>
                </a:cubicBezTo>
                <a:cubicBezTo>
                  <a:pt x="2456155" y="130381"/>
                  <a:pt x="2464006" y="138573"/>
                  <a:pt x="2469194" y="148676"/>
                </a:cubicBezTo>
                <a:lnTo>
                  <a:pt x="2470013" y="148676"/>
                </a:lnTo>
                <a:lnTo>
                  <a:pt x="2471242" y="118777"/>
                </a:lnTo>
                <a:lnTo>
                  <a:pt x="2505237" y="118777"/>
                </a:lnTo>
                <a:cubicBezTo>
                  <a:pt x="2504144" y="140621"/>
                  <a:pt x="2503599" y="158779"/>
                  <a:pt x="2503599" y="173250"/>
                </a:cubicBezTo>
                <a:lnTo>
                  <a:pt x="2503599" y="398107"/>
                </a:lnTo>
                <a:lnTo>
                  <a:pt x="2467966" y="398107"/>
                </a:lnTo>
                <a:lnTo>
                  <a:pt x="2467966" y="286703"/>
                </a:lnTo>
                <a:lnTo>
                  <a:pt x="2467146" y="286703"/>
                </a:lnTo>
                <a:cubicBezTo>
                  <a:pt x="2453767" y="309912"/>
                  <a:pt x="2432196" y="321516"/>
                  <a:pt x="2402433" y="321516"/>
                </a:cubicBezTo>
                <a:cubicBezTo>
                  <a:pt x="2378679" y="321516"/>
                  <a:pt x="2358745" y="312233"/>
                  <a:pt x="2342636" y="293665"/>
                </a:cubicBezTo>
                <a:cubicBezTo>
                  <a:pt x="2326525" y="275098"/>
                  <a:pt x="2318471" y="251069"/>
                  <a:pt x="2318471" y="221580"/>
                </a:cubicBezTo>
                <a:cubicBezTo>
                  <a:pt x="2318471" y="186903"/>
                  <a:pt x="2327549" y="160417"/>
                  <a:pt x="2345707" y="142123"/>
                </a:cubicBezTo>
                <a:cubicBezTo>
                  <a:pt x="2363865" y="123828"/>
                  <a:pt x="2384685" y="114681"/>
                  <a:pt x="2408168" y="114681"/>
                </a:cubicBezTo>
                <a:close/>
                <a:moveTo>
                  <a:pt x="2040988" y="114681"/>
                </a:moveTo>
                <a:cubicBezTo>
                  <a:pt x="2048634" y="114681"/>
                  <a:pt x="2056211" y="115978"/>
                  <a:pt x="2063719" y="118572"/>
                </a:cubicBezTo>
                <a:cubicBezTo>
                  <a:pt x="2071229" y="121166"/>
                  <a:pt x="2078669" y="125398"/>
                  <a:pt x="2086041" y="131269"/>
                </a:cubicBezTo>
                <a:cubicBezTo>
                  <a:pt x="2093414" y="137139"/>
                  <a:pt x="2099421" y="145877"/>
                  <a:pt x="2104062" y="157482"/>
                </a:cubicBezTo>
                <a:cubicBezTo>
                  <a:pt x="2108704" y="169086"/>
                  <a:pt x="2111025" y="182944"/>
                  <a:pt x="2111025" y="199053"/>
                </a:cubicBezTo>
                <a:lnTo>
                  <a:pt x="2111025" y="317011"/>
                </a:lnTo>
                <a:lnTo>
                  <a:pt x="2074983" y="317011"/>
                </a:lnTo>
                <a:lnTo>
                  <a:pt x="2074983" y="202740"/>
                </a:lnTo>
                <a:cubicBezTo>
                  <a:pt x="2074983" y="185264"/>
                  <a:pt x="2071297" y="171134"/>
                  <a:pt x="2063924" y="160349"/>
                </a:cubicBezTo>
                <a:cubicBezTo>
                  <a:pt x="2056552" y="149563"/>
                  <a:pt x="2044948" y="144170"/>
                  <a:pt x="2029111" y="144170"/>
                </a:cubicBezTo>
                <a:cubicBezTo>
                  <a:pt x="2017915" y="144170"/>
                  <a:pt x="2007950" y="147720"/>
                  <a:pt x="1999211" y="154819"/>
                </a:cubicBezTo>
                <a:cubicBezTo>
                  <a:pt x="1990475" y="161919"/>
                  <a:pt x="1984331" y="170656"/>
                  <a:pt x="1980781" y="181032"/>
                </a:cubicBezTo>
                <a:cubicBezTo>
                  <a:pt x="1979143" y="185401"/>
                  <a:pt x="1978323" y="190999"/>
                  <a:pt x="1978323" y="197825"/>
                </a:cubicBezTo>
                <a:lnTo>
                  <a:pt x="1978323" y="317011"/>
                </a:lnTo>
                <a:lnTo>
                  <a:pt x="1942281" y="317011"/>
                </a:lnTo>
                <a:lnTo>
                  <a:pt x="1942281" y="172431"/>
                </a:lnTo>
                <a:cubicBezTo>
                  <a:pt x="1942281" y="151133"/>
                  <a:pt x="1941735" y="133249"/>
                  <a:pt x="1940643" y="118777"/>
                </a:cubicBezTo>
                <a:lnTo>
                  <a:pt x="1972590" y="118777"/>
                </a:lnTo>
                <a:lnTo>
                  <a:pt x="1974637" y="151543"/>
                </a:lnTo>
                <a:lnTo>
                  <a:pt x="1975456" y="151543"/>
                </a:lnTo>
                <a:cubicBezTo>
                  <a:pt x="1980918" y="141167"/>
                  <a:pt x="1989382" y="132429"/>
                  <a:pt x="2000850" y="125330"/>
                </a:cubicBezTo>
                <a:cubicBezTo>
                  <a:pt x="2012317" y="118231"/>
                  <a:pt x="2025698" y="114681"/>
                  <a:pt x="2040988" y="114681"/>
                </a:cubicBezTo>
                <a:close/>
                <a:moveTo>
                  <a:pt x="1811369" y="114681"/>
                </a:moveTo>
                <a:cubicBezTo>
                  <a:pt x="1826660" y="114681"/>
                  <a:pt x="1839971" y="117753"/>
                  <a:pt x="1851303" y="123896"/>
                </a:cubicBezTo>
                <a:cubicBezTo>
                  <a:pt x="1862634" y="130040"/>
                  <a:pt x="1871167" y="138027"/>
                  <a:pt x="1876901" y="147857"/>
                </a:cubicBezTo>
                <a:cubicBezTo>
                  <a:pt x="1882636" y="157686"/>
                  <a:pt x="1886799" y="167584"/>
                  <a:pt x="1889394" y="177551"/>
                </a:cubicBezTo>
                <a:cubicBezTo>
                  <a:pt x="1891987" y="187517"/>
                  <a:pt x="1893284" y="197552"/>
                  <a:pt x="1893284" y="207655"/>
                </a:cubicBezTo>
                <a:cubicBezTo>
                  <a:pt x="1893284" y="214754"/>
                  <a:pt x="1892874" y="220351"/>
                  <a:pt x="1892055" y="224447"/>
                </a:cubicBezTo>
                <a:lnTo>
                  <a:pt x="1752800" y="224447"/>
                </a:lnTo>
                <a:cubicBezTo>
                  <a:pt x="1753073" y="247656"/>
                  <a:pt x="1759558" y="264927"/>
                  <a:pt x="1772255" y="276258"/>
                </a:cubicBezTo>
                <a:cubicBezTo>
                  <a:pt x="1784952" y="287590"/>
                  <a:pt x="1801130" y="293256"/>
                  <a:pt x="1820789" y="293256"/>
                </a:cubicBezTo>
                <a:cubicBezTo>
                  <a:pt x="1841814" y="293256"/>
                  <a:pt x="1860109" y="289843"/>
                  <a:pt x="1875672" y="283017"/>
                </a:cubicBezTo>
                <a:lnTo>
                  <a:pt x="1882226" y="308820"/>
                </a:lnTo>
                <a:cubicBezTo>
                  <a:pt x="1863386" y="317284"/>
                  <a:pt x="1841268" y="321516"/>
                  <a:pt x="1815874" y="321516"/>
                </a:cubicBezTo>
                <a:cubicBezTo>
                  <a:pt x="1785839" y="321516"/>
                  <a:pt x="1762084" y="312369"/>
                  <a:pt x="1744608" y="294075"/>
                </a:cubicBezTo>
                <a:cubicBezTo>
                  <a:pt x="1727133" y="275781"/>
                  <a:pt x="1718396" y="251479"/>
                  <a:pt x="1718396" y="221171"/>
                </a:cubicBezTo>
                <a:cubicBezTo>
                  <a:pt x="1718396" y="190589"/>
                  <a:pt x="1726860" y="165195"/>
                  <a:pt x="1743789" y="144990"/>
                </a:cubicBezTo>
                <a:cubicBezTo>
                  <a:pt x="1760719" y="124784"/>
                  <a:pt x="1783245" y="114681"/>
                  <a:pt x="1811369" y="114681"/>
                </a:cubicBezTo>
                <a:close/>
                <a:moveTo>
                  <a:pt x="1431389" y="114681"/>
                </a:moveTo>
                <a:cubicBezTo>
                  <a:pt x="1439033" y="114681"/>
                  <a:pt x="1446611" y="115978"/>
                  <a:pt x="1454120" y="118572"/>
                </a:cubicBezTo>
                <a:cubicBezTo>
                  <a:pt x="1461628" y="121166"/>
                  <a:pt x="1469069" y="125398"/>
                  <a:pt x="1476442" y="131269"/>
                </a:cubicBezTo>
                <a:cubicBezTo>
                  <a:pt x="1483813" y="137139"/>
                  <a:pt x="1489821" y="145877"/>
                  <a:pt x="1494463" y="157482"/>
                </a:cubicBezTo>
                <a:cubicBezTo>
                  <a:pt x="1499105" y="169086"/>
                  <a:pt x="1501425" y="182944"/>
                  <a:pt x="1501425" y="199053"/>
                </a:cubicBezTo>
                <a:lnTo>
                  <a:pt x="1501425" y="317011"/>
                </a:lnTo>
                <a:lnTo>
                  <a:pt x="1465384" y="317011"/>
                </a:lnTo>
                <a:lnTo>
                  <a:pt x="1465384" y="202740"/>
                </a:lnTo>
                <a:cubicBezTo>
                  <a:pt x="1465384" y="185264"/>
                  <a:pt x="1461697" y="171134"/>
                  <a:pt x="1454325" y="160349"/>
                </a:cubicBezTo>
                <a:cubicBezTo>
                  <a:pt x="1446952" y="149563"/>
                  <a:pt x="1435347" y="144170"/>
                  <a:pt x="1419510" y="144170"/>
                </a:cubicBezTo>
                <a:cubicBezTo>
                  <a:pt x="1408315" y="144170"/>
                  <a:pt x="1398349" y="147720"/>
                  <a:pt x="1389612" y="154819"/>
                </a:cubicBezTo>
                <a:cubicBezTo>
                  <a:pt x="1380874" y="161919"/>
                  <a:pt x="1374730" y="170656"/>
                  <a:pt x="1371180" y="181032"/>
                </a:cubicBezTo>
                <a:cubicBezTo>
                  <a:pt x="1369543" y="185401"/>
                  <a:pt x="1368723" y="190999"/>
                  <a:pt x="1368723" y="197825"/>
                </a:cubicBezTo>
                <a:lnTo>
                  <a:pt x="1368723" y="317011"/>
                </a:lnTo>
                <a:lnTo>
                  <a:pt x="1332680" y="317011"/>
                </a:lnTo>
                <a:lnTo>
                  <a:pt x="1332680" y="172431"/>
                </a:lnTo>
                <a:cubicBezTo>
                  <a:pt x="1332680" y="151133"/>
                  <a:pt x="1332135" y="133249"/>
                  <a:pt x="1331042" y="118777"/>
                </a:cubicBezTo>
                <a:lnTo>
                  <a:pt x="1362989" y="118777"/>
                </a:lnTo>
                <a:lnTo>
                  <a:pt x="1365037" y="151543"/>
                </a:lnTo>
                <a:lnTo>
                  <a:pt x="1365856" y="151543"/>
                </a:lnTo>
                <a:cubicBezTo>
                  <a:pt x="1371317" y="141167"/>
                  <a:pt x="1379782" y="132429"/>
                  <a:pt x="1391250" y="125330"/>
                </a:cubicBezTo>
                <a:cubicBezTo>
                  <a:pt x="1402718" y="118231"/>
                  <a:pt x="1416097" y="114681"/>
                  <a:pt x="1431389" y="114681"/>
                </a:cubicBezTo>
                <a:close/>
                <a:moveTo>
                  <a:pt x="802738" y="114681"/>
                </a:moveTo>
                <a:cubicBezTo>
                  <a:pt x="810384" y="114681"/>
                  <a:pt x="817961" y="115978"/>
                  <a:pt x="825470" y="118572"/>
                </a:cubicBezTo>
                <a:cubicBezTo>
                  <a:pt x="832979" y="121166"/>
                  <a:pt x="840419" y="125398"/>
                  <a:pt x="847792" y="131269"/>
                </a:cubicBezTo>
                <a:cubicBezTo>
                  <a:pt x="855164" y="137139"/>
                  <a:pt x="861171" y="145877"/>
                  <a:pt x="865813" y="157482"/>
                </a:cubicBezTo>
                <a:cubicBezTo>
                  <a:pt x="870455" y="169086"/>
                  <a:pt x="872776" y="182944"/>
                  <a:pt x="872776" y="199053"/>
                </a:cubicBezTo>
                <a:lnTo>
                  <a:pt x="872776" y="317011"/>
                </a:lnTo>
                <a:lnTo>
                  <a:pt x="836733" y="317011"/>
                </a:lnTo>
                <a:lnTo>
                  <a:pt x="836733" y="202740"/>
                </a:lnTo>
                <a:cubicBezTo>
                  <a:pt x="836733" y="185264"/>
                  <a:pt x="833047" y="171134"/>
                  <a:pt x="825675" y="160349"/>
                </a:cubicBezTo>
                <a:cubicBezTo>
                  <a:pt x="818302" y="149563"/>
                  <a:pt x="806697" y="144170"/>
                  <a:pt x="790861" y="144170"/>
                </a:cubicBezTo>
                <a:cubicBezTo>
                  <a:pt x="779666" y="144170"/>
                  <a:pt x="769699" y="147720"/>
                  <a:pt x="760962" y="154819"/>
                </a:cubicBezTo>
                <a:cubicBezTo>
                  <a:pt x="752224" y="161919"/>
                  <a:pt x="746081" y="170656"/>
                  <a:pt x="742531" y="181032"/>
                </a:cubicBezTo>
                <a:cubicBezTo>
                  <a:pt x="740893" y="185401"/>
                  <a:pt x="740073" y="190999"/>
                  <a:pt x="740073" y="197825"/>
                </a:cubicBezTo>
                <a:lnTo>
                  <a:pt x="740073" y="317011"/>
                </a:lnTo>
                <a:lnTo>
                  <a:pt x="704031" y="317011"/>
                </a:lnTo>
                <a:lnTo>
                  <a:pt x="704031" y="172431"/>
                </a:lnTo>
                <a:cubicBezTo>
                  <a:pt x="704031" y="151133"/>
                  <a:pt x="703485" y="133249"/>
                  <a:pt x="702393" y="118777"/>
                </a:cubicBezTo>
                <a:lnTo>
                  <a:pt x="734339" y="118777"/>
                </a:lnTo>
                <a:lnTo>
                  <a:pt x="736387" y="151543"/>
                </a:lnTo>
                <a:lnTo>
                  <a:pt x="737206" y="151543"/>
                </a:lnTo>
                <a:cubicBezTo>
                  <a:pt x="742667" y="141167"/>
                  <a:pt x="751132" y="132429"/>
                  <a:pt x="762600" y="125330"/>
                </a:cubicBezTo>
                <a:cubicBezTo>
                  <a:pt x="774068" y="118231"/>
                  <a:pt x="787447" y="114681"/>
                  <a:pt x="802738" y="114681"/>
                </a:cubicBezTo>
                <a:close/>
                <a:moveTo>
                  <a:pt x="559394" y="114681"/>
                </a:moveTo>
                <a:cubicBezTo>
                  <a:pt x="587791" y="114681"/>
                  <a:pt x="610795" y="124101"/>
                  <a:pt x="628407" y="142942"/>
                </a:cubicBezTo>
                <a:cubicBezTo>
                  <a:pt x="646019" y="161782"/>
                  <a:pt x="654825" y="186220"/>
                  <a:pt x="654825" y="216256"/>
                </a:cubicBezTo>
                <a:cubicBezTo>
                  <a:pt x="654825" y="250387"/>
                  <a:pt x="644995" y="276463"/>
                  <a:pt x="625335" y="294484"/>
                </a:cubicBezTo>
                <a:cubicBezTo>
                  <a:pt x="605676" y="312506"/>
                  <a:pt x="582603" y="321516"/>
                  <a:pt x="556117" y="321516"/>
                </a:cubicBezTo>
                <a:cubicBezTo>
                  <a:pt x="528812" y="321516"/>
                  <a:pt x="506149" y="312165"/>
                  <a:pt x="488127" y="293461"/>
                </a:cubicBezTo>
                <a:cubicBezTo>
                  <a:pt x="470106" y="274757"/>
                  <a:pt x="461096" y="250114"/>
                  <a:pt x="461096" y="219532"/>
                </a:cubicBezTo>
                <a:cubicBezTo>
                  <a:pt x="461096" y="187585"/>
                  <a:pt x="470447" y="162123"/>
                  <a:pt x="489151" y="143146"/>
                </a:cubicBezTo>
                <a:cubicBezTo>
                  <a:pt x="507856" y="124169"/>
                  <a:pt x="531269" y="114681"/>
                  <a:pt x="559394" y="114681"/>
                </a:cubicBezTo>
                <a:close/>
                <a:moveTo>
                  <a:pt x="1294123" y="85601"/>
                </a:moveTo>
                <a:cubicBezTo>
                  <a:pt x="1298765" y="94885"/>
                  <a:pt x="1301086" y="104851"/>
                  <a:pt x="1301086" y="115500"/>
                </a:cubicBezTo>
                <a:cubicBezTo>
                  <a:pt x="1301086" y="126695"/>
                  <a:pt x="1297809" y="135501"/>
                  <a:pt x="1291256" y="141918"/>
                </a:cubicBezTo>
                <a:cubicBezTo>
                  <a:pt x="1284703" y="148334"/>
                  <a:pt x="1275283" y="151270"/>
                  <a:pt x="1262996" y="150724"/>
                </a:cubicBezTo>
                <a:cubicBezTo>
                  <a:pt x="1276648" y="168199"/>
                  <a:pt x="1283475" y="190043"/>
                  <a:pt x="1283475" y="216256"/>
                </a:cubicBezTo>
                <a:cubicBezTo>
                  <a:pt x="1283475" y="250387"/>
                  <a:pt x="1273644" y="276463"/>
                  <a:pt x="1253985" y="294484"/>
                </a:cubicBezTo>
                <a:cubicBezTo>
                  <a:pt x="1234326" y="312506"/>
                  <a:pt x="1211253" y="321516"/>
                  <a:pt x="1184767" y="321516"/>
                </a:cubicBezTo>
                <a:cubicBezTo>
                  <a:pt x="1157462" y="321516"/>
                  <a:pt x="1134799" y="312165"/>
                  <a:pt x="1116778" y="293461"/>
                </a:cubicBezTo>
                <a:cubicBezTo>
                  <a:pt x="1098756" y="274757"/>
                  <a:pt x="1089746" y="250114"/>
                  <a:pt x="1089746" y="219532"/>
                </a:cubicBezTo>
                <a:cubicBezTo>
                  <a:pt x="1089746" y="187585"/>
                  <a:pt x="1099098" y="162123"/>
                  <a:pt x="1117802" y="143146"/>
                </a:cubicBezTo>
                <a:cubicBezTo>
                  <a:pt x="1136506" y="124169"/>
                  <a:pt x="1159919" y="114681"/>
                  <a:pt x="1188043" y="114681"/>
                </a:cubicBezTo>
                <a:cubicBezTo>
                  <a:pt x="1198693" y="114681"/>
                  <a:pt x="1210024" y="116456"/>
                  <a:pt x="1222038" y="120006"/>
                </a:cubicBezTo>
                <a:cubicBezTo>
                  <a:pt x="1224223" y="120552"/>
                  <a:pt x="1227568" y="121849"/>
                  <a:pt x="1232073" y="123896"/>
                </a:cubicBezTo>
                <a:cubicBezTo>
                  <a:pt x="1236578" y="125944"/>
                  <a:pt x="1240879" y="127583"/>
                  <a:pt x="1244975" y="128811"/>
                </a:cubicBezTo>
                <a:cubicBezTo>
                  <a:pt x="1249070" y="130040"/>
                  <a:pt x="1253030" y="130655"/>
                  <a:pt x="1256852" y="130655"/>
                </a:cubicBezTo>
                <a:cubicBezTo>
                  <a:pt x="1267501" y="130655"/>
                  <a:pt x="1273098" y="125193"/>
                  <a:pt x="1273644" y="114272"/>
                </a:cubicBezTo>
                <a:cubicBezTo>
                  <a:pt x="1273644" y="106626"/>
                  <a:pt x="1271323" y="98571"/>
                  <a:pt x="1266682" y="90107"/>
                </a:cubicBezTo>
                <a:close/>
                <a:moveTo>
                  <a:pt x="4814620" y="71266"/>
                </a:moveTo>
                <a:lnTo>
                  <a:pt x="4814620" y="118777"/>
                </a:lnTo>
                <a:lnTo>
                  <a:pt x="4866227" y="118777"/>
                </a:lnTo>
                <a:lnTo>
                  <a:pt x="4866227" y="146218"/>
                </a:lnTo>
                <a:lnTo>
                  <a:pt x="4814620" y="146218"/>
                </a:lnTo>
                <a:lnTo>
                  <a:pt x="4814620" y="253117"/>
                </a:lnTo>
                <a:cubicBezTo>
                  <a:pt x="4814620" y="278784"/>
                  <a:pt x="4823631" y="291617"/>
                  <a:pt x="4841652" y="291617"/>
                </a:cubicBezTo>
                <a:cubicBezTo>
                  <a:pt x="4850117" y="291617"/>
                  <a:pt x="4857080" y="290798"/>
                  <a:pt x="4862541" y="289160"/>
                </a:cubicBezTo>
                <a:lnTo>
                  <a:pt x="4864179" y="316602"/>
                </a:lnTo>
                <a:cubicBezTo>
                  <a:pt x="4854895" y="319878"/>
                  <a:pt x="4844246" y="321516"/>
                  <a:pt x="4832232" y="321516"/>
                </a:cubicBezTo>
                <a:cubicBezTo>
                  <a:pt x="4815576" y="321516"/>
                  <a:pt x="4802606" y="316465"/>
                  <a:pt x="4793322" y="306362"/>
                </a:cubicBezTo>
                <a:cubicBezTo>
                  <a:pt x="4784038" y="295986"/>
                  <a:pt x="4779397" y="278648"/>
                  <a:pt x="4779397" y="254346"/>
                </a:cubicBezTo>
                <a:lnTo>
                  <a:pt x="4779397" y="146218"/>
                </a:lnTo>
                <a:lnTo>
                  <a:pt x="4748679" y="146218"/>
                </a:lnTo>
                <a:lnTo>
                  <a:pt x="4748679" y="118777"/>
                </a:lnTo>
                <a:lnTo>
                  <a:pt x="4779397" y="118777"/>
                </a:lnTo>
                <a:lnTo>
                  <a:pt x="4779397" y="81915"/>
                </a:lnTo>
                <a:close/>
                <a:moveTo>
                  <a:pt x="3509190" y="47920"/>
                </a:moveTo>
                <a:lnTo>
                  <a:pt x="3529669" y="47920"/>
                </a:lnTo>
                <a:cubicBezTo>
                  <a:pt x="3531034" y="56112"/>
                  <a:pt x="3534584" y="62870"/>
                  <a:pt x="3540318" y="68194"/>
                </a:cubicBezTo>
                <a:cubicBezTo>
                  <a:pt x="3546052" y="73519"/>
                  <a:pt x="3553288" y="76181"/>
                  <a:pt x="3562025" y="76181"/>
                </a:cubicBezTo>
                <a:cubicBezTo>
                  <a:pt x="3571855" y="76181"/>
                  <a:pt x="3579637" y="73382"/>
                  <a:pt x="3585371" y="67785"/>
                </a:cubicBezTo>
                <a:cubicBezTo>
                  <a:pt x="3591105" y="62187"/>
                  <a:pt x="3594245" y="55566"/>
                  <a:pt x="3594791" y="47920"/>
                </a:cubicBezTo>
                <a:lnTo>
                  <a:pt x="3615270" y="47920"/>
                </a:lnTo>
                <a:cubicBezTo>
                  <a:pt x="3614997" y="63211"/>
                  <a:pt x="3609945" y="75498"/>
                  <a:pt x="3600116" y="84782"/>
                </a:cubicBezTo>
                <a:cubicBezTo>
                  <a:pt x="3590286" y="94066"/>
                  <a:pt x="3577589" y="98708"/>
                  <a:pt x="3562025" y="98708"/>
                </a:cubicBezTo>
                <a:cubicBezTo>
                  <a:pt x="3545096" y="98708"/>
                  <a:pt x="3532126" y="93724"/>
                  <a:pt x="3523116" y="83758"/>
                </a:cubicBezTo>
                <a:cubicBezTo>
                  <a:pt x="3514105" y="73792"/>
                  <a:pt x="3509463" y="61846"/>
                  <a:pt x="3509190" y="47920"/>
                </a:cubicBezTo>
                <a:close/>
                <a:moveTo>
                  <a:pt x="366322" y="36452"/>
                </a:moveTo>
                <a:cubicBezTo>
                  <a:pt x="394446" y="36452"/>
                  <a:pt x="416290" y="40548"/>
                  <a:pt x="431854" y="48739"/>
                </a:cubicBezTo>
                <a:lnTo>
                  <a:pt x="422843" y="77819"/>
                </a:lnTo>
                <a:cubicBezTo>
                  <a:pt x="407552" y="70174"/>
                  <a:pt x="389122" y="66351"/>
                  <a:pt x="367551" y="66351"/>
                </a:cubicBezTo>
                <a:cubicBezTo>
                  <a:pt x="334785" y="66351"/>
                  <a:pt x="308640" y="76386"/>
                  <a:pt x="289117" y="96455"/>
                </a:cubicBezTo>
                <a:cubicBezTo>
                  <a:pt x="269594" y="116524"/>
                  <a:pt x="259832" y="144444"/>
                  <a:pt x="259832" y="180213"/>
                </a:cubicBezTo>
                <a:cubicBezTo>
                  <a:pt x="259832" y="214344"/>
                  <a:pt x="269184" y="241376"/>
                  <a:pt x="287888" y="261309"/>
                </a:cubicBezTo>
                <a:cubicBezTo>
                  <a:pt x="306592" y="281242"/>
                  <a:pt x="332464" y="291208"/>
                  <a:pt x="365503" y="291208"/>
                </a:cubicBezTo>
                <a:cubicBezTo>
                  <a:pt x="388712" y="291208"/>
                  <a:pt x="408235" y="287385"/>
                  <a:pt x="424072" y="279740"/>
                </a:cubicBezTo>
                <a:lnTo>
                  <a:pt x="431035" y="308410"/>
                </a:lnTo>
                <a:cubicBezTo>
                  <a:pt x="414106" y="317148"/>
                  <a:pt x="389804" y="321516"/>
                  <a:pt x="358131" y="321516"/>
                </a:cubicBezTo>
                <a:cubicBezTo>
                  <a:pt x="317992" y="321516"/>
                  <a:pt x="285294" y="309229"/>
                  <a:pt x="260037" y="284655"/>
                </a:cubicBezTo>
                <a:cubicBezTo>
                  <a:pt x="234780" y="260080"/>
                  <a:pt x="222152" y="225676"/>
                  <a:pt x="222152" y="181442"/>
                </a:cubicBezTo>
                <a:cubicBezTo>
                  <a:pt x="222152" y="138027"/>
                  <a:pt x="235463" y="103008"/>
                  <a:pt x="262085" y="76386"/>
                </a:cubicBezTo>
                <a:cubicBezTo>
                  <a:pt x="288707" y="49763"/>
                  <a:pt x="323453" y="36452"/>
                  <a:pt x="366322" y="36452"/>
                </a:cubicBezTo>
                <a:close/>
                <a:moveTo>
                  <a:pt x="6266116" y="33176"/>
                </a:moveTo>
                <a:lnTo>
                  <a:pt x="6305435" y="33176"/>
                </a:lnTo>
                <a:lnTo>
                  <a:pt x="6341478" y="91745"/>
                </a:lnTo>
                <a:lnTo>
                  <a:pt x="6316084" y="91745"/>
                </a:lnTo>
                <a:close/>
                <a:moveTo>
                  <a:pt x="4527737" y="33176"/>
                </a:moveTo>
                <a:lnTo>
                  <a:pt x="4554359" y="33176"/>
                </a:lnTo>
                <a:lnTo>
                  <a:pt x="4589582" y="91745"/>
                </a:lnTo>
                <a:lnTo>
                  <a:pt x="4562141" y="91745"/>
                </a:lnTo>
                <a:lnTo>
                  <a:pt x="4541253" y="53245"/>
                </a:lnTo>
                <a:lnTo>
                  <a:pt x="4540434" y="53245"/>
                </a:lnTo>
                <a:lnTo>
                  <a:pt x="4519545" y="91745"/>
                </a:lnTo>
                <a:lnTo>
                  <a:pt x="4493332" y="91745"/>
                </a:lnTo>
                <a:close/>
                <a:moveTo>
                  <a:pt x="1797444" y="33176"/>
                </a:moveTo>
                <a:lnTo>
                  <a:pt x="1822427" y="33176"/>
                </a:lnTo>
                <a:lnTo>
                  <a:pt x="1861747" y="91745"/>
                </a:lnTo>
                <a:lnTo>
                  <a:pt x="1834305" y="91745"/>
                </a:lnTo>
                <a:lnTo>
                  <a:pt x="1810550" y="53245"/>
                </a:lnTo>
                <a:lnTo>
                  <a:pt x="1809731" y="53245"/>
                </a:lnTo>
                <a:lnTo>
                  <a:pt x="1785975" y="91745"/>
                </a:lnTo>
                <a:lnTo>
                  <a:pt x="1758944" y="91745"/>
                </a:lnTo>
                <a:close/>
                <a:moveTo>
                  <a:pt x="1204836" y="33176"/>
                </a:moveTo>
                <a:lnTo>
                  <a:pt x="1244155" y="33176"/>
                </a:lnTo>
                <a:lnTo>
                  <a:pt x="1194187" y="91745"/>
                </a:lnTo>
                <a:lnTo>
                  <a:pt x="1168793" y="91745"/>
                </a:lnTo>
                <a:close/>
                <a:moveTo>
                  <a:pt x="6028505" y="26213"/>
                </a:moveTo>
                <a:lnTo>
                  <a:pt x="6064548" y="26213"/>
                </a:lnTo>
                <a:lnTo>
                  <a:pt x="6064548" y="150314"/>
                </a:lnTo>
                <a:lnTo>
                  <a:pt x="6065367" y="150314"/>
                </a:lnTo>
                <a:cubicBezTo>
                  <a:pt x="6071647" y="139119"/>
                  <a:pt x="6080248" y="130518"/>
                  <a:pt x="6091170" y="124511"/>
                </a:cubicBezTo>
                <a:cubicBezTo>
                  <a:pt x="6102638" y="117958"/>
                  <a:pt x="6114926" y="114681"/>
                  <a:pt x="6128032" y="114681"/>
                </a:cubicBezTo>
                <a:cubicBezTo>
                  <a:pt x="6133766" y="114681"/>
                  <a:pt x="6139568" y="115432"/>
                  <a:pt x="6145439" y="116934"/>
                </a:cubicBezTo>
                <a:cubicBezTo>
                  <a:pt x="6151310" y="118436"/>
                  <a:pt x="6157453" y="121098"/>
                  <a:pt x="6163870" y="124920"/>
                </a:cubicBezTo>
                <a:cubicBezTo>
                  <a:pt x="6170286" y="128743"/>
                  <a:pt x="6175884" y="133726"/>
                  <a:pt x="6180662" y="139870"/>
                </a:cubicBezTo>
                <a:cubicBezTo>
                  <a:pt x="6185441" y="146014"/>
                  <a:pt x="6189400" y="154137"/>
                  <a:pt x="6192540" y="164240"/>
                </a:cubicBezTo>
                <a:cubicBezTo>
                  <a:pt x="6195680" y="174342"/>
                  <a:pt x="6197250" y="185947"/>
                  <a:pt x="6197250" y="199053"/>
                </a:cubicBezTo>
                <a:lnTo>
                  <a:pt x="6197250" y="317011"/>
                </a:lnTo>
                <a:lnTo>
                  <a:pt x="6161207" y="317011"/>
                </a:lnTo>
                <a:lnTo>
                  <a:pt x="6161207" y="203149"/>
                </a:lnTo>
                <a:cubicBezTo>
                  <a:pt x="6161207" y="185674"/>
                  <a:pt x="6157521" y="171544"/>
                  <a:pt x="6150149" y="160758"/>
                </a:cubicBezTo>
                <a:cubicBezTo>
                  <a:pt x="6142776" y="149973"/>
                  <a:pt x="6131172" y="144580"/>
                  <a:pt x="6115335" y="144580"/>
                </a:cubicBezTo>
                <a:cubicBezTo>
                  <a:pt x="6104140" y="144580"/>
                  <a:pt x="6094174" y="147993"/>
                  <a:pt x="6085436" y="154819"/>
                </a:cubicBezTo>
                <a:cubicBezTo>
                  <a:pt x="6076698" y="161646"/>
                  <a:pt x="6070555" y="170110"/>
                  <a:pt x="6067005" y="180213"/>
                </a:cubicBezTo>
                <a:cubicBezTo>
                  <a:pt x="6065367" y="184582"/>
                  <a:pt x="6064548" y="190316"/>
                  <a:pt x="6064548" y="197415"/>
                </a:cubicBezTo>
                <a:lnTo>
                  <a:pt x="6064548" y="317011"/>
                </a:lnTo>
                <a:lnTo>
                  <a:pt x="6028505" y="317011"/>
                </a:lnTo>
                <a:close/>
                <a:moveTo>
                  <a:pt x="4228280" y="26213"/>
                </a:moveTo>
                <a:lnTo>
                  <a:pt x="4263913" y="26213"/>
                </a:lnTo>
                <a:lnTo>
                  <a:pt x="4263913" y="150724"/>
                </a:lnTo>
                <a:lnTo>
                  <a:pt x="4264733" y="150724"/>
                </a:lnTo>
                <a:cubicBezTo>
                  <a:pt x="4278658" y="126695"/>
                  <a:pt x="4301185" y="114681"/>
                  <a:pt x="4332312" y="114681"/>
                </a:cubicBezTo>
                <a:cubicBezTo>
                  <a:pt x="4357160" y="114681"/>
                  <a:pt x="4377366" y="124033"/>
                  <a:pt x="4392929" y="142737"/>
                </a:cubicBezTo>
                <a:cubicBezTo>
                  <a:pt x="4408493" y="161441"/>
                  <a:pt x="4416275" y="185674"/>
                  <a:pt x="4416275" y="215436"/>
                </a:cubicBezTo>
                <a:cubicBezTo>
                  <a:pt x="4416275" y="248749"/>
                  <a:pt x="4407401" y="274757"/>
                  <a:pt x="4389653" y="293461"/>
                </a:cubicBezTo>
                <a:cubicBezTo>
                  <a:pt x="4371904" y="312165"/>
                  <a:pt x="4351016" y="321516"/>
                  <a:pt x="4326988" y="321516"/>
                </a:cubicBezTo>
                <a:cubicBezTo>
                  <a:pt x="4296952" y="321516"/>
                  <a:pt x="4274699" y="309229"/>
                  <a:pt x="4260227" y="284655"/>
                </a:cubicBezTo>
                <a:lnTo>
                  <a:pt x="4259408" y="284655"/>
                </a:lnTo>
                <a:lnTo>
                  <a:pt x="4257360" y="317011"/>
                </a:lnTo>
                <a:lnTo>
                  <a:pt x="4226642" y="317011"/>
                </a:lnTo>
                <a:cubicBezTo>
                  <a:pt x="4227734" y="298990"/>
                  <a:pt x="4228280" y="281924"/>
                  <a:pt x="4228280" y="265814"/>
                </a:cubicBezTo>
                <a:close/>
                <a:moveTo>
                  <a:pt x="1637480" y="26213"/>
                </a:moveTo>
                <a:lnTo>
                  <a:pt x="1673523" y="26213"/>
                </a:lnTo>
                <a:lnTo>
                  <a:pt x="1673523" y="317011"/>
                </a:lnTo>
                <a:lnTo>
                  <a:pt x="1637480" y="317011"/>
                </a:lnTo>
                <a:close/>
                <a:moveTo>
                  <a:pt x="1008831" y="26213"/>
                </a:moveTo>
                <a:lnTo>
                  <a:pt x="1044874" y="26213"/>
                </a:lnTo>
                <a:lnTo>
                  <a:pt x="1044874" y="317011"/>
                </a:lnTo>
                <a:lnTo>
                  <a:pt x="1008831" y="317011"/>
                </a:lnTo>
                <a:close/>
                <a:moveTo>
                  <a:pt x="4606375" y="0"/>
                </a:moveTo>
                <a:lnTo>
                  <a:pt x="4639551" y="0"/>
                </a:lnTo>
                <a:lnTo>
                  <a:pt x="4599003" y="53654"/>
                </a:lnTo>
                <a:lnTo>
                  <a:pt x="4578114" y="53654"/>
                </a:lnTo>
                <a:close/>
                <a:moveTo>
                  <a:pt x="3579637" y="0"/>
                </a:moveTo>
                <a:lnTo>
                  <a:pt x="3614041" y="0"/>
                </a:lnTo>
                <a:lnTo>
                  <a:pt x="3568578" y="54064"/>
                </a:lnTo>
                <a:lnTo>
                  <a:pt x="3546871" y="5406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52" name="Picture 4" descr="Thư của bố - Tiếng Việt 5 Kết nối tri thức với cuộc sốn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9104" t="28566" r="22363" b="51724"/>
          <a:stretch/>
        </p:blipFill>
        <p:spPr bwMode="auto">
          <a:xfrm>
            <a:off x="1685030" y="172561"/>
            <a:ext cx="5168588" cy="979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7077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Chú hải quân trang 66, 67 SGK Tiếng Việt 3 tập 2 Cánh diều | Tiếng Việt 3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792" y="3979573"/>
            <a:ext cx="4018208" cy="28784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ư của bố - Tiếng Việt 5 Kết nối tri thức với cuộc sốn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9104" t="28566" r="22363" b="51724"/>
          <a:stretch/>
        </p:blipFill>
        <p:spPr bwMode="auto">
          <a:xfrm>
            <a:off x="1685030" y="172561"/>
            <a:ext cx="5168588" cy="979009"/>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1126741" y="1483680"/>
            <a:ext cx="6883011" cy="2495893"/>
          </a:xfrm>
          <a:custGeom>
            <a:avLst/>
            <a:gdLst/>
            <a:ahLst/>
            <a:cxnLst/>
            <a:rect l="l" t="t" r="r" b="b"/>
            <a:pathLst>
              <a:path w="6883011" h="2495893">
                <a:moveTo>
                  <a:pt x="6308711" y="2377830"/>
                </a:moveTo>
                <a:cubicBezTo>
                  <a:pt x="6314820" y="2377830"/>
                  <a:pt x="6319812" y="2379886"/>
                  <a:pt x="6323690" y="2383998"/>
                </a:cubicBezTo>
                <a:cubicBezTo>
                  <a:pt x="6327566" y="2388109"/>
                  <a:pt x="6329504" y="2393454"/>
                  <a:pt x="6329504" y="2400033"/>
                </a:cubicBezTo>
                <a:cubicBezTo>
                  <a:pt x="6329504" y="2406377"/>
                  <a:pt x="6327507" y="2411663"/>
                  <a:pt x="6323513" y="2415892"/>
                </a:cubicBezTo>
                <a:cubicBezTo>
                  <a:pt x="6319519" y="2420121"/>
                  <a:pt x="6314350" y="2422236"/>
                  <a:pt x="6308007" y="2422236"/>
                </a:cubicBezTo>
                <a:cubicBezTo>
                  <a:pt x="6302133" y="2422236"/>
                  <a:pt x="6297258" y="2420121"/>
                  <a:pt x="6293381" y="2415892"/>
                </a:cubicBezTo>
                <a:cubicBezTo>
                  <a:pt x="6289504" y="2411663"/>
                  <a:pt x="6287566" y="2406377"/>
                  <a:pt x="6287566" y="2400033"/>
                </a:cubicBezTo>
                <a:cubicBezTo>
                  <a:pt x="6287566" y="2393689"/>
                  <a:pt x="6289563" y="2388403"/>
                  <a:pt x="6293557" y="2384174"/>
                </a:cubicBezTo>
                <a:cubicBezTo>
                  <a:pt x="6297552" y="2379945"/>
                  <a:pt x="6302602" y="2377830"/>
                  <a:pt x="6308711" y="2377830"/>
                </a:cubicBezTo>
                <a:close/>
                <a:moveTo>
                  <a:pt x="6232511" y="2377830"/>
                </a:moveTo>
                <a:cubicBezTo>
                  <a:pt x="6238620" y="2377830"/>
                  <a:pt x="6243613" y="2379886"/>
                  <a:pt x="6247490" y="2383998"/>
                </a:cubicBezTo>
                <a:cubicBezTo>
                  <a:pt x="6251366" y="2388109"/>
                  <a:pt x="6253304" y="2393454"/>
                  <a:pt x="6253304" y="2400033"/>
                </a:cubicBezTo>
                <a:cubicBezTo>
                  <a:pt x="6253304" y="2406377"/>
                  <a:pt x="6251308" y="2411663"/>
                  <a:pt x="6247313" y="2415892"/>
                </a:cubicBezTo>
                <a:cubicBezTo>
                  <a:pt x="6243319" y="2420121"/>
                  <a:pt x="6238150" y="2422236"/>
                  <a:pt x="6231807" y="2422236"/>
                </a:cubicBezTo>
                <a:cubicBezTo>
                  <a:pt x="6225933" y="2422236"/>
                  <a:pt x="6221057" y="2420121"/>
                  <a:pt x="6217181" y="2415892"/>
                </a:cubicBezTo>
                <a:cubicBezTo>
                  <a:pt x="6213304" y="2411663"/>
                  <a:pt x="6211366" y="2406377"/>
                  <a:pt x="6211366" y="2400033"/>
                </a:cubicBezTo>
                <a:cubicBezTo>
                  <a:pt x="6211366" y="2393689"/>
                  <a:pt x="6213363" y="2388403"/>
                  <a:pt x="6217357" y="2384174"/>
                </a:cubicBezTo>
                <a:cubicBezTo>
                  <a:pt x="6221352" y="2379945"/>
                  <a:pt x="6226403" y="2377830"/>
                  <a:pt x="6232511" y="2377830"/>
                </a:cubicBezTo>
                <a:close/>
                <a:moveTo>
                  <a:pt x="6156311" y="2377830"/>
                </a:moveTo>
                <a:cubicBezTo>
                  <a:pt x="6162420" y="2377830"/>
                  <a:pt x="6167413" y="2379886"/>
                  <a:pt x="6171290" y="2383998"/>
                </a:cubicBezTo>
                <a:cubicBezTo>
                  <a:pt x="6175166" y="2388109"/>
                  <a:pt x="6177105" y="2393454"/>
                  <a:pt x="6177105" y="2400033"/>
                </a:cubicBezTo>
                <a:cubicBezTo>
                  <a:pt x="6177105" y="2406377"/>
                  <a:pt x="6175107" y="2411663"/>
                  <a:pt x="6171113" y="2415892"/>
                </a:cubicBezTo>
                <a:cubicBezTo>
                  <a:pt x="6167119" y="2420121"/>
                  <a:pt x="6161951" y="2422236"/>
                  <a:pt x="6155607" y="2422236"/>
                </a:cubicBezTo>
                <a:cubicBezTo>
                  <a:pt x="6149733" y="2422236"/>
                  <a:pt x="6144858" y="2420121"/>
                  <a:pt x="6140981" y="2415892"/>
                </a:cubicBezTo>
                <a:cubicBezTo>
                  <a:pt x="6137104" y="2411663"/>
                  <a:pt x="6135166" y="2406377"/>
                  <a:pt x="6135166" y="2400033"/>
                </a:cubicBezTo>
                <a:cubicBezTo>
                  <a:pt x="6135166" y="2393689"/>
                  <a:pt x="6137163" y="2388403"/>
                  <a:pt x="6141157" y="2384174"/>
                </a:cubicBezTo>
                <a:cubicBezTo>
                  <a:pt x="6145152" y="2379945"/>
                  <a:pt x="6150203" y="2377830"/>
                  <a:pt x="6156311" y="2377830"/>
                </a:cubicBezTo>
                <a:close/>
                <a:moveTo>
                  <a:pt x="5393197" y="2268226"/>
                </a:moveTo>
                <a:cubicBezTo>
                  <a:pt x="5378160" y="2268226"/>
                  <a:pt x="5365943" y="2274100"/>
                  <a:pt x="5356545" y="2285847"/>
                </a:cubicBezTo>
                <a:cubicBezTo>
                  <a:pt x="5347147" y="2297595"/>
                  <a:pt x="5342448" y="2313219"/>
                  <a:pt x="5342448" y="2332720"/>
                </a:cubicBezTo>
                <a:cubicBezTo>
                  <a:pt x="5342448" y="2350341"/>
                  <a:pt x="5346853" y="2364967"/>
                  <a:pt x="5355664" y="2376597"/>
                </a:cubicBezTo>
                <a:cubicBezTo>
                  <a:pt x="5364474" y="2388227"/>
                  <a:pt x="5376868" y="2394042"/>
                  <a:pt x="5392845" y="2394042"/>
                </a:cubicBezTo>
                <a:cubicBezTo>
                  <a:pt x="5402713" y="2394042"/>
                  <a:pt x="5411582" y="2391222"/>
                  <a:pt x="5419453" y="2385584"/>
                </a:cubicBezTo>
                <a:cubicBezTo>
                  <a:pt x="5427323" y="2379945"/>
                  <a:pt x="5432786" y="2372191"/>
                  <a:pt x="5435841" y="2362323"/>
                </a:cubicBezTo>
                <a:cubicBezTo>
                  <a:pt x="5437485" y="2357389"/>
                  <a:pt x="5438308" y="2351868"/>
                  <a:pt x="5438308" y="2345760"/>
                </a:cubicBezTo>
                <a:lnTo>
                  <a:pt x="5438308" y="2315099"/>
                </a:lnTo>
                <a:cubicBezTo>
                  <a:pt x="5438308" y="2309225"/>
                  <a:pt x="5437720" y="2304643"/>
                  <a:pt x="5436545" y="2301354"/>
                </a:cubicBezTo>
                <a:cubicBezTo>
                  <a:pt x="5433491" y="2291721"/>
                  <a:pt x="5428263" y="2283791"/>
                  <a:pt x="5420863" y="2277565"/>
                </a:cubicBezTo>
                <a:cubicBezTo>
                  <a:pt x="5413461" y="2271339"/>
                  <a:pt x="5404240" y="2268226"/>
                  <a:pt x="5393197" y="2268226"/>
                </a:cubicBezTo>
                <a:close/>
                <a:moveTo>
                  <a:pt x="5004434" y="2267521"/>
                </a:moveTo>
                <a:cubicBezTo>
                  <a:pt x="4987518" y="2267521"/>
                  <a:pt x="4974595" y="2274041"/>
                  <a:pt x="4965667" y="2287081"/>
                </a:cubicBezTo>
                <a:cubicBezTo>
                  <a:pt x="4956739" y="2300121"/>
                  <a:pt x="4952275" y="2315568"/>
                  <a:pt x="4952275" y="2333425"/>
                </a:cubicBezTo>
                <a:cubicBezTo>
                  <a:pt x="4952275" y="2352221"/>
                  <a:pt x="4957092" y="2367845"/>
                  <a:pt x="4966725" y="2380297"/>
                </a:cubicBezTo>
                <a:cubicBezTo>
                  <a:pt x="4976357" y="2392750"/>
                  <a:pt x="4988693" y="2398976"/>
                  <a:pt x="5003729" y="2398976"/>
                </a:cubicBezTo>
                <a:cubicBezTo>
                  <a:pt x="5018531" y="2398976"/>
                  <a:pt x="5030866" y="2392691"/>
                  <a:pt x="5040734" y="2380121"/>
                </a:cubicBezTo>
                <a:cubicBezTo>
                  <a:pt x="5050602" y="2367551"/>
                  <a:pt x="5055653" y="2351633"/>
                  <a:pt x="5055888" y="2332367"/>
                </a:cubicBezTo>
                <a:cubicBezTo>
                  <a:pt x="5055888" y="2324849"/>
                  <a:pt x="5054890" y="2317389"/>
                  <a:pt x="5052893" y="2309988"/>
                </a:cubicBezTo>
                <a:cubicBezTo>
                  <a:pt x="5050895" y="2302588"/>
                  <a:pt x="5047959" y="2295598"/>
                  <a:pt x="5044082" y="2289019"/>
                </a:cubicBezTo>
                <a:cubicBezTo>
                  <a:pt x="5040205" y="2282441"/>
                  <a:pt x="5034860" y="2277213"/>
                  <a:pt x="5028047" y="2273336"/>
                </a:cubicBezTo>
                <a:cubicBezTo>
                  <a:pt x="5021233" y="2269460"/>
                  <a:pt x="5013362" y="2267521"/>
                  <a:pt x="5004434" y="2267521"/>
                </a:cubicBezTo>
                <a:close/>
                <a:moveTo>
                  <a:pt x="4147184" y="2267521"/>
                </a:moveTo>
                <a:cubicBezTo>
                  <a:pt x="4130268" y="2267521"/>
                  <a:pt x="4117346" y="2274041"/>
                  <a:pt x="4108417" y="2287081"/>
                </a:cubicBezTo>
                <a:cubicBezTo>
                  <a:pt x="4099489" y="2300121"/>
                  <a:pt x="4095025" y="2315568"/>
                  <a:pt x="4095025" y="2333425"/>
                </a:cubicBezTo>
                <a:cubicBezTo>
                  <a:pt x="4095025" y="2352221"/>
                  <a:pt x="4099842" y="2367845"/>
                  <a:pt x="4109475" y="2380297"/>
                </a:cubicBezTo>
                <a:cubicBezTo>
                  <a:pt x="4119108" y="2392750"/>
                  <a:pt x="4131443" y="2398976"/>
                  <a:pt x="4146479" y="2398976"/>
                </a:cubicBezTo>
                <a:cubicBezTo>
                  <a:pt x="4161281" y="2398976"/>
                  <a:pt x="4173616" y="2392691"/>
                  <a:pt x="4183484" y="2380121"/>
                </a:cubicBezTo>
                <a:cubicBezTo>
                  <a:pt x="4193352" y="2367551"/>
                  <a:pt x="4198404" y="2351633"/>
                  <a:pt x="4198638" y="2332367"/>
                </a:cubicBezTo>
                <a:cubicBezTo>
                  <a:pt x="4198638" y="2324849"/>
                  <a:pt x="4197640" y="2317389"/>
                  <a:pt x="4195643" y="2309988"/>
                </a:cubicBezTo>
                <a:cubicBezTo>
                  <a:pt x="4193646" y="2302588"/>
                  <a:pt x="4190709" y="2295598"/>
                  <a:pt x="4186832" y="2289019"/>
                </a:cubicBezTo>
                <a:cubicBezTo>
                  <a:pt x="4182955" y="2282441"/>
                  <a:pt x="4177610" y="2277213"/>
                  <a:pt x="4170797" y="2273336"/>
                </a:cubicBezTo>
                <a:cubicBezTo>
                  <a:pt x="4163983" y="2269460"/>
                  <a:pt x="4156113" y="2267521"/>
                  <a:pt x="4147184" y="2267521"/>
                </a:cubicBezTo>
                <a:close/>
                <a:moveTo>
                  <a:pt x="3709034" y="2267521"/>
                </a:moveTo>
                <a:cubicBezTo>
                  <a:pt x="3692118" y="2267521"/>
                  <a:pt x="3679195" y="2274041"/>
                  <a:pt x="3670267" y="2287081"/>
                </a:cubicBezTo>
                <a:cubicBezTo>
                  <a:pt x="3661339" y="2300121"/>
                  <a:pt x="3656875" y="2315568"/>
                  <a:pt x="3656875" y="2333425"/>
                </a:cubicBezTo>
                <a:cubicBezTo>
                  <a:pt x="3656875" y="2352221"/>
                  <a:pt x="3661692" y="2367845"/>
                  <a:pt x="3671324" y="2380297"/>
                </a:cubicBezTo>
                <a:cubicBezTo>
                  <a:pt x="3680958" y="2392750"/>
                  <a:pt x="3693293" y="2398976"/>
                  <a:pt x="3708329" y="2398976"/>
                </a:cubicBezTo>
                <a:cubicBezTo>
                  <a:pt x="3723131" y="2398976"/>
                  <a:pt x="3735466" y="2392691"/>
                  <a:pt x="3745334" y="2380121"/>
                </a:cubicBezTo>
                <a:cubicBezTo>
                  <a:pt x="3755202" y="2367551"/>
                  <a:pt x="3760253" y="2351633"/>
                  <a:pt x="3760488" y="2332367"/>
                </a:cubicBezTo>
                <a:cubicBezTo>
                  <a:pt x="3760488" y="2324849"/>
                  <a:pt x="3759489" y="2317389"/>
                  <a:pt x="3757492" y="2309988"/>
                </a:cubicBezTo>
                <a:cubicBezTo>
                  <a:pt x="3755495" y="2302588"/>
                  <a:pt x="3752558" y="2295598"/>
                  <a:pt x="3748682" y="2289019"/>
                </a:cubicBezTo>
                <a:cubicBezTo>
                  <a:pt x="3744805" y="2282441"/>
                  <a:pt x="3739460" y="2277213"/>
                  <a:pt x="3732646" y="2273336"/>
                </a:cubicBezTo>
                <a:cubicBezTo>
                  <a:pt x="3725833" y="2269460"/>
                  <a:pt x="3717962" y="2267521"/>
                  <a:pt x="3709034" y="2267521"/>
                </a:cubicBezTo>
                <a:close/>
                <a:moveTo>
                  <a:pt x="2956559" y="2267521"/>
                </a:moveTo>
                <a:cubicBezTo>
                  <a:pt x="2939643" y="2267521"/>
                  <a:pt x="2926720" y="2274041"/>
                  <a:pt x="2917792" y="2287081"/>
                </a:cubicBezTo>
                <a:cubicBezTo>
                  <a:pt x="2908864" y="2300121"/>
                  <a:pt x="2904400" y="2315568"/>
                  <a:pt x="2904400" y="2333425"/>
                </a:cubicBezTo>
                <a:cubicBezTo>
                  <a:pt x="2904400" y="2352221"/>
                  <a:pt x="2909217" y="2367845"/>
                  <a:pt x="2918850" y="2380297"/>
                </a:cubicBezTo>
                <a:cubicBezTo>
                  <a:pt x="2928482" y="2392750"/>
                  <a:pt x="2940817" y="2398976"/>
                  <a:pt x="2955854" y="2398976"/>
                </a:cubicBezTo>
                <a:cubicBezTo>
                  <a:pt x="2970656" y="2398976"/>
                  <a:pt x="2982991" y="2392691"/>
                  <a:pt x="2992859" y="2380121"/>
                </a:cubicBezTo>
                <a:cubicBezTo>
                  <a:pt x="3002726" y="2367551"/>
                  <a:pt x="3007660" y="2351751"/>
                  <a:pt x="3007660" y="2332720"/>
                </a:cubicBezTo>
                <a:cubicBezTo>
                  <a:pt x="3007660" y="2316038"/>
                  <a:pt x="3003373" y="2301002"/>
                  <a:pt x="2994797" y="2287609"/>
                </a:cubicBezTo>
                <a:cubicBezTo>
                  <a:pt x="2986221" y="2274217"/>
                  <a:pt x="2973476" y="2267521"/>
                  <a:pt x="2956559" y="2267521"/>
                </a:cubicBezTo>
                <a:close/>
                <a:moveTo>
                  <a:pt x="1985009" y="2267521"/>
                </a:moveTo>
                <a:cubicBezTo>
                  <a:pt x="1968093" y="2267521"/>
                  <a:pt x="1955171" y="2274041"/>
                  <a:pt x="1946242" y="2287081"/>
                </a:cubicBezTo>
                <a:cubicBezTo>
                  <a:pt x="1937314" y="2300121"/>
                  <a:pt x="1932850" y="2315568"/>
                  <a:pt x="1932850" y="2333425"/>
                </a:cubicBezTo>
                <a:cubicBezTo>
                  <a:pt x="1932850" y="2352221"/>
                  <a:pt x="1937666" y="2367845"/>
                  <a:pt x="1947300" y="2380297"/>
                </a:cubicBezTo>
                <a:cubicBezTo>
                  <a:pt x="1956933" y="2392750"/>
                  <a:pt x="1969267" y="2398976"/>
                  <a:pt x="1984305" y="2398976"/>
                </a:cubicBezTo>
                <a:cubicBezTo>
                  <a:pt x="1999106" y="2398976"/>
                  <a:pt x="2011441" y="2392691"/>
                  <a:pt x="2021309" y="2380121"/>
                </a:cubicBezTo>
                <a:cubicBezTo>
                  <a:pt x="2031177" y="2367551"/>
                  <a:pt x="2036110" y="2351751"/>
                  <a:pt x="2036110" y="2332720"/>
                </a:cubicBezTo>
                <a:cubicBezTo>
                  <a:pt x="2036110" y="2316038"/>
                  <a:pt x="2031823" y="2301002"/>
                  <a:pt x="2023247" y="2287609"/>
                </a:cubicBezTo>
                <a:cubicBezTo>
                  <a:pt x="2014672" y="2274217"/>
                  <a:pt x="2001926" y="2267521"/>
                  <a:pt x="1985009" y="2267521"/>
                </a:cubicBezTo>
                <a:close/>
                <a:moveTo>
                  <a:pt x="5836291" y="2266464"/>
                </a:moveTo>
                <a:cubicBezTo>
                  <a:pt x="5821959" y="2266464"/>
                  <a:pt x="5810798" y="2271574"/>
                  <a:pt x="5802810" y="2281794"/>
                </a:cubicBezTo>
                <a:cubicBezTo>
                  <a:pt x="5794822" y="2292015"/>
                  <a:pt x="5790123" y="2303586"/>
                  <a:pt x="5788714" y="2316508"/>
                </a:cubicBezTo>
                <a:lnTo>
                  <a:pt x="5879286" y="2316508"/>
                </a:lnTo>
                <a:cubicBezTo>
                  <a:pt x="5879521" y="2304056"/>
                  <a:pt x="5876291" y="2292602"/>
                  <a:pt x="5869595" y="2282147"/>
                </a:cubicBezTo>
                <a:cubicBezTo>
                  <a:pt x="5862899" y="2271692"/>
                  <a:pt x="5851797" y="2266464"/>
                  <a:pt x="5836291" y="2266464"/>
                </a:cubicBezTo>
                <a:close/>
                <a:moveTo>
                  <a:pt x="2502541" y="2266464"/>
                </a:moveTo>
                <a:cubicBezTo>
                  <a:pt x="2488208" y="2266464"/>
                  <a:pt x="2477048" y="2271574"/>
                  <a:pt x="2469060" y="2281794"/>
                </a:cubicBezTo>
                <a:cubicBezTo>
                  <a:pt x="2461072" y="2292015"/>
                  <a:pt x="2456373" y="2303586"/>
                  <a:pt x="2454963" y="2316508"/>
                </a:cubicBezTo>
                <a:lnTo>
                  <a:pt x="2545536" y="2316508"/>
                </a:lnTo>
                <a:cubicBezTo>
                  <a:pt x="2545771" y="2304056"/>
                  <a:pt x="2542541" y="2292602"/>
                  <a:pt x="2535845" y="2282147"/>
                </a:cubicBezTo>
                <a:cubicBezTo>
                  <a:pt x="2529148" y="2271692"/>
                  <a:pt x="2518047" y="2266464"/>
                  <a:pt x="2502541" y="2266464"/>
                </a:cubicBezTo>
                <a:close/>
                <a:moveTo>
                  <a:pt x="5951009" y="2247785"/>
                </a:moveTo>
                <a:lnTo>
                  <a:pt x="5982023" y="2247785"/>
                </a:lnTo>
                <a:lnTo>
                  <a:pt x="5982023" y="2341883"/>
                </a:lnTo>
                <a:cubicBezTo>
                  <a:pt x="5982023" y="2378300"/>
                  <a:pt x="5994710" y="2396509"/>
                  <a:pt x="6020085" y="2396509"/>
                </a:cubicBezTo>
                <a:cubicBezTo>
                  <a:pt x="6029718" y="2396509"/>
                  <a:pt x="6038176" y="2393689"/>
                  <a:pt x="6045459" y="2388051"/>
                </a:cubicBezTo>
                <a:cubicBezTo>
                  <a:pt x="6052743" y="2382412"/>
                  <a:pt x="6057912" y="2375716"/>
                  <a:pt x="6060966" y="2367962"/>
                </a:cubicBezTo>
                <a:cubicBezTo>
                  <a:pt x="6062846" y="2363498"/>
                  <a:pt x="6063786" y="2358212"/>
                  <a:pt x="6063786" y="2352103"/>
                </a:cubicBezTo>
                <a:lnTo>
                  <a:pt x="6063786" y="2247785"/>
                </a:lnTo>
                <a:lnTo>
                  <a:pt x="6094799" y="2247785"/>
                </a:lnTo>
                <a:lnTo>
                  <a:pt x="6094799" y="2371487"/>
                </a:lnTo>
                <a:cubicBezTo>
                  <a:pt x="6094799" y="2390753"/>
                  <a:pt x="6095269" y="2406377"/>
                  <a:pt x="6096209" y="2418359"/>
                </a:cubicBezTo>
                <a:lnTo>
                  <a:pt x="6068720" y="2418359"/>
                </a:lnTo>
                <a:lnTo>
                  <a:pt x="6066958" y="2390518"/>
                </a:lnTo>
                <a:lnTo>
                  <a:pt x="6066252" y="2390518"/>
                </a:lnTo>
                <a:cubicBezTo>
                  <a:pt x="6061554" y="2398976"/>
                  <a:pt x="6054388" y="2406377"/>
                  <a:pt x="6044755" y="2412720"/>
                </a:cubicBezTo>
                <a:cubicBezTo>
                  <a:pt x="6035122" y="2419064"/>
                  <a:pt x="6023492" y="2422236"/>
                  <a:pt x="6009865" y="2422236"/>
                </a:cubicBezTo>
                <a:cubicBezTo>
                  <a:pt x="6002581" y="2422236"/>
                  <a:pt x="5995709" y="2421061"/>
                  <a:pt x="5989248" y="2418712"/>
                </a:cubicBezTo>
                <a:cubicBezTo>
                  <a:pt x="5982787" y="2416362"/>
                  <a:pt x="5976560" y="2412544"/>
                  <a:pt x="5970569" y="2407258"/>
                </a:cubicBezTo>
                <a:cubicBezTo>
                  <a:pt x="5964578" y="2401971"/>
                  <a:pt x="5959821" y="2394218"/>
                  <a:pt x="5956296" y="2383998"/>
                </a:cubicBezTo>
                <a:cubicBezTo>
                  <a:pt x="5952772" y="2373777"/>
                  <a:pt x="5951009" y="2361619"/>
                  <a:pt x="5951009" y="2347522"/>
                </a:cubicBezTo>
                <a:close/>
                <a:moveTo>
                  <a:pt x="5586612" y="2247785"/>
                </a:moveTo>
                <a:lnTo>
                  <a:pt x="5620445" y="2247785"/>
                </a:lnTo>
                <a:lnTo>
                  <a:pt x="5657449" y="2348579"/>
                </a:lnTo>
                <a:cubicBezTo>
                  <a:pt x="5661678" y="2359622"/>
                  <a:pt x="5665438" y="2371252"/>
                  <a:pt x="5668727" y="2383469"/>
                </a:cubicBezTo>
                <a:lnTo>
                  <a:pt x="5669432" y="2383469"/>
                </a:lnTo>
                <a:cubicBezTo>
                  <a:pt x="5669667" y="2382764"/>
                  <a:pt x="5671135" y="2377889"/>
                  <a:pt x="5673837" y="2368843"/>
                </a:cubicBezTo>
                <a:cubicBezTo>
                  <a:pt x="5676539" y="2359798"/>
                  <a:pt x="5678712" y="2352808"/>
                  <a:pt x="5680357" y="2347874"/>
                </a:cubicBezTo>
                <a:lnTo>
                  <a:pt x="5714190" y="2247785"/>
                </a:lnTo>
                <a:lnTo>
                  <a:pt x="5746965" y="2247785"/>
                </a:lnTo>
                <a:lnTo>
                  <a:pt x="5700445" y="2369372"/>
                </a:lnTo>
                <a:cubicBezTo>
                  <a:pt x="5688932" y="2399446"/>
                  <a:pt x="5678888" y="2422471"/>
                  <a:pt x="5670313" y="2438447"/>
                </a:cubicBezTo>
                <a:cubicBezTo>
                  <a:pt x="5661737" y="2454424"/>
                  <a:pt x="5652280" y="2466994"/>
                  <a:pt x="5641942" y="2476157"/>
                </a:cubicBezTo>
                <a:cubicBezTo>
                  <a:pt x="5629020" y="2486964"/>
                  <a:pt x="5616333" y="2493543"/>
                  <a:pt x="5603881" y="2495893"/>
                </a:cubicBezTo>
                <a:lnTo>
                  <a:pt x="5596127" y="2470166"/>
                </a:lnTo>
                <a:cubicBezTo>
                  <a:pt x="5605995" y="2467111"/>
                  <a:pt x="5615041" y="2462060"/>
                  <a:pt x="5623264" y="2455011"/>
                </a:cubicBezTo>
                <a:cubicBezTo>
                  <a:pt x="5633837" y="2446788"/>
                  <a:pt x="5642530" y="2435275"/>
                  <a:pt x="5649344" y="2420474"/>
                </a:cubicBezTo>
                <a:cubicBezTo>
                  <a:pt x="5650988" y="2416714"/>
                  <a:pt x="5651810" y="2414248"/>
                  <a:pt x="5651810" y="2413073"/>
                </a:cubicBezTo>
                <a:cubicBezTo>
                  <a:pt x="5651810" y="2411193"/>
                  <a:pt x="5650988" y="2408491"/>
                  <a:pt x="5649344" y="2404967"/>
                </a:cubicBezTo>
                <a:close/>
                <a:moveTo>
                  <a:pt x="4266142" y="2247785"/>
                </a:moveTo>
                <a:lnTo>
                  <a:pt x="4297155" y="2247785"/>
                </a:lnTo>
                <a:lnTo>
                  <a:pt x="4297155" y="2418359"/>
                </a:lnTo>
                <a:lnTo>
                  <a:pt x="4266142" y="2418359"/>
                </a:lnTo>
                <a:close/>
                <a:moveTo>
                  <a:pt x="3883046" y="2247785"/>
                </a:moveTo>
                <a:lnTo>
                  <a:pt x="3916174" y="2247785"/>
                </a:lnTo>
                <a:lnTo>
                  <a:pt x="3949655" y="2343293"/>
                </a:lnTo>
                <a:cubicBezTo>
                  <a:pt x="3955763" y="2360444"/>
                  <a:pt x="3960345" y="2375128"/>
                  <a:pt x="3963399" y="2387346"/>
                </a:cubicBezTo>
                <a:lnTo>
                  <a:pt x="3964456" y="2387346"/>
                </a:lnTo>
                <a:cubicBezTo>
                  <a:pt x="3967276" y="2377243"/>
                  <a:pt x="3972092" y="2362559"/>
                  <a:pt x="3978906" y="2343293"/>
                </a:cubicBezTo>
                <a:lnTo>
                  <a:pt x="4012034" y="2247785"/>
                </a:lnTo>
                <a:lnTo>
                  <a:pt x="4044457" y="2247785"/>
                </a:lnTo>
                <a:lnTo>
                  <a:pt x="3977496" y="2418359"/>
                </a:lnTo>
                <a:lnTo>
                  <a:pt x="3947893" y="2418359"/>
                </a:lnTo>
                <a:close/>
                <a:moveTo>
                  <a:pt x="3075517" y="2247785"/>
                </a:moveTo>
                <a:lnTo>
                  <a:pt x="3106530" y="2247785"/>
                </a:lnTo>
                <a:lnTo>
                  <a:pt x="3106530" y="2418359"/>
                </a:lnTo>
                <a:lnTo>
                  <a:pt x="3075517" y="2418359"/>
                </a:lnTo>
                <a:close/>
                <a:moveTo>
                  <a:pt x="2244746" y="2247785"/>
                </a:moveTo>
                <a:lnTo>
                  <a:pt x="2277874" y="2247785"/>
                </a:lnTo>
                <a:lnTo>
                  <a:pt x="2311355" y="2343293"/>
                </a:lnTo>
                <a:cubicBezTo>
                  <a:pt x="2317463" y="2360444"/>
                  <a:pt x="2322045" y="2375128"/>
                  <a:pt x="2325099" y="2387346"/>
                </a:cubicBezTo>
                <a:lnTo>
                  <a:pt x="2326156" y="2387346"/>
                </a:lnTo>
                <a:cubicBezTo>
                  <a:pt x="2328976" y="2377243"/>
                  <a:pt x="2333792" y="2362559"/>
                  <a:pt x="2340606" y="2343293"/>
                </a:cubicBezTo>
                <a:lnTo>
                  <a:pt x="2373734" y="2247785"/>
                </a:lnTo>
                <a:lnTo>
                  <a:pt x="2406157" y="2247785"/>
                </a:lnTo>
                <a:lnTo>
                  <a:pt x="2339196" y="2418359"/>
                </a:lnTo>
                <a:lnTo>
                  <a:pt x="2309593" y="2418359"/>
                </a:lnTo>
                <a:close/>
                <a:moveTo>
                  <a:pt x="2103967" y="2247785"/>
                </a:moveTo>
                <a:lnTo>
                  <a:pt x="2134981" y="2247785"/>
                </a:lnTo>
                <a:lnTo>
                  <a:pt x="2134981" y="2418359"/>
                </a:lnTo>
                <a:lnTo>
                  <a:pt x="2103967" y="2418359"/>
                </a:lnTo>
                <a:close/>
                <a:moveTo>
                  <a:pt x="1561042" y="2247785"/>
                </a:moveTo>
                <a:lnTo>
                  <a:pt x="1592055" y="2247785"/>
                </a:lnTo>
                <a:lnTo>
                  <a:pt x="1592055" y="2418359"/>
                </a:lnTo>
                <a:lnTo>
                  <a:pt x="1561042" y="2418359"/>
                </a:lnTo>
                <a:close/>
                <a:moveTo>
                  <a:pt x="5838758" y="2244261"/>
                </a:moveTo>
                <a:cubicBezTo>
                  <a:pt x="5851915" y="2244261"/>
                  <a:pt x="5863369" y="2246904"/>
                  <a:pt x="5873119" y="2252191"/>
                </a:cubicBezTo>
                <a:cubicBezTo>
                  <a:pt x="5882869" y="2257477"/>
                  <a:pt x="5890212" y="2264349"/>
                  <a:pt x="5895146" y="2272808"/>
                </a:cubicBezTo>
                <a:cubicBezTo>
                  <a:pt x="5900080" y="2281266"/>
                  <a:pt x="5903662" y="2289783"/>
                  <a:pt x="5905895" y="2298358"/>
                </a:cubicBezTo>
                <a:cubicBezTo>
                  <a:pt x="5908127" y="2306934"/>
                  <a:pt x="5909243" y="2315568"/>
                  <a:pt x="5909243" y="2324262"/>
                </a:cubicBezTo>
                <a:cubicBezTo>
                  <a:pt x="5909243" y="2330370"/>
                  <a:pt x="5908890" y="2335187"/>
                  <a:pt x="5908185" y="2338711"/>
                </a:cubicBezTo>
                <a:lnTo>
                  <a:pt x="5788361" y="2338711"/>
                </a:lnTo>
                <a:cubicBezTo>
                  <a:pt x="5788595" y="2358682"/>
                  <a:pt x="5794176" y="2373543"/>
                  <a:pt x="5805101" y="2383293"/>
                </a:cubicBezTo>
                <a:cubicBezTo>
                  <a:pt x="5816026" y="2393043"/>
                  <a:pt x="5829947" y="2397918"/>
                  <a:pt x="5846863" y="2397918"/>
                </a:cubicBezTo>
                <a:cubicBezTo>
                  <a:pt x="5864955" y="2397918"/>
                  <a:pt x="5880696" y="2394982"/>
                  <a:pt x="5894088" y="2389108"/>
                </a:cubicBezTo>
                <a:lnTo>
                  <a:pt x="5899727" y="2411311"/>
                </a:lnTo>
                <a:cubicBezTo>
                  <a:pt x="5883516" y="2418594"/>
                  <a:pt x="5864485" y="2422236"/>
                  <a:pt x="5842635" y="2422236"/>
                </a:cubicBezTo>
                <a:cubicBezTo>
                  <a:pt x="5816790" y="2422236"/>
                  <a:pt x="5796349" y="2414365"/>
                  <a:pt x="5781312" y="2398623"/>
                </a:cubicBezTo>
                <a:cubicBezTo>
                  <a:pt x="5766275" y="2382882"/>
                  <a:pt x="5758757" y="2361971"/>
                  <a:pt x="5758757" y="2335892"/>
                </a:cubicBezTo>
                <a:cubicBezTo>
                  <a:pt x="5758757" y="2309577"/>
                  <a:pt x="5766040" y="2287727"/>
                  <a:pt x="5780608" y="2270341"/>
                </a:cubicBezTo>
                <a:cubicBezTo>
                  <a:pt x="5795174" y="2252954"/>
                  <a:pt x="5814558" y="2244261"/>
                  <a:pt x="5838758" y="2244261"/>
                </a:cubicBezTo>
                <a:close/>
                <a:moveTo>
                  <a:pt x="5388263" y="2244261"/>
                </a:moveTo>
                <a:cubicBezTo>
                  <a:pt x="5412933" y="2244261"/>
                  <a:pt x="5430671" y="2254012"/>
                  <a:pt x="5441479" y="2273512"/>
                </a:cubicBezTo>
                <a:lnTo>
                  <a:pt x="5442184" y="2273512"/>
                </a:lnTo>
                <a:lnTo>
                  <a:pt x="5443242" y="2247785"/>
                </a:lnTo>
                <a:lnTo>
                  <a:pt x="5470731" y="2247785"/>
                </a:lnTo>
                <a:cubicBezTo>
                  <a:pt x="5469791" y="2258358"/>
                  <a:pt x="5469321" y="2273865"/>
                  <a:pt x="5469321" y="2294306"/>
                </a:cubicBezTo>
                <a:lnTo>
                  <a:pt x="5469321" y="2393337"/>
                </a:lnTo>
                <a:cubicBezTo>
                  <a:pt x="5469321" y="2430224"/>
                  <a:pt x="5461215" y="2456303"/>
                  <a:pt x="5445004" y="2471575"/>
                </a:cubicBezTo>
                <a:cubicBezTo>
                  <a:pt x="5429732" y="2485202"/>
                  <a:pt x="5408938" y="2492016"/>
                  <a:pt x="5382624" y="2492016"/>
                </a:cubicBezTo>
                <a:cubicBezTo>
                  <a:pt x="5358894" y="2492016"/>
                  <a:pt x="5339981" y="2487317"/>
                  <a:pt x="5325884" y="2477919"/>
                </a:cubicBezTo>
                <a:lnTo>
                  <a:pt x="5333637" y="2453954"/>
                </a:lnTo>
                <a:cubicBezTo>
                  <a:pt x="5347499" y="2463117"/>
                  <a:pt x="5364181" y="2467699"/>
                  <a:pt x="5383682" y="2467699"/>
                </a:cubicBezTo>
                <a:cubicBezTo>
                  <a:pt x="5400598" y="2467699"/>
                  <a:pt x="5413990" y="2462882"/>
                  <a:pt x="5423858" y="2453249"/>
                </a:cubicBezTo>
                <a:cubicBezTo>
                  <a:pt x="5433726" y="2443616"/>
                  <a:pt x="5438660" y="2428462"/>
                  <a:pt x="5438660" y="2407786"/>
                </a:cubicBezTo>
                <a:lnTo>
                  <a:pt x="5438660" y="2389108"/>
                </a:lnTo>
                <a:lnTo>
                  <a:pt x="5437955" y="2389108"/>
                </a:lnTo>
                <a:cubicBezTo>
                  <a:pt x="5433021" y="2397566"/>
                  <a:pt x="5425914" y="2404438"/>
                  <a:pt x="5416633" y="2409725"/>
                </a:cubicBezTo>
                <a:cubicBezTo>
                  <a:pt x="5407352" y="2415011"/>
                  <a:pt x="5396369" y="2417654"/>
                  <a:pt x="5383682" y="2417654"/>
                </a:cubicBezTo>
                <a:cubicBezTo>
                  <a:pt x="5362771" y="2417654"/>
                  <a:pt x="5345443" y="2409725"/>
                  <a:pt x="5331699" y="2393865"/>
                </a:cubicBezTo>
                <a:cubicBezTo>
                  <a:pt x="5317954" y="2378007"/>
                  <a:pt x="5311082" y="2358212"/>
                  <a:pt x="5311082" y="2334482"/>
                </a:cubicBezTo>
                <a:cubicBezTo>
                  <a:pt x="5311082" y="2306993"/>
                  <a:pt x="5318718" y="2285084"/>
                  <a:pt x="5333990" y="2268755"/>
                </a:cubicBezTo>
                <a:cubicBezTo>
                  <a:pt x="5349261" y="2252426"/>
                  <a:pt x="5367353" y="2244261"/>
                  <a:pt x="5388263" y="2244261"/>
                </a:cubicBezTo>
                <a:close/>
                <a:moveTo>
                  <a:pt x="5208326" y="2244261"/>
                </a:moveTo>
                <a:cubicBezTo>
                  <a:pt x="5214905" y="2244261"/>
                  <a:pt x="5221425" y="2245377"/>
                  <a:pt x="5227886" y="2247609"/>
                </a:cubicBezTo>
                <a:cubicBezTo>
                  <a:pt x="5234347" y="2249841"/>
                  <a:pt x="5240749" y="2253483"/>
                  <a:pt x="5247093" y="2258534"/>
                </a:cubicBezTo>
                <a:cubicBezTo>
                  <a:pt x="5253437" y="2263586"/>
                  <a:pt x="5258606" y="2271104"/>
                  <a:pt x="5262600" y="2281090"/>
                </a:cubicBezTo>
                <a:cubicBezTo>
                  <a:pt x="5266594" y="2291075"/>
                  <a:pt x="5268591" y="2302999"/>
                  <a:pt x="5268591" y="2316861"/>
                </a:cubicBezTo>
                <a:lnTo>
                  <a:pt x="5268591" y="2418359"/>
                </a:lnTo>
                <a:lnTo>
                  <a:pt x="5237578" y="2418359"/>
                </a:lnTo>
                <a:lnTo>
                  <a:pt x="5237578" y="2320033"/>
                </a:lnTo>
                <a:cubicBezTo>
                  <a:pt x="5237578" y="2304996"/>
                  <a:pt x="5234406" y="2292837"/>
                  <a:pt x="5228062" y="2283557"/>
                </a:cubicBezTo>
                <a:cubicBezTo>
                  <a:pt x="5221718" y="2274276"/>
                  <a:pt x="5211733" y="2269636"/>
                  <a:pt x="5198106" y="2269636"/>
                </a:cubicBezTo>
                <a:cubicBezTo>
                  <a:pt x="5188473" y="2269636"/>
                  <a:pt x="5179897" y="2272690"/>
                  <a:pt x="5172379" y="2278799"/>
                </a:cubicBezTo>
                <a:cubicBezTo>
                  <a:pt x="5164860" y="2284908"/>
                  <a:pt x="5159574" y="2292426"/>
                  <a:pt x="5156520" y="2301354"/>
                </a:cubicBezTo>
                <a:cubicBezTo>
                  <a:pt x="5155110" y="2305113"/>
                  <a:pt x="5154405" y="2309930"/>
                  <a:pt x="5154405" y="2315803"/>
                </a:cubicBezTo>
                <a:lnTo>
                  <a:pt x="5154405" y="2418359"/>
                </a:lnTo>
                <a:lnTo>
                  <a:pt x="5123392" y="2418359"/>
                </a:lnTo>
                <a:lnTo>
                  <a:pt x="5123392" y="2293953"/>
                </a:lnTo>
                <a:cubicBezTo>
                  <a:pt x="5123392" y="2275627"/>
                  <a:pt x="5122922" y="2260238"/>
                  <a:pt x="5121982" y="2247785"/>
                </a:cubicBezTo>
                <a:lnTo>
                  <a:pt x="5149472" y="2247785"/>
                </a:lnTo>
                <a:lnTo>
                  <a:pt x="5151234" y="2275979"/>
                </a:lnTo>
                <a:lnTo>
                  <a:pt x="5151938" y="2275979"/>
                </a:lnTo>
                <a:cubicBezTo>
                  <a:pt x="5156638" y="2267051"/>
                  <a:pt x="5163921" y="2259533"/>
                  <a:pt x="5173789" y="2253424"/>
                </a:cubicBezTo>
                <a:cubicBezTo>
                  <a:pt x="5183657" y="2247316"/>
                  <a:pt x="5195169" y="2244261"/>
                  <a:pt x="5208326" y="2244261"/>
                </a:cubicBezTo>
                <a:close/>
                <a:moveTo>
                  <a:pt x="3322376" y="2244261"/>
                </a:moveTo>
                <a:cubicBezTo>
                  <a:pt x="3328955" y="2244261"/>
                  <a:pt x="3335475" y="2245377"/>
                  <a:pt x="3341936" y="2247609"/>
                </a:cubicBezTo>
                <a:cubicBezTo>
                  <a:pt x="3348397" y="2249841"/>
                  <a:pt x="3354799" y="2253483"/>
                  <a:pt x="3361143" y="2258534"/>
                </a:cubicBezTo>
                <a:cubicBezTo>
                  <a:pt x="3367487" y="2263586"/>
                  <a:pt x="3372655" y="2271104"/>
                  <a:pt x="3376650" y="2281090"/>
                </a:cubicBezTo>
                <a:cubicBezTo>
                  <a:pt x="3380644" y="2291075"/>
                  <a:pt x="3382641" y="2302999"/>
                  <a:pt x="3382641" y="2316861"/>
                </a:cubicBezTo>
                <a:lnTo>
                  <a:pt x="3382641" y="2418359"/>
                </a:lnTo>
                <a:lnTo>
                  <a:pt x="3351627" y="2418359"/>
                </a:lnTo>
                <a:lnTo>
                  <a:pt x="3351627" y="2320033"/>
                </a:lnTo>
                <a:cubicBezTo>
                  <a:pt x="3351627" y="2304996"/>
                  <a:pt x="3348456" y="2292837"/>
                  <a:pt x="3342112" y="2283557"/>
                </a:cubicBezTo>
                <a:cubicBezTo>
                  <a:pt x="3335768" y="2274276"/>
                  <a:pt x="3325783" y="2269636"/>
                  <a:pt x="3312156" y="2269636"/>
                </a:cubicBezTo>
                <a:cubicBezTo>
                  <a:pt x="3302523" y="2269636"/>
                  <a:pt x="3293947" y="2272690"/>
                  <a:pt x="3286429" y="2278799"/>
                </a:cubicBezTo>
                <a:cubicBezTo>
                  <a:pt x="3278910" y="2284908"/>
                  <a:pt x="3273624" y="2292426"/>
                  <a:pt x="3270570" y="2301354"/>
                </a:cubicBezTo>
                <a:cubicBezTo>
                  <a:pt x="3269160" y="2305113"/>
                  <a:pt x="3268455" y="2309930"/>
                  <a:pt x="3268455" y="2315803"/>
                </a:cubicBezTo>
                <a:lnTo>
                  <a:pt x="3268455" y="2418359"/>
                </a:lnTo>
                <a:lnTo>
                  <a:pt x="3237442" y="2418359"/>
                </a:lnTo>
                <a:lnTo>
                  <a:pt x="3237442" y="2293953"/>
                </a:lnTo>
                <a:cubicBezTo>
                  <a:pt x="3237442" y="2275627"/>
                  <a:pt x="3236972" y="2260238"/>
                  <a:pt x="3236032" y="2247785"/>
                </a:cubicBezTo>
                <a:lnTo>
                  <a:pt x="3263521" y="2247785"/>
                </a:lnTo>
                <a:lnTo>
                  <a:pt x="3265283" y="2275979"/>
                </a:lnTo>
                <a:lnTo>
                  <a:pt x="3265988" y="2275979"/>
                </a:lnTo>
                <a:cubicBezTo>
                  <a:pt x="3270687" y="2267051"/>
                  <a:pt x="3277971" y="2259533"/>
                  <a:pt x="3287839" y="2253424"/>
                </a:cubicBezTo>
                <a:cubicBezTo>
                  <a:pt x="3297707" y="2247316"/>
                  <a:pt x="3309219" y="2244261"/>
                  <a:pt x="3322376" y="2244261"/>
                </a:cubicBezTo>
                <a:close/>
                <a:moveTo>
                  <a:pt x="2957264" y="2244261"/>
                </a:moveTo>
                <a:cubicBezTo>
                  <a:pt x="2981698" y="2244261"/>
                  <a:pt x="3001493" y="2252367"/>
                  <a:pt x="3016647" y="2268578"/>
                </a:cubicBezTo>
                <a:cubicBezTo>
                  <a:pt x="3031802" y="2284790"/>
                  <a:pt x="3039379" y="2305818"/>
                  <a:pt x="3039379" y="2331663"/>
                </a:cubicBezTo>
                <a:cubicBezTo>
                  <a:pt x="3039379" y="2361031"/>
                  <a:pt x="3030921" y="2383469"/>
                  <a:pt x="3014004" y="2398976"/>
                </a:cubicBezTo>
                <a:cubicBezTo>
                  <a:pt x="2997088" y="2414483"/>
                  <a:pt x="2977234" y="2422236"/>
                  <a:pt x="2954445" y="2422236"/>
                </a:cubicBezTo>
                <a:cubicBezTo>
                  <a:pt x="2930949" y="2422236"/>
                  <a:pt x="2911449" y="2414189"/>
                  <a:pt x="2895942" y="2398095"/>
                </a:cubicBezTo>
                <a:cubicBezTo>
                  <a:pt x="2880435" y="2382000"/>
                  <a:pt x="2872682" y="2360796"/>
                  <a:pt x="2872682" y="2334482"/>
                </a:cubicBezTo>
                <a:cubicBezTo>
                  <a:pt x="2872682" y="2306993"/>
                  <a:pt x="2880729" y="2285084"/>
                  <a:pt x="2896823" y="2268755"/>
                </a:cubicBezTo>
                <a:cubicBezTo>
                  <a:pt x="2912917" y="2252426"/>
                  <a:pt x="2933064" y="2244261"/>
                  <a:pt x="2957264" y="2244261"/>
                </a:cubicBezTo>
                <a:close/>
                <a:moveTo>
                  <a:pt x="2769926" y="2244261"/>
                </a:moveTo>
                <a:cubicBezTo>
                  <a:pt x="2776505" y="2244261"/>
                  <a:pt x="2783025" y="2245377"/>
                  <a:pt x="2789486" y="2247609"/>
                </a:cubicBezTo>
                <a:cubicBezTo>
                  <a:pt x="2795947" y="2249841"/>
                  <a:pt x="2802349" y="2253483"/>
                  <a:pt x="2808693" y="2258534"/>
                </a:cubicBezTo>
                <a:cubicBezTo>
                  <a:pt x="2815036" y="2263586"/>
                  <a:pt x="2820206" y="2271104"/>
                  <a:pt x="2824200" y="2281090"/>
                </a:cubicBezTo>
                <a:cubicBezTo>
                  <a:pt x="2828194" y="2291075"/>
                  <a:pt x="2830191" y="2302999"/>
                  <a:pt x="2830191" y="2316861"/>
                </a:cubicBezTo>
                <a:lnTo>
                  <a:pt x="2830191" y="2418359"/>
                </a:lnTo>
                <a:lnTo>
                  <a:pt x="2799178" y="2418359"/>
                </a:lnTo>
                <a:lnTo>
                  <a:pt x="2799178" y="2320033"/>
                </a:lnTo>
                <a:cubicBezTo>
                  <a:pt x="2799178" y="2304996"/>
                  <a:pt x="2796006" y="2292837"/>
                  <a:pt x="2789662" y="2283557"/>
                </a:cubicBezTo>
                <a:cubicBezTo>
                  <a:pt x="2783318" y="2274276"/>
                  <a:pt x="2773333" y="2269636"/>
                  <a:pt x="2759706" y="2269636"/>
                </a:cubicBezTo>
                <a:cubicBezTo>
                  <a:pt x="2750073" y="2269636"/>
                  <a:pt x="2741497" y="2272690"/>
                  <a:pt x="2733979" y="2278799"/>
                </a:cubicBezTo>
                <a:cubicBezTo>
                  <a:pt x="2726460" y="2284908"/>
                  <a:pt x="2721174" y="2292426"/>
                  <a:pt x="2718120" y="2301354"/>
                </a:cubicBezTo>
                <a:cubicBezTo>
                  <a:pt x="2716710" y="2305113"/>
                  <a:pt x="2716005" y="2309930"/>
                  <a:pt x="2716005" y="2315803"/>
                </a:cubicBezTo>
                <a:lnTo>
                  <a:pt x="2716005" y="2418359"/>
                </a:lnTo>
                <a:lnTo>
                  <a:pt x="2684991" y="2418359"/>
                </a:lnTo>
                <a:lnTo>
                  <a:pt x="2684991" y="2293953"/>
                </a:lnTo>
                <a:cubicBezTo>
                  <a:pt x="2684991" y="2275627"/>
                  <a:pt x="2684522" y="2260238"/>
                  <a:pt x="2683582" y="2247785"/>
                </a:cubicBezTo>
                <a:lnTo>
                  <a:pt x="2711071" y="2247785"/>
                </a:lnTo>
                <a:lnTo>
                  <a:pt x="2712833" y="2275979"/>
                </a:lnTo>
                <a:lnTo>
                  <a:pt x="2713538" y="2275979"/>
                </a:lnTo>
                <a:cubicBezTo>
                  <a:pt x="2718237" y="2267051"/>
                  <a:pt x="2725520" y="2259533"/>
                  <a:pt x="2735388" y="2253424"/>
                </a:cubicBezTo>
                <a:cubicBezTo>
                  <a:pt x="2745256" y="2247316"/>
                  <a:pt x="2756769" y="2244261"/>
                  <a:pt x="2769926" y="2244261"/>
                </a:cubicBezTo>
                <a:close/>
                <a:moveTo>
                  <a:pt x="2505007" y="2244261"/>
                </a:moveTo>
                <a:cubicBezTo>
                  <a:pt x="2518165" y="2244261"/>
                  <a:pt x="2529619" y="2246904"/>
                  <a:pt x="2539369" y="2252191"/>
                </a:cubicBezTo>
                <a:cubicBezTo>
                  <a:pt x="2549120" y="2257477"/>
                  <a:pt x="2556461" y="2264349"/>
                  <a:pt x="2561395" y="2272808"/>
                </a:cubicBezTo>
                <a:cubicBezTo>
                  <a:pt x="2566330" y="2281266"/>
                  <a:pt x="2569912" y="2289783"/>
                  <a:pt x="2572144" y="2298358"/>
                </a:cubicBezTo>
                <a:cubicBezTo>
                  <a:pt x="2574376" y="2306934"/>
                  <a:pt x="2575493" y="2315568"/>
                  <a:pt x="2575493" y="2324262"/>
                </a:cubicBezTo>
                <a:cubicBezTo>
                  <a:pt x="2575493" y="2330840"/>
                  <a:pt x="2575023" y="2335657"/>
                  <a:pt x="2574083" y="2338711"/>
                </a:cubicBezTo>
                <a:lnTo>
                  <a:pt x="2454610" y="2338711"/>
                </a:lnTo>
                <a:cubicBezTo>
                  <a:pt x="2454846" y="2358682"/>
                  <a:pt x="2460426" y="2373543"/>
                  <a:pt x="2471351" y="2383293"/>
                </a:cubicBezTo>
                <a:cubicBezTo>
                  <a:pt x="2482276" y="2393043"/>
                  <a:pt x="2496197" y="2397918"/>
                  <a:pt x="2513114" y="2397918"/>
                </a:cubicBezTo>
                <a:cubicBezTo>
                  <a:pt x="2531205" y="2397918"/>
                  <a:pt x="2546946" y="2394982"/>
                  <a:pt x="2560338" y="2389108"/>
                </a:cubicBezTo>
                <a:lnTo>
                  <a:pt x="2565977" y="2411311"/>
                </a:lnTo>
                <a:cubicBezTo>
                  <a:pt x="2549766" y="2418594"/>
                  <a:pt x="2530735" y="2422236"/>
                  <a:pt x="2508884" y="2422236"/>
                </a:cubicBezTo>
                <a:cubicBezTo>
                  <a:pt x="2483040" y="2422236"/>
                  <a:pt x="2462599" y="2414365"/>
                  <a:pt x="2447562" y="2398623"/>
                </a:cubicBezTo>
                <a:cubicBezTo>
                  <a:pt x="2432525" y="2382882"/>
                  <a:pt x="2425007" y="2361971"/>
                  <a:pt x="2425007" y="2335892"/>
                </a:cubicBezTo>
                <a:cubicBezTo>
                  <a:pt x="2425007" y="2309577"/>
                  <a:pt x="2432291" y="2287727"/>
                  <a:pt x="2446857" y="2270341"/>
                </a:cubicBezTo>
                <a:cubicBezTo>
                  <a:pt x="2461424" y="2252954"/>
                  <a:pt x="2480808" y="2244261"/>
                  <a:pt x="2505007" y="2244261"/>
                </a:cubicBezTo>
                <a:close/>
                <a:moveTo>
                  <a:pt x="1985714" y="2244261"/>
                </a:moveTo>
                <a:cubicBezTo>
                  <a:pt x="2010149" y="2244261"/>
                  <a:pt x="2029943" y="2252367"/>
                  <a:pt x="2045097" y="2268578"/>
                </a:cubicBezTo>
                <a:cubicBezTo>
                  <a:pt x="2060252" y="2284790"/>
                  <a:pt x="2067829" y="2305818"/>
                  <a:pt x="2067829" y="2331663"/>
                </a:cubicBezTo>
                <a:cubicBezTo>
                  <a:pt x="2067829" y="2361031"/>
                  <a:pt x="2059371" y="2383469"/>
                  <a:pt x="2042454" y="2398976"/>
                </a:cubicBezTo>
                <a:cubicBezTo>
                  <a:pt x="2025538" y="2414483"/>
                  <a:pt x="2005685" y="2422236"/>
                  <a:pt x="1982895" y="2422236"/>
                </a:cubicBezTo>
                <a:cubicBezTo>
                  <a:pt x="1959400" y="2422236"/>
                  <a:pt x="1939899" y="2414189"/>
                  <a:pt x="1924392" y="2398095"/>
                </a:cubicBezTo>
                <a:cubicBezTo>
                  <a:pt x="1908886" y="2382000"/>
                  <a:pt x="1901132" y="2360796"/>
                  <a:pt x="1901132" y="2334482"/>
                </a:cubicBezTo>
                <a:cubicBezTo>
                  <a:pt x="1901132" y="2306993"/>
                  <a:pt x="1909179" y="2285084"/>
                  <a:pt x="1925273" y="2268755"/>
                </a:cubicBezTo>
                <a:cubicBezTo>
                  <a:pt x="1941367" y="2252426"/>
                  <a:pt x="1961514" y="2244261"/>
                  <a:pt x="1985714" y="2244261"/>
                </a:cubicBezTo>
                <a:close/>
                <a:moveTo>
                  <a:pt x="1798376" y="2244261"/>
                </a:moveTo>
                <a:cubicBezTo>
                  <a:pt x="1804955" y="2244261"/>
                  <a:pt x="1811475" y="2245377"/>
                  <a:pt x="1817936" y="2247609"/>
                </a:cubicBezTo>
                <a:cubicBezTo>
                  <a:pt x="1824397" y="2249841"/>
                  <a:pt x="1830799" y="2253483"/>
                  <a:pt x="1837143" y="2258534"/>
                </a:cubicBezTo>
                <a:cubicBezTo>
                  <a:pt x="1843487" y="2263586"/>
                  <a:pt x="1848656" y="2271104"/>
                  <a:pt x="1852650" y="2281090"/>
                </a:cubicBezTo>
                <a:cubicBezTo>
                  <a:pt x="1856644" y="2291075"/>
                  <a:pt x="1858641" y="2302999"/>
                  <a:pt x="1858641" y="2316861"/>
                </a:cubicBezTo>
                <a:lnTo>
                  <a:pt x="1858641" y="2418359"/>
                </a:lnTo>
                <a:lnTo>
                  <a:pt x="1827627" y="2418359"/>
                </a:lnTo>
                <a:lnTo>
                  <a:pt x="1827627" y="2320033"/>
                </a:lnTo>
                <a:cubicBezTo>
                  <a:pt x="1827627" y="2304996"/>
                  <a:pt x="1824456" y="2292837"/>
                  <a:pt x="1818112" y="2283557"/>
                </a:cubicBezTo>
                <a:cubicBezTo>
                  <a:pt x="1811768" y="2274276"/>
                  <a:pt x="1801783" y="2269636"/>
                  <a:pt x="1788156" y="2269636"/>
                </a:cubicBezTo>
                <a:cubicBezTo>
                  <a:pt x="1778523" y="2269636"/>
                  <a:pt x="1769947" y="2272690"/>
                  <a:pt x="1762429" y="2278799"/>
                </a:cubicBezTo>
                <a:cubicBezTo>
                  <a:pt x="1754911" y="2284908"/>
                  <a:pt x="1749624" y="2292426"/>
                  <a:pt x="1746570" y="2301354"/>
                </a:cubicBezTo>
                <a:cubicBezTo>
                  <a:pt x="1745160" y="2305113"/>
                  <a:pt x="1744456" y="2309930"/>
                  <a:pt x="1744456" y="2315803"/>
                </a:cubicBezTo>
                <a:lnTo>
                  <a:pt x="1744456" y="2418359"/>
                </a:lnTo>
                <a:lnTo>
                  <a:pt x="1713442" y="2418359"/>
                </a:lnTo>
                <a:lnTo>
                  <a:pt x="1713442" y="2293953"/>
                </a:lnTo>
                <a:cubicBezTo>
                  <a:pt x="1713442" y="2275627"/>
                  <a:pt x="1712972" y="2260238"/>
                  <a:pt x="1712032" y="2247785"/>
                </a:cubicBezTo>
                <a:lnTo>
                  <a:pt x="1739521" y="2247785"/>
                </a:lnTo>
                <a:lnTo>
                  <a:pt x="1741283" y="2275979"/>
                </a:lnTo>
                <a:lnTo>
                  <a:pt x="1741988" y="2275979"/>
                </a:lnTo>
                <a:cubicBezTo>
                  <a:pt x="1746687" y="2267051"/>
                  <a:pt x="1753971" y="2259533"/>
                  <a:pt x="1763839" y="2253424"/>
                </a:cubicBezTo>
                <a:cubicBezTo>
                  <a:pt x="1773706" y="2247316"/>
                  <a:pt x="1785219" y="2244261"/>
                  <a:pt x="1798376" y="2244261"/>
                </a:cubicBezTo>
                <a:close/>
                <a:moveTo>
                  <a:pt x="1278387" y="2244261"/>
                </a:moveTo>
                <a:cubicBezTo>
                  <a:pt x="1295774" y="2244261"/>
                  <a:pt x="1310106" y="2247316"/>
                  <a:pt x="1321383" y="2253424"/>
                </a:cubicBezTo>
                <a:lnTo>
                  <a:pt x="1314335" y="2277037"/>
                </a:lnTo>
                <a:cubicBezTo>
                  <a:pt x="1303997" y="2271633"/>
                  <a:pt x="1292015" y="2268931"/>
                  <a:pt x="1278387" y="2268931"/>
                </a:cubicBezTo>
                <a:cubicBezTo>
                  <a:pt x="1259591" y="2268931"/>
                  <a:pt x="1244848" y="2275098"/>
                  <a:pt x="1234158" y="2287433"/>
                </a:cubicBezTo>
                <a:cubicBezTo>
                  <a:pt x="1223468" y="2299768"/>
                  <a:pt x="1218123" y="2315099"/>
                  <a:pt x="1218123" y="2333425"/>
                </a:cubicBezTo>
                <a:cubicBezTo>
                  <a:pt x="1218123" y="2352926"/>
                  <a:pt x="1223703" y="2368432"/>
                  <a:pt x="1234863" y="2379945"/>
                </a:cubicBezTo>
                <a:cubicBezTo>
                  <a:pt x="1246023" y="2391457"/>
                  <a:pt x="1260179" y="2397213"/>
                  <a:pt x="1277330" y="2397213"/>
                </a:cubicBezTo>
                <a:cubicBezTo>
                  <a:pt x="1290487" y="2397213"/>
                  <a:pt x="1303175" y="2394512"/>
                  <a:pt x="1315392" y="2389108"/>
                </a:cubicBezTo>
                <a:lnTo>
                  <a:pt x="1320679" y="2412368"/>
                </a:lnTo>
                <a:cubicBezTo>
                  <a:pt x="1306816" y="2418946"/>
                  <a:pt x="1290487" y="2422236"/>
                  <a:pt x="1271692" y="2422236"/>
                </a:cubicBezTo>
                <a:cubicBezTo>
                  <a:pt x="1246082" y="2422236"/>
                  <a:pt x="1225524" y="2414248"/>
                  <a:pt x="1210017" y="2398271"/>
                </a:cubicBezTo>
                <a:cubicBezTo>
                  <a:pt x="1194511" y="2382294"/>
                  <a:pt x="1186757" y="2361266"/>
                  <a:pt x="1186757" y="2335187"/>
                </a:cubicBezTo>
                <a:cubicBezTo>
                  <a:pt x="1186757" y="2308638"/>
                  <a:pt x="1195157" y="2286846"/>
                  <a:pt x="1211955" y="2269812"/>
                </a:cubicBezTo>
                <a:cubicBezTo>
                  <a:pt x="1228754" y="2252778"/>
                  <a:pt x="1250898" y="2244261"/>
                  <a:pt x="1278387" y="2244261"/>
                </a:cubicBezTo>
                <a:close/>
                <a:moveTo>
                  <a:pt x="5096417" y="2219239"/>
                </a:moveTo>
                <a:cubicBezTo>
                  <a:pt x="5100411" y="2227227"/>
                  <a:pt x="5102408" y="2235803"/>
                  <a:pt x="5102408" y="2244966"/>
                </a:cubicBezTo>
                <a:cubicBezTo>
                  <a:pt x="5102408" y="2254599"/>
                  <a:pt x="5099589" y="2262176"/>
                  <a:pt x="5093950" y="2267697"/>
                </a:cubicBezTo>
                <a:cubicBezTo>
                  <a:pt x="5088311" y="2273219"/>
                  <a:pt x="5080206" y="2275744"/>
                  <a:pt x="5069633" y="2275275"/>
                </a:cubicBezTo>
                <a:cubicBezTo>
                  <a:pt x="5081380" y="2290311"/>
                  <a:pt x="5087254" y="2309107"/>
                  <a:pt x="5087254" y="2331663"/>
                </a:cubicBezTo>
                <a:cubicBezTo>
                  <a:pt x="5087254" y="2361031"/>
                  <a:pt x="5078796" y="2383469"/>
                  <a:pt x="5061879" y="2398976"/>
                </a:cubicBezTo>
                <a:cubicBezTo>
                  <a:pt x="5044963" y="2414483"/>
                  <a:pt x="5025110" y="2422236"/>
                  <a:pt x="5002320" y="2422236"/>
                </a:cubicBezTo>
                <a:cubicBezTo>
                  <a:pt x="4978825" y="2422236"/>
                  <a:pt x="4959323" y="2414189"/>
                  <a:pt x="4943817" y="2398095"/>
                </a:cubicBezTo>
                <a:cubicBezTo>
                  <a:pt x="4928310" y="2382000"/>
                  <a:pt x="4920557" y="2360796"/>
                  <a:pt x="4920557" y="2334482"/>
                </a:cubicBezTo>
                <a:cubicBezTo>
                  <a:pt x="4920557" y="2306993"/>
                  <a:pt x="4928604" y="2285084"/>
                  <a:pt x="4944698" y="2268755"/>
                </a:cubicBezTo>
                <a:cubicBezTo>
                  <a:pt x="4960793" y="2252426"/>
                  <a:pt x="4980939" y="2244261"/>
                  <a:pt x="5005139" y="2244261"/>
                </a:cubicBezTo>
                <a:cubicBezTo>
                  <a:pt x="5014302" y="2244261"/>
                  <a:pt x="5024053" y="2245788"/>
                  <a:pt x="5034390" y="2248843"/>
                </a:cubicBezTo>
                <a:cubicBezTo>
                  <a:pt x="5036270" y="2249313"/>
                  <a:pt x="5039148" y="2250429"/>
                  <a:pt x="5043025" y="2252191"/>
                </a:cubicBezTo>
                <a:cubicBezTo>
                  <a:pt x="5046901" y="2253953"/>
                  <a:pt x="5050602" y="2255363"/>
                  <a:pt x="5054126" y="2256420"/>
                </a:cubicBezTo>
                <a:cubicBezTo>
                  <a:pt x="5057650" y="2257477"/>
                  <a:pt x="5061057" y="2258006"/>
                  <a:pt x="5064346" y="2258006"/>
                </a:cubicBezTo>
                <a:cubicBezTo>
                  <a:pt x="5073509" y="2258006"/>
                  <a:pt x="5078326" y="2253307"/>
                  <a:pt x="5078796" y="2243909"/>
                </a:cubicBezTo>
                <a:cubicBezTo>
                  <a:pt x="5078796" y="2237095"/>
                  <a:pt x="5076799" y="2230282"/>
                  <a:pt x="5072804" y="2223468"/>
                </a:cubicBezTo>
                <a:close/>
                <a:moveTo>
                  <a:pt x="4239167" y="2219239"/>
                </a:moveTo>
                <a:cubicBezTo>
                  <a:pt x="4243161" y="2227227"/>
                  <a:pt x="4245158" y="2235803"/>
                  <a:pt x="4245158" y="2244966"/>
                </a:cubicBezTo>
                <a:cubicBezTo>
                  <a:pt x="4245158" y="2254599"/>
                  <a:pt x="4242339" y="2262176"/>
                  <a:pt x="4236700" y="2267697"/>
                </a:cubicBezTo>
                <a:cubicBezTo>
                  <a:pt x="4231061" y="2273219"/>
                  <a:pt x="4222956" y="2275744"/>
                  <a:pt x="4212382" y="2275275"/>
                </a:cubicBezTo>
                <a:cubicBezTo>
                  <a:pt x="4224131" y="2290311"/>
                  <a:pt x="4230004" y="2309107"/>
                  <a:pt x="4230004" y="2331663"/>
                </a:cubicBezTo>
                <a:cubicBezTo>
                  <a:pt x="4230004" y="2361031"/>
                  <a:pt x="4221546" y="2383469"/>
                  <a:pt x="4204629" y="2398976"/>
                </a:cubicBezTo>
                <a:cubicBezTo>
                  <a:pt x="4187713" y="2414483"/>
                  <a:pt x="4167860" y="2422236"/>
                  <a:pt x="4145070" y="2422236"/>
                </a:cubicBezTo>
                <a:cubicBezTo>
                  <a:pt x="4121575" y="2422236"/>
                  <a:pt x="4102073" y="2414189"/>
                  <a:pt x="4086567" y="2398095"/>
                </a:cubicBezTo>
                <a:cubicBezTo>
                  <a:pt x="4071060" y="2382000"/>
                  <a:pt x="4063307" y="2360796"/>
                  <a:pt x="4063307" y="2334482"/>
                </a:cubicBezTo>
                <a:cubicBezTo>
                  <a:pt x="4063307" y="2306993"/>
                  <a:pt x="4071354" y="2285084"/>
                  <a:pt x="4087448" y="2268755"/>
                </a:cubicBezTo>
                <a:cubicBezTo>
                  <a:pt x="4103542" y="2252426"/>
                  <a:pt x="4123689" y="2244261"/>
                  <a:pt x="4147889" y="2244261"/>
                </a:cubicBezTo>
                <a:cubicBezTo>
                  <a:pt x="4157052" y="2244261"/>
                  <a:pt x="4166803" y="2245788"/>
                  <a:pt x="4177140" y="2248843"/>
                </a:cubicBezTo>
                <a:cubicBezTo>
                  <a:pt x="4179020" y="2249313"/>
                  <a:pt x="4181898" y="2250429"/>
                  <a:pt x="4185775" y="2252191"/>
                </a:cubicBezTo>
                <a:cubicBezTo>
                  <a:pt x="4189651" y="2253953"/>
                  <a:pt x="4193352" y="2255363"/>
                  <a:pt x="4196876" y="2256420"/>
                </a:cubicBezTo>
                <a:cubicBezTo>
                  <a:pt x="4200400" y="2257477"/>
                  <a:pt x="4203807" y="2258006"/>
                  <a:pt x="4207096" y="2258006"/>
                </a:cubicBezTo>
                <a:cubicBezTo>
                  <a:pt x="4216259" y="2258006"/>
                  <a:pt x="4221076" y="2253307"/>
                  <a:pt x="4221546" y="2243909"/>
                </a:cubicBezTo>
                <a:cubicBezTo>
                  <a:pt x="4221546" y="2237330"/>
                  <a:pt x="4219549" y="2230399"/>
                  <a:pt x="4215554" y="2223116"/>
                </a:cubicBezTo>
                <a:close/>
                <a:moveTo>
                  <a:pt x="3801017" y="2219239"/>
                </a:moveTo>
                <a:cubicBezTo>
                  <a:pt x="3805011" y="2227227"/>
                  <a:pt x="3807008" y="2235803"/>
                  <a:pt x="3807008" y="2244966"/>
                </a:cubicBezTo>
                <a:cubicBezTo>
                  <a:pt x="3807008" y="2254599"/>
                  <a:pt x="3804189" y="2262176"/>
                  <a:pt x="3798550" y="2267697"/>
                </a:cubicBezTo>
                <a:cubicBezTo>
                  <a:pt x="3792911" y="2273219"/>
                  <a:pt x="3784805" y="2275744"/>
                  <a:pt x="3774232" y="2275275"/>
                </a:cubicBezTo>
                <a:cubicBezTo>
                  <a:pt x="3785980" y="2290311"/>
                  <a:pt x="3791854" y="2309107"/>
                  <a:pt x="3791854" y="2331663"/>
                </a:cubicBezTo>
                <a:cubicBezTo>
                  <a:pt x="3791854" y="2361031"/>
                  <a:pt x="3783395" y="2383469"/>
                  <a:pt x="3766479" y="2398976"/>
                </a:cubicBezTo>
                <a:cubicBezTo>
                  <a:pt x="3749563" y="2414483"/>
                  <a:pt x="3729710" y="2422236"/>
                  <a:pt x="3706919" y="2422236"/>
                </a:cubicBezTo>
                <a:cubicBezTo>
                  <a:pt x="3683425" y="2422236"/>
                  <a:pt x="3663923" y="2414189"/>
                  <a:pt x="3648417" y="2398095"/>
                </a:cubicBezTo>
                <a:cubicBezTo>
                  <a:pt x="3632910" y="2382000"/>
                  <a:pt x="3625157" y="2360796"/>
                  <a:pt x="3625157" y="2334482"/>
                </a:cubicBezTo>
                <a:cubicBezTo>
                  <a:pt x="3625157" y="2306993"/>
                  <a:pt x="3633204" y="2285084"/>
                  <a:pt x="3649298" y="2268755"/>
                </a:cubicBezTo>
                <a:cubicBezTo>
                  <a:pt x="3665392" y="2252426"/>
                  <a:pt x="3685539" y="2244261"/>
                  <a:pt x="3709739" y="2244261"/>
                </a:cubicBezTo>
                <a:cubicBezTo>
                  <a:pt x="3718902" y="2244261"/>
                  <a:pt x="3728652" y="2245788"/>
                  <a:pt x="3738990" y="2248843"/>
                </a:cubicBezTo>
                <a:cubicBezTo>
                  <a:pt x="3740870" y="2249313"/>
                  <a:pt x="3743748" y="2250429"/>
                  <a:pt x="3747624" y="2252191"/>
                </a:cubicBezTo>
                <a:cubicBezTo>
                  <a:pt x="3751501" y="2253953"/>
                  <a:pt x="3755202" y="2255363"/>
                  <a:pt x="3758726" y="2256420"/>
                </a:cubicBezTo>
                <a:cubicBezTo>
                  <a:pt x="3762250" y="2257477"/>
                  <a:pt x="3765657" y="2258006"/>
                  <a:pt x="3768946" y="2258006"/>
                </a:cubicBezTo>
                <a:cubicBezTo>
                  <a:pt x="3778109" y="2258006"/>
                  <a:pt x="3782926" y="2253307"/>
                  <a:pt x="3783395" y="2243909"/>
                </a:cubicBezTo>
                <a:cubicBezTo>
                  <a:pt x="3783395" y="2237330"/>
                  <a:pt x="3781399" y="2230399"/>
                  <a:pt x="3777404" y="2223116"/>
                </a:cubicBezTo>
                <a:close/>
                <a:moveTo>
                  <a:pt x="4912613" y="2209371"/>
                </a:moveTo>
                <a:cubicBezTo>
                  <a:pt x="4916842" y="2217359"/>
                  <a:pt x="4918957" y="2225818"/>
                  <a:pt x="4918957" y="2234746"/>
                </a:cubicBezTo>
                <a:cubicBezTo>
                  <a:pt x="4918957" y="2243439"/>
                  <a:pt x="4916138" y="2250487"/>
                  <a:pt x="4910499" y="2255891"/>
                </a:cubicBezTo>
                <a:cubicBezTo>
                  <a:pt x="4904860" y="2261295"/>
                  <a:pt x="4897693" y="2264232"/>
                  <a:pt x="4889001" y="2264702"/>
                </a:cubicBezTo>
                <a:lnTo>
                  <a:pt x="4885124" y="2264702"/>
                </a:lnTo>
                <a:lnTo>
                  <a:pt x="4885124" y="2371839"/>
                </a:lnTo>
                <a:cubicBezTo>
                  <a:pt x="4885124" y="2390870"/>
                  <a:pt x="4885594" y="2406377"/>
                  <a:pt x="4886534" y="2418359"/>
                </a:cubicBezTo>
                <a:lnTo>
                  <a:pt x="4859045" y="2418359"/>
                </a:lnTo>
                <a:lnTo>
                  <a:pt x="4857283" y="2390518"/>
                </a:lnTo>
                <a:lnTo>
                  <a:pt x="4856578" y="2390518"/>
                </a:lnTo>
                <a:cubicBezTo>
                  <a:pt x="4851878" y="2398976"/>
                  <a:pt x="4844712" y="2406377"/>
                  <a:pt x="4835080" y="2412720"/>
                </a:cubicBezTo>
                <a:cubicBezTo>
                  <a:pt x="4825447" y="2419064"/>
                  <a:pt x="4813817" y="2422236"/>
                  <a:pt x="4800190" y="2422236"/>
                </a:cubicBezTo>
                <a:cubicBezTo>
                  <a:pt x="4792906" y="2422236"/>
                  <a:pt x="4786034" y="2421061"/>
                  <a:pt x="4779573" y="2418712"/>
                </a:cubicBezTo>
                <a:cubicBezTo>
                  <a:pt x="4773112" y="2416362"/>
                  <a:pt x="4766886" y="2412544"/>
                  <a:pt x="4760894" y="2407258"/>
                </a:cubicBezTo>
                <a:cubicBezTo>
                  <a:pt x="4754903" y="2401971"/>
                  <a:pt x="4750146" y="2394218"/>
                  <a:pt x="4746621" y="2383998"/>
                </a:cubicBezTo>
                <a:cubicBezTo>
                  <a:pt x="4743097" y="2373777"/>
                  <a:pt x="4741335" y="2361619"/>
                  <a:pt x="4741335" y="2347522"/>
                </a:cubicBezTo>
                <a:lnTo>
                  <a:pt x="4741335" y="2247785"/>
                </a:lnTo>
                <a:lnTo>
                  <a:pt x="4772348" y="2247785"/>
                </a:lnTo>
                <a:lnTo>
                  <a:pt x="4772348" y="2342235"/>
                </a:lnTo>
                <a:cubicBezTo>
                  <a:pt x="4772348" y="2378418"/>
                  <a:pt x="4785035" y="2396509"/>
                  <a:pt x="4810410" y="2396509"/>
                </a:cubicBezTo>
                <a:cubicBezTo>
                  <a:pt x="4820043" y="2396509"/>
                  <a:pt x="4828501" y="2393689"/>
                  <a:pt x="4835784" y="2388051"/>
                </a:cubicBezTo>
                <a:cubicBezTo>
                  <a:pt x="4843068" y="2382412"/>
                  <a:pt x="4848237" y="2375716"/>
                  <a:pt x="4851291" y="2367962"/>
                </a:cubicBezTo>
                <a:cubicBezTo>
                  <a:pt x="4853171" y="2363498"/>
                  <a:pt x="4854111" y="2358212"/>
                  <a:pt x="4854111" y="2352103"/>
                </a:cubicBezTo>
                <a:lnTo>
                  <a:pt x="4854111" y="2247785"/>
                </a:lnTo>
                <a:lnTo>
                  <a:pt x="4878781" y="2247785"/>
                </a:lnTo>
                <a:cubicBezTo>
                  <a:pt x="4889823" y="2247785"/>
                  <a:pt x="4895344" y="2243086"/>
                  <a:pt x="4895344" y="2233688"/>
                </a:cubicBezTo>
                <a:cubicBezTo>
                  <a:pt x="4895344" y="2227110"/>
                  <a:pt x="4893230" y="2220414"/>
                  <a:pt x="4889001" y="2213600"/>
                </a:cubicBezTo>
                <a:close/>
                <a:moveTo>
                  <a:pt x="1102613" y="2209371"/>
                </a:moveTo>
                <a:cubicBezTo>
                  <a:pt x="1106842" y="2217359"/>
                  <a:pt x="1108957" y="2225818"/>
                  <a:pt x="1108957" y="2234746"/>
                </a:cubicBezTo>
                <a:cubicBezTo>
                  <a:pt x="1108957" y="2243439"/>
                  <a:pt x="1106137" y="2250487"/>
                  <a:pt x="1100499" y="2255891"/>
                </a:cubicBezTo>
                <a:cubicBezTo>
                  <a:pt x="1094860" y="2261295"/>
                  <a:pt x="1087694" y="2264232"/>
                  <a:pt x="1079001" y="2264702"/>
                </a:cubicBezTo>
                <a:lnTo>
                  <a:pt x="1075124" y="2264702"/>
                </a:lnTo>
                <a:lnTo>
                  <a:pt x="1075124" y="2371839"/>
                </a:lnTo>
                <a:cubicBezTo>
                  <a:pt x="1075124" y="2390870"/>
                  <a:pt x="1075594" y="2406377"/>
                  <a:pt x="1076534" y="2418359"/>
                </a:cubicBezTo>
                <a:lnTo>
                  <a:pt x="1049044" y="2418359"/>
                </a:lnTo>
                <a:lnTo>
                  <a:pt x="1047282" y="2390518"/>
                </a:lnTo>
                <a:lnTo>
                  <a:pt x="1046578" y="2390518"/>
                </a:lnTo>
                <a:cubicBezTo>
                  <a:pt x="1041879" y="2398976"/>
                  <a:pt x="1034713" y="2406377"/>
                  <a:pt x="1025080" y="2412720"/>
                </a:cubicBezTo>
                <a:cubicBezTo>
                  <a:pt x="1015447" y="2419064"/>
                  <a:pt x="1003817" y="2422236"/>
                  <a:pt x="990189" y="2422236"/>
                </a:cubicBezTo>
                <a:cubicBezTo>
                  <a:pt x="982906" y="2422236"/>
                  <a:pt x="976034" y="2421061"/>
                  <a:pt x="969573" y="2418712"/>
                </a:cubicBezTo>
                <a:cubicBezTo>
                  <a:pt x="963112" y="2416362"/>
                  <a:pt x="956885" y="2412544"/>
                  <a:pt x="950894" y="2407258"/>
                </a:cubicBezTo>
                <a:cubicBezTo>
                  <a:pt x="944903" y="2401971"/>
                  <a:pt x="940145" y="2394218"/>
                  <a:pt x="936621" y="2383998"/>
                </a:cubicBezTo>
                <a:cubicBezTo>
                  <a:pt x="933097" y="2373777"/>
                  <a:pt x="931335" y="2361619"/>
                  <a:pt x="931335" y="2347522"/>
                </a:cubicBezTo>
                <a:lnTo>
                  <a:pt x="931335" y="2247785"/>
                </a:lnTo>
                <a:lnTo>
                  <a:pt x="962348" y="2247785"/>
                </a:lnTo>
                <a:lnTo>
                  <a:pt x="962348" y="2342235"/>
                </a:lnTo>
                <a:cubicBezTo>
                  <a:pt x="962348" y="2378418"/>
                  <a:pt x="975035" y="2396509"/>
                  <a:pt x="1000410" y="2396509"/>
                </a:cubicBezTo>
                <a:cubicBezTo>
                  <a:pt x="1010043" y="2396509"/>
                  <a:pt x="1018501" y="2393689"/>
                  <a:pt x="1025784" y="2388051"/>
                </a:cubicBezTo>
                <a:cubicBezTo>
                  <a:pt x="1033068" y="2382412"/>
                  <a:pt x="1038237" y="2375716"/>
                  <a:pt x="1041291" y="2367962"/>
                </a:cubicBezTo>
                <a:cubicBezTo>
                  <a:pt x="1043171" y="2363498"/>
                  <a:pt x="1044111" y="2358212"/>
                  <a:pt x="1044111" y="2352103"/>
                </a:cubicBezTo>
                <a:lnTo>
                  <a:pt x="1044111" y="2247785"/>
                </a:lnTo>
                <a:lnTo>
                  <a:pt x="1068780" y="2247785"/>
                </a:lnTo>
                <a:cubicBezTo>
                  <a:pt x="1079823" y="2247785"/>
                  <a:pt x="1085344" y="2243086"/>
                  <a:pt x="1085344" y="2233688"/>
                </a:cubicBezTo>
                <a:cubicBezTo>
                  <a:pt x="1085344" y="2227110"/>
                  <a:pt x="1083230" y="2220414"/>
                  <a:pt x="1079001" y="2213600"/>
                </a:cubicBezTo>
                <a:close/>
                <a:moveTo>
                  <a:pt x="4465424" y="2206904"/>
                </a:moveTo>
                <a:lnTo>
                  <a:pt x="4465424" y="2247785"/>
                </a:lnTo>
                <a:lnTo>
                  <a:pt x="4509829" y="2247785"/>
                </a:lnTo>
                <a:lnTo>
                  <a:pt x="4509829" y="2271398"/>
                </a:lnTo>
                <a:lnTo>
                  <a:pt x="4465424" y="2271398"/>
                </a:lnTo>
                <a:lnTo>
                  <a:pt x="4465424" y="2363381"/>
                </a:lnTo>
                <a:cubicBezTo>
                  <a:pt x="4465424" y="2385466"/>
                  <a:pt x="4473177" y="2396509"/>
                  <a:pt x="4488684" y="2396509"/>
                </a:cubicBezTo>
                <a:cubicBezTo>
                  <a:pt x="4495967" y="2396509"/>
                  <a:pt x="4501959" y="2395804"/>
                  <a:pt x="4506657" y="2394394"/>
                </a:cubicBezTo>
                <a:lnTo>
                  <a:pt x="4508067" y="2418007"/>
                </a:lnTo>
                <a:cubicBezTo>
                  <a:pt x="4500079" y="2420826"/>
                  <a:pt x="4490916" y="2422236"/>
                  <a:pt x="4480578" y="2422236"/>
                </a:cubicBezTo>
                <a:cubicBezTo>
                  <a:pt x="4466247" y="2422236"/>
                  <a:pt x="4455086" y="2417889"/>
                  <a:pt x="4447098" y="2409196"/>
                </a:cubicBezTo>
                <a:cubicBezTo>
                  <a:pt x="4439110" y="2400268"/>
                  <a:pt x="4435115" y="2385349"/>
                  <a:pt x="4435115" y="2364438"/>
                </a:cubicBezTo>
                <a:lnTo>
                  <a:pt x="4435115" y="2271398"/>
                </a:lnTo>
                <a:lnTo>
                  <a:pt x="4408683" y="2271398"/>
                </a:lnTo>
                <a:lnTo>
                  <a:pt x="4408683" y="2247785"/>
                </a:lnTo>
                <a:lnTo>
                  <a:pt x="4435115" y="2247785"/>
                </a:lnTo>
                <a:lnTo>
                  <a:pt x="4435115" y="2216067"/>
                </a:lnTo>
                <a:close/>
                <a:moveTo>
                  <a:pt x="2944224" y="2183292"/>
                </a:moveTo>
                <a:lnTo>
                  <a:pt x="2967132" y="2183292"/>
                </a:lnTo>
                <a:lnTo>
                  <a:pt x="2999202" y="2224525"/>
                </a:lnTo>
                <a:lnTo>
                  <a:pt x="2974885" y="2224525"/>
                </a:lnTo>
                <a:lnTo>
                  <a:pt x="2955854" y="2198798"/>
                </a:lnTo>
                <a:lnTo>
                  <a:pt x="2955149" y="2198798"/>
                </a:lnTo>
                <a:lnTo>
                  <a:pt x="2936471" y="2224525"/>
                </a:lnTo>
                <a:lnTo>
                  <a:pt x="2912858" y="2224525"/>
                </a:lnTo>
                <a:close/>
                <a:moveTo>
                  <a:pt x="534837" y="2180825"/>
                </a:moveTo>
                <a:lnTo>
                  <a:pt x="710697" y="2180825"/>
                </a:lnTo>
                <a:lnTo>
                  <a:pt x="710697" y="2206904"/>
                </a:lnTo>
                <a:lnTo>
                  <a:pt x="638098" y="2206904"/>
                </a:lnTo>
                <a:lnTo>
                  <a:pt x="638098" y="2418359"/>
                </a:lnTo>
                <a:lnTo>
                  <a:pt x="607085" y="2418359"/>
                </a:lnTo>
                <a:lnTo>
                  <a:pt x="607085" y="2206904"/>
                </a:lnTo>
                <a:lnTo>
                  <a:pt x="534837" y="2206904"/>
                </a:lnTo>
                <a:close/>
                <a:moveTo>
                  <a:pt x="4281649" y="2180472"/>
                </a:moveTo>
                <a:cubicBezTo>
                  <a:pt x="4287288" y="2180472"/>
                  <a:pt x="4291869" y="2182293"/>
                  <a:pt x="4295393" y="2185935"/>
                </a:cubicBezTo>
                <a:cubicBezTo>
                  <a:pt x="4298917" y="2189577"/>
                  <a:pt x="4300679" y="2194217"/>
                  <a:pt x="4300679" y="2199856"/>
                </a:cubicBezTo>
                <a:cubicBezTo>
                  <a:pt x="4300679" y="2205260"/>
                  <a:pt x="4298917" y="2209782"/>
                  <a:pt x="4295393" y="2213424"/>
                </a:cubicBezTo>
                <a:cubicBezTo>
                  <a:pt x="4291869" y="2217066"/>
                  <a:pt x="4287052" y="2218887"/>
                  <a:pt x="4280944" y="2218887"/>
                </a:cubicBezTo>
                <a:cubicBezTo>
                  <a:pt x="4275305" y="2218887"/>
                  <a:pt x="4270782" y="2217066"/>
                  <a:pt x="4267376" y="2213424"/>
                </a:cubicBezTo>
                <a:cubicBezTo>
                  <a:pt x="4263969" y="2209782"/>
                  <a:pt x="4262265" y="2205260"/>
                  <a:pt x="4262265" y="2199856"/>
                </a:cubicBezTo>
                <a:cubicBezTo>
                  <a:pt x="4262265" y="2194452"/>
                  <a:pt x="4264086" y="2189870"/>
                  <a:pt x="4267728" y="2186111"/>
                </a:cubicBezTo>
                <a:cubicBezTo>
                  <a:pt x="4271369" y="2182352"/>
                  <a:pt x="4276010" y="2180472"/>
                  <a:pt x="4281649" y="2180472"/>
                </a:cubicBezTo>
                <a:close/>
                <a:moveTo>
                  <a:pt x="3091023" y="2180472"/>
                </a:moveTo>
                <a:cubicBezTo>
                  <a:pt x="3096662" y="2180472"/>
                  <a:pt x="3101244" y="2182293"/>
                  <a:pt x="3104768" y="2185935"/>
                </a:cubicBezTo>
                <a:cubicBezTo>
                  <a:pt x="3108292" y="2189577"/>
                  <a:pt x="3110054" y="2194217"/>
                  <a:pt x="3110054" y="2199856"/>
                </a:cubicBezTo>
                <a:cubicBezTo>
                  <a:pt x="3110054" y="2205260"/>
                  <a:pt x="3108292" y="2209782"/>
                  <a:pt x="3104768" y="2213424"/>
                </a:cubicBezTo>
                <a:cubicBezTo>
                  <a:pt x="3101244" y="2217066"/>
                  <a:pt x="3096427" y="2218887"/>
                  <a:pt x="3090318" y="2218887"/>
                </a:cubicBezTo>
                <a:cubicBezTo>
                  <a:pt x="3084680" y="2218887"/>
                  <a:pt x="3080157" y="2217066"/>
                  <a:pt x="3076750" y="2213424"/>
                </a:cubicBezTo>
                <a:cubicBezTo>
                  <a:pt x="3073343" y="2209782"/>
                  <a:pt x="3071640" y="2205260"/>
                  <a:pt x="3071640" y="2199856"/>
                </a:cubicBezTo>
                <a:cubicBezTo>
                  <a:pt x="3071640" y="2194452"/>
                  <a:pt x="3073461" y="2189870"/>
                  <a:pt x="3077102" y="2186111"/>
                </a:cubicBezTo>
                <a:cubicBezTo>
                  <a:pt x="3080744" y="2182352"/>
                  <a:pt x="3085384" y="2180472"/>
                  <a:pt x="3091023" y="2180472"/>
                </a:cubicBezTo>
                <a:close/>
                <a:moveTo>
                  <a:pt x="2119474" y="2180472"/>
                </a:moveTo>
                <a:cubicBezTo>
                  <a:pt x="2125112" y="2180472"/>
                  <a:pt x="2129694" y="2182293"/>
                  <a:pt x="2133218" y="2185935"/>
                </a:cubicBezTo>
                <a:cubicBezTo>
                  <a:pt x="2136742" y="2189577"/>
                  <a:pt x="2138504" y="2194217"/>
                  <a:pt x="2138504" y="2199856"/>
                </a:cubicBezTo>
                <a:cubicBezTo>
                  <a:pt x="2138504" y="2205260"/>
                  <a:pt x="2136742" y="2209782"/>
                  <a:pt x="2133218" y="2213424"/>
                </a:cubicBezTo>
                <a:cubicBezTo>
                  <a:pt x="2129694" y="2217066"/>
                  <a:pt x="2124878" y="2218887"/>
                  <a:pt x="2118769" y="2218887"/>
                </a:cubicBezTo>
                <a:cubicBezTo>
                  <a:pt x="2113130" y="2218887"/>
                  <a:pt x="2108607" y="2217066"/>
                  <a:pt x="2105201" y="2213424"/>
                </a:cubicBezTo>
                <a:cubicBezTo>
                  <a:pt x="2101793" y="2209782"/>
                  <a:pt x="2100090" y="2205260"/>
                  <a:pt x="2100090" y="2199856"/>
                </a:cubicBezTo>
                <a:cubicBezTo>
                  <a:pt x="2100090" y="2194452"/>
                  <a:pt x="2101911" y="2189870"/>
                  <a:pt x="2105553" y="2186111"/>
                </a:cubicBezTo>
                <a:cubicBezTo>
                  <a:pt x="2109195" y="2182352"/>
                  <a:pt x="2113835" y="2180472"/>
                  <a:pt x="2119474" y="2180472"/>
                </a:cubicBezTo>
                <a:close/>
                <a:moveTo>
                  <a:pt x="5826775" y="2174129"/>
                </a:moveTo>
                <a:lnTo>
                  <a:pt x="5848273" y="2174129"/>
                </a:lnTo>
                <a:lnTo>
                  <a:pt x="5882106" y="2224525"/>
                </a:lnTo>
                <a:lnTo>
                  <a:pt x="5858494" y="2224525"/>
                </a:lnTo>
                <a:lnTo>
                  <a:pt x="5838053" y="2191397"/>
                </a:lnTo>
                <a:lnTo>
                  <a:pt x="5837348" y="2191397"/>
                </a:lnTo>
                <a:lnTo>
                  <a:pt x="5816907" y="2224525"/>
                </a:lnTo>
                <a:lnTo>
                  <a:pt x="5793648" y="2224525"/>
                </a:lnTo>
                <a:close/>
                <a:moveTo>
                  <a:pt x="4162338" y="2174129"/>
                </a:moveTo>
                <a:lnTo>
                  <a:pt x="4196171" y="2174129"/>
                </a:lnTo>
                <a:lnTo>
                  <a:pt x="4153176" y="2224525"/>
                </a:lnTo>
                <a:lnTo>
                  <a:pt x="4131325" y="2224525"/>
                </a:lnTo>
                <a:close/>
                <a:moveTo>
                  <a:pt x="3724188" y="2174129"/>
                </a:moveTo>
                <a:lnTo>
                  <a:pt x="3758021" y="2174129"/>
                </a:lnTo>
                <a:lnTo>
                  <a:pt x="3715025" y="2224525"/>
                </a:lnTo>
                <a:lnTo>
                  <a:pt x="3693175" y="2224525"/>
                </a:lnTo>
                <a:close/>
                <a:moveTo>
                  <a:pt x="2493025" y="2174129"/>
                </a:moveTo>
                <a:lnTo>
                  <a:pt x="2515580" y="2174129"/>
                </a:lnTo>
                <a:lnTo>
                  <a:pt x="2546241" y="2224525"/>
                </a:lnTo>
                <a:lnTo>
                  <a:pt x="2522629" y="2224525"/>
                </a:lnTo>
                <a:lnTo>
                  <a:pt x="2504655" y="2191397"/>
                </a:lnTo>
                <a:lnTo>
                  <a:pt x="2503950" y="2191397"/>
                </a:lnTo>
                <a:lnTo>
                  <a:pt x="2485977" y="2224525"/>
                </a:lnTo>
                <a:lnTo>
                  <a:pt x="2463069" y="2224525"/>
                </a:lnTo>
                <a:close/>
                <a:moveTo>
                  <a:pt x="1996639" y="2174129"/>
                </a:moveTo>
                <a:lnTo>
                  <a:pt x="2030824" y="2174129"/>
                </a:lnTo>
                <a:lnTo>
                  <a:pt x="1987829" y="2224525"/>
                </a:lnTo>
                <a:lnTo>
                  <a:pt x="1965978" y="2224525"/>
                </a:lnTo>
                <a:close/>
                <a:moveTo>
                  <a:pt x="4542367" y="2168137"/>
                </a:moveTo>
                <a:lnTo>
                  <a:pt x="4573380" y="2168137"/>
                </a:lnTo>
                <a:lnTo>
                  <a:pt x="4573380" y="2274922"/>
                </a:lnTo>
                <a:lnTo>
                  <a:pt x="4574085" y="2274922"/>
                </a:lnTo>
                <a:cubicBezTo>
                  <a:pt x="4579489" y="2265289"/>
                  <a:pt x="4586890" y="2257888"/>
                  <a:pt x="4596288" y="2252719"/>
                </a:cubicBezTo>
                <a:cubicBezTo>
                  <a:pt x="4606155" y="2247081"/>
                  <a:pt x="4616729" y="2244261"/>
                  <a:pt x="4628006" y="2244261"/>
                </a:cubicBezTo>
                <a:cubicBezTo>
                  <a:pt x="4632940" y="2244261"/>
                  <a:pt x="4637933" y="2244907"/>
                  <a:pt x="4642984" y="2246199"/>
                </a:cubicBezTo>
                <a:cubicBezTo>
                  <a:pt x="4648035" y="2247492"/>
                  <a:pt x="4653322" y="2249783"/>
                  <a:pt x="4658843" y="2253072"/>
                </a:cubicBezTo>
                <a:cubicBezTo>
                  <a:pt x="4664365" y="2256361"/>
                  <a:pt x="4669181" y="2260649"/>
                  <a:pt x="4673293" y="2265935"/>
                </a:cubicBezTo>
                <a:cubicBezTo>
                  <a:pt x="4677405" y="2271222"/>
                  <a:pt x="4680811" y="2278211"/>
                  <a:pt x="4683513" y="2286905"/>
                </a:cubicBezTo>
                <a:cubicBezTo>
                  <a:pt x="4686215" y="2295598"/>
                  <a:pt x="4687566" y="2305583"/>
                  <a:pt x="4687566" y="2316861"/>
                </a:cubicBezTo>
                <a:lnTo>
                  <a:pt x="4687566" y="2418359"/>
                </a:lnTo>
                <a:lnTo>
                  <a:pt x="4656552" y="2418359"/>
                </a:lnTo>
                <a:lnTo>
                  <a:pt x="4656552" y="2320385"/>
                </a:lnTo>
                <a:cubicBezTo>
                  <a:pt x="4656552" y="2305348"/>
                  <a:pt x="4653380" y="2293189"/>
                  <a:pt x="4647037" y="2283909"/>
                </a:cubicBezTo>
                <a:cubicBezTo>
                  <a:pt x="4640693" y="2274628"/>
                  <a:pt x="4630708" y="2269988"/>
                  <a:pt x="4617081" y="2269988"/>
                </a:cubicBezTo>
                <a:cubicBezTo>
                  <a:pt x="4607448" y="2269988"/>
                  <a:pt x="4598872" y="2272925"/>
                  <a:pt x="4591354" y="2278799"/>
                </a:cubicBezTo>
                <a:cubicBezTo>
                  <a:pt x="4583835" y="2284673"/>
                  <a:pt x="4578549" y="2291956"/>
                  <a:pt x="4575495" y="2300649"/>
                </a:cubicBezTo>
                <a:cubicBezTo>
                  <a:pt x="4574085" y="2304408"/>
                  <a:pt x="4573380" y="2309342"/>
                  <a:pt x="4573380" y="2315451"/>
                </a:cubicBezTo>
                <a:lnTo>
                  <a:pt x="4573380" y="2418359"/>
                </a:lnTo>
                <a:lnTo>
                  <a:pt x="4542367" y="2418359"/>
                </a:lnTo>
                <a:close/>
                <a:moveTo>
                  <a:pt x="3437467" y="2168137"/>
                </a:moveTo>
                <a:lnTo>
                  <a:pt x="3468480" y="2168137"/>
                </a:lnTo>
                <a:lnTo>
                  <a:pt x="3468480" y="2274922"/>
                </a:lnTo>
                <a:lnTo>
                  <a:pt x="3469185" y="2274922"/>
                </a:lnTo>
                <a:cubicBezTo>
                  <a:pt x="3474589" y="2265289"/>
                  <a:pt x="3481989" y="2257888"/>
                  <a:pt x="3491388" y="2252719"/>
                </a:cubicBezTo>
                <a:cubicBezTo>
                  <a:pt x="3501256" y="2247081"/>
                  <a:pt x="3511828" y="2244261"/>
                  <a:pt x="3523106" y="2244261"/>
                </a:cubicBezTo>
                <a:cubicBezTo>
                  <a:pt x="3528040" y="2244261"/>
                  <a:pt x="3533033" y="2244907"/>
                  <a:pt x="3538084" y="2246199"/>
                </a:cubicBezTo>
                <a:cubicBezTo>
                  <a:pt x="3543135" y="2247492"/>
                  <a:pt x="3548422" y="2249783"/>
                  <a:pt x="3553943" y="2253072"/>
                </a:cubicBezTo>
                <a:cubicBezTo>
                  <a:pt x="3559465" y="2256361"/>
                  <a:pt x="3564281" y="2260649"/>
                  <a:pt x="3568393" y="2265935"/>
                </a:cubicBezTo>
                <a:cubicBezTo>
                  <a:pt x="3572504" y="2271222"/>
                  <a:pt x="3575911" y="2278211"/>
                  <a:pt x="3578613" y="2286905"/>
                </a:cubicBezTo>
                <a:cubicBezTo>
                  <a:pt x="3581315" y="2295598"/>
                  <a:pt x="3582666" y="2305583"/>
                  <a:pt x="3582666" y="2316861"/>
                </a:cubicBezTo>
                <a:lnTo>
                  <a:pt x="3582666" y="2418359"/>
                </a:lnTo>
                <a:lnTo>
                  <a:pt x="3551652" y="2418359"/>
                </a:lnTo>
                <a:lnTo>
                  <a:pt x="3551652" y="2320385"/>
                </a:lnTo>
                <a:cubicBezTo>
                  <a:pt x="3551652" y="2305348"/>
                  <a:pt x="3548480" y="2293189"/>
                  <a:pt x="3542137" y="2283909"/>
                </a:cubicBezTo>
                <a:cubicBezTo>
                  <a:pt x="3535793" y="2274628"/>
                  <a:pt x="3525808" y="2269988"/>
                  <a:pt x="3512181" y="2269988"/>
                </a:cubicBezTo>
                <a:cubicBezTo>
                  <a:pt x="3502548" y="2269988"/>
                  <a:pt x="3493972" y="2272925"/>
                  <a:pt x="3486454" y="2278799"/>
                </a:cubicBezTo>
                <a:cubicBezTo>
                  <a:pt x="3478936" y="2284673"/>
                  <a:pt x="3473649" y="2291956"/>
                  <a:pt x="3470595" y="2300649"/>
                </a:cubicBezTo>
                <a:cubicBezTo>
                  <a:pt x="3469185" y="2304408"/>
                  <a:pt x="3468480" y="2309342"/>
                  <a:pt x="3468480" y="2315451"/>
                </a:cubicBezTo>
                <a:lnTo>
                  <a:pt x="3468480" y="2418359"/>
                </a:lnTo>
                <a:lnTo>
                  <a:pt x="3437467" y="2418359"/>
                </a:lnTo>
                <a:close/>
                <a:moveTo>
                  <a:pt x="1361017" y="2168137"/>
                </a:moveTo>
                <a:lnTo>
                  <a:pt x="1392030" y="2168137"/>
                </a:lnTo>
                <a:lnTo>
                  <a:pt x="1392030" y="2274922"/>
                </a:lnTo>
                <a:lnTo>
                  <a:pt x="1392735" y="2274922"/>
                </a:lnTo>
                <a:cubicBezTo>
                  <a:pt x="1398139" y="2265289"/>
                  <a:pt x="1405540" y="2257888"/>
                  <a:pt x="1414938" y="2252719"/>
                </a:cubicBezTo>
                <a:cubicBezTo>
                  <a:pt x="1424806" y="2247081"/>
                  <a:pt x="1435379" y="2244261"/>
                  <a:pt x="1446656" y="2244261"/>
                </a:cubicBezTo>
                <a:cubicBezTo>
                  <a:pt x="1451590" y="2244261"/>
                  <a:pt x="1456583" y="2244907"/>
                  <a:pt x="1461634" y="2246199"/>
                </a:cubicBezTo>
                <a:cubicBezTo>
                  <a:pt x="1466686" y="2247492"/>
                  <a:pt x="1471972" y="2249783"/>
                  <a:pt x="1477493" y="2253072"/>
                </a:cubicBezTo>
                <a:cubicBezTo>
                  <a:pt x="1483015" y="2256361"/>
                  <a:pt x="1487831" y="2260649"/>
                  <a:pt x="1491943" y="2265935"/>
                </a:cubicBezTo>
                <a:cubicBezTo>
                  <a:pt x="1496054" y="2271222"/>
                  <a:pt x="1499461" y="2278211"/>
                  <a:pt x="1502163" y="2286905"/>
                </a:cubicBezTo>
                <a:cubicBezTo>
                  <a:pt x="1504865" y="2295598"/>
                  <a:pt x="1506216" y="2305583"/>
                  <a:pt x="1506216" y="2316861"/>
                </a:cubicBezTo>
                <a:lnTo>
                  <a:pt x="1506216" y="2418359"/>
                </a:lnTo>
                <a:lnTo>
                  <a:pt x="1475202" y="2418359"/>
                </a:lnTo>
                <a:lnTo>
                  <a:pt x="1475202" y="2320385"/>
                </a:lnTo>
                <a:cubicBezTo>
                  <a:pt x="1475202" y="2305348"/>
                  <a:pt x="1472031" y="2293189"/>
                  <a:pt x="1465687" y="2283909"/>
                </a:cubicBezTo>
                <a:cubicBezTo>
                  <a:pt x="1459344" y="2274628"/>
                  <a:pt x="1449358" y="2269988"/>
                  <a:pt x="1435731" y="2269988"/>
                </a:cubicBezTo>
                <a:cubicBezTo>
                  <a:pt x="1426098" y="2269988"/>
                  <a:pt x="1417522" y="2272925"/>
                  <a:pt x="1410004" y="2278799"/>
                </a:cubicBezTo>
                <a:cubicBezTo>
                  <a:pt x="1402485" y="2284673"/>
                  <a:pt x="1397199" y="2291956"/>
                  <a:pt x="1394145" y="2300649"/>
                </a:cubicBezTo>
                <a:cubicBezTo>
                  <a:pt x="1392735" y="2304408"/>
                  <a:pt x="1392030" y="2309342"/>
                  <a:pt x="1392030" y="2315451"/>
                </a:cubicBezTo>
                <a:lnTo>
                  <a:pt x="1392030" y="2418359"/>
                </a:lnTo>
                <a:lnTo>
                  <a:pt x="1361017" y="2418359"/>
                </a:lnTo>
                <a:close/>
                <a:moveTo>
                  <a:pt x="732367" y="2168137"/>
                </a:moveTo>
                <a:lnTo>
                  <a:pt x="763380" y="2168137"/>
                </a:lnTo>
                <a:lnTo>
                  <a:pt x="763380" y="2274922"/>
                </a:lnTo>
                <a:lnTo>
                  <a:pt x="764085" y="2274922"/>
                </a:lnTo>
                <a:cubicBezTo>
                  <a:pt x="769489" y="2265289"/>
                  <a:pt x="776890" y="2257888"/>
                  <a:pt x="786288" y="2252719"/>
                </a:cubicBezTo>
                <a:cubicBezTo>
                  <a:pt x="796156" y="2247081"/>
                  <a:pt x="806729" y="2244261"/>
                  <a:pt x="818006" y="2244261"/>
                </a:cubicBezTo>
                <a:cubicBezTo>
                  <a:pt x="822940" y="2244261"/>
                  <a:pt x="827933" y="2244907"/>
                  <a:pt x="832984" y="2246199"/>
                </a:cubicBezTo>
                <a:cubicBezTo>
                  <a:pt x="838036" y="2247492"/>
                  <a:pt x="843322" y="2249783"/>
                  <a:pt x="848843" y="2253072"/>
                </a:cubicBezTo>
                <a:cubicBezTo>
                  <a:pt x="854365" y="2256361"/>
                  <a:pt x="859181" y="2260649"/>
                  <a:pt x="863293" y="2265935"/>
                </a:cubicBezTo>
                <a:cubicBezTo>
                  <a:pt x="867404" y="2271222"/>
                  <a:pt x="870811" y="2278211"/>
                  <a:pt x="873513" y="2286905"/>
                </a:cubicBezTo>
                <a:cubicBezTo>
                  <a:pt x="876215" y="2295598"/>
                  <a:pt x="877566" y="2305583"/>
                  <a:pt x="877566" y="2316861"/>
                </a:cubicBezTo>
                <a:lnTo>
                  <a:pt x="877566" y="2418359"/>
                </a:lnTo>
                <a:lnTo>
                  <a:pt x="846553" y="2418359"/>
                </a:lnTo>
                <a:lnTo>
                  <a:pt x="846553" y="2320385"/>
                </a:lnTo>
                <a:cubicBezTo>
                  <a:pt x="846553" y="2305348"/>
                  <a:pt x="843381" y="2293189"/>
                  <a:pt x="837037" y="2283909"/>
                </a:cubicBezTo>
                <a:cubicBezTo>
                  <a:pt x="830694" y="2274628"/>
                  <a:pt x="820708" y="2269988"/>
                  <a:pt x="807081" y="2269988"/>
                </a:cubicBezTo>
                <a:cubicBezTo>
                  <a:pt x="797448" y="2269988"/>
                  <a:pt x="788872" y="2272925"/>
                  <a:pt x="781354" y="2278799"/>
                </a:cubicBezTo>
                <a:cubicBezTo>
                  <a:pt x="773836" y="2284673"/>
                  <a:pt x="768549" y="2291956"/>
                  <a:pt x="765495" y="2300649"/>
                </a:cubicBezTo>
                <a:cubicBezTo>
                  <a:pt x="764085" y="2304408"/>
                  <a:pt x="763380" y="2309342"/>
                  <a:pt x="763380" y="2315451"/>
                </a:cubicBezTo>
                <a:lnTo>
                  <a:pt x="763380" y="2418359"/>
                </a:lnTo>
                <a:lnTo>
                  <a:pt x="732367" y="2418359"/>
                </a:lnTo>
                <a:close/>
                <a:moveTo>
                  <a:pt x="1578663" y="2163908"/>
                </a:moveTo>
                <a:cubicBezTo>
                  <a:pt x="1587122" y="2163908"/>
                  <a:pt x="1594170" y="2166375"/>
                  <a:pt x="1599809" y="2171309"/>
                </a:cubicBezTo>
                <a:cubicBezTo>
                  <a:pt x="1605447" y="2176243"/>
                  <a:pt x="1608267" y="2182587"/>
                  <a:pt x="1608267" y="2190340"/>
                </a:cubicBezTo>
                <a:cubicBezTo>
                  <a:pt x="1608267" y="2197859"/>
                  <a:pt x="1604214" y="2205788"/>
                  <a:pt x="1596108" y="2214129"/>
                </a:cubicBezTo>
                <a:cubicBezTo>
                  <a:pt x="1588003" y="2222470"/>
                  <a:pt x="1583127" y="2228285"/>
                  <a:pt x="1581482" y="2231574"/>
                </a:cubicBezTo>
                <a:lnTo>
                  <a:pt x="1564918" y="2227345"/>
                </a:lnTo>
                <a:cubicBezTo>
                  <a:pt x="1566328" y="2222411"/>
                  <a:pt x="1570029" y="2216713"/>
                  <a:pt x="1576020" y="2210252"/>
                </a:cubicBezTo>
                <a:cubicBezTo>
                  <a:pt x="1582011" y="2203791"/>
                  <a:pt x="1585007" y="2198328"/>
                  <a:pt x="1585007" y="2193864"/>
                </a:cubicBezTo>
                <a:cubicBezTo>
                  <a:pt x="1585007" y="2190340"/>
                  <a:pt x="1583891" y="2187521"/>
                  <a:pt x="1581659" y="2185406"/>
                </a:cubicBezTo>
                <a:cubicBezTo>
                  <a:pt x="1579427" y="2183292"/>
                  <a:pt x="1576548" y="2182234"/>
                  <a:pt x="1573024" y="2182234"/>
                </a:cubicBezTo>
                <a:cubicBezTo>
                  <a:pt x="1566681" y="2182234"/>
                  <a:pt x="1561042" y="2186346"/>
                  <a:pt x="1556108" y="2194569"/>
                </a:cubicBezTo>
                <a:lnTo>
                  <a:pt x="1544125" y="2187168"/>
                </a:lnTo>
                <a:cubicBezTo>
                  <a:pt x="1551409" y="2171662"/>
                  <a:pt x="1562922" y="2163908"/>
                  <a:pt x="1578663" y="2163908"/>
                </a:cubicBezTo>
                <a:close/>
                <a:moveTo>
                  <a:pt x="2518400" y="2145582"/>
                </a:moveTo>
                <a:lnTo>
                  <a:pt x="2546594" y="2145582"/>
                </a:lnTo>
                <a:lnTo>
                  <a:pt x="2568796" y="2191750"/>
                </a:lnTo>
                <a:lnTo>
                  <a:pt x="2551175" y="2191750"/>
                </a:lnTo>
                <a:close/>
                <a:moveTo>
                  <a:pt x="2983696" y="2144525"/>
                </a:moveTo>
                <a:lnTo>
                  <a:pt x="3000260" y="2144525"/>
                </a:lnTo>
                <a:cubicBezTo>
                  <a:pt x="3000729" y="2167080"/>
                  <a:pt x="2992741" y="2178358"/>
                  <a:pt x="2976295" y="2178358"/>
                </a:cubicBezTo>
                <a:cubicBezTo>
                  <a:pt x="2971361" y="2178358"/>
                  <a:pt x="2964195" y="2175891"/>
                  <a:pt x="2954797" y="2170957"/>
                </a:cubicBezTo>
                <a:cubicBezTo>
                  <a:pt x="2947278" y="2167198"/>
                  <a:pt x="2942227" y="2165318"/>
                  <a:pt x="2939643" y="2165318"/>
                </a:cubicBezTo>
                <a:cubicBezTo>
                  <a:pt x="2934239" y="2165318"/>
                  <a:pt x="2931184" y="2169899"/>
                  <a:pt x="2930480" y="2179063"/>
                </a:cubicBezTo>
                <a:lnTo>
                  <a:pt x="2913563" y="2179063"/>
                </a:lnTo>
                <a:cubicBezTo>
                  <a:pt x="2913328" y="2168960"/>
                  <a:pt x="2915384" y="2160854"/>
                  <a:pt x="2919731" y="2154745"/>
                </a:cubicBezTo>
                <a:cubicBezTo>
                  <a:pt x="2924077" y="2148637"/>
                  <a:pt x="2930010" y="2145582"/>
                  <a:pt x="2937528" y="2145582"/>
                </a:cubicBezTo>
                <a:cubicBezTo>
                  <a:pt x="2941757" y="2145582"/>
                  <a:pt x="2949040" y="2148167"/>
                  <a:pt x="2959379" y="2153336"/>
                </a:cubicBezTo>
                <a:cubicBezTo>
                  <a:pt x="2966897" y="2157095"/>
                  <a:pt x="2971831" y="2158974"/>
                  <a:pt x="2974180" y="2158974"/>
                </a:cubicBezTo>
                <a:cubicBezTo>
                  <a:pt x="2979819" y="2158974"/>
                  <a:pt x="2982991" y="2154158"/>
                  <a:pt x="2983696" y="2144525"/>
                </a:cubicBezTo>
                <a:close/>
                <a:moveTo>
                  <a:pt x="898454" y="2027806"/>
                </a:moveTo>
                <a:cubicBezTo>
                  <a:pt x="903389" y="2027806"/>
                  <a:pt x="907500" y="2029509"/>
                  <a:pt x="910789" y="2032916"/>
                </a:cubicBezTo>
                <a:cubicBezTo>
                  <a:pt x="914078" y="2036322"/>
                  <a:pt x="915723" y="2040610"/>
                  <a:pt x="915723" y="2045779"/>
                </a:cubicBezTo>
                <a:cubicBezTo>
                  <a:pt x="915723" y="2050948"/>
                  <a:pt x="914078" y="2055295"/>
                  <a:pt x="910789" y="2058819"/>
                </a:cubicBezTo>
                <a:cubicBezTo>
                  <a:pt x="907500" y="2062343"/>
                  <a:pt x="903271" y="2064105"/>
                  <a:pt x="898102" y="2064105"/>
                </a:cubicBezTo>
                <a:cubicBezTo>
                  <a:pt x="893168" y="2064105"/>
                  <a:pt x="888998" y="2062285"/>
                  <a:pt x="885591" y="2058643"/>
                </a:cubicBezTo>
                <a:cubicBezTo>
                  <a:pt x="882184" y="2055001"/>
                  <a:pt x="880481" y="2050713"/>
                  <a:pt x="880481" y="2045779"/>
                </a:cubicBezTo>
                <a:cubicBezTo>
                  <a:pt x="880481" y="2040845"/>
                  <a:pt x="882243" y="2036616"/>
                  <a:pt x="885767" y="2033092"/>
                </a:cubicBezTo>
                <a:cubicBezTo>
                  <a:pt x="889291" y="2029568"/>
                  <a:pt x="893520" y="2027806"/>
                  <a:pt x="898454" y="2027806"/>
                </a:cubicBezTo>
                <a:close/>
                <a:moveTo>
                  <a:pt x="3953874" y="2027453"/>
                </a:moveTo>
                <a:cubicBezTo>
                  <a:pt x="3958808" y="2027453"/>
                  <a:pt x="3962920" y="2029215"/>
                  <a:pt x="3966209" y="2032740"/>
                </a:cubicBezTo>
                <a:cubicBezTo>
                  <a:pt x="3969498" y="2036264"/>
                  <a:pt x="3971143" y="2040610"/>
                  <a:pt x="3971143" y="2045779"/>
                </a:cubicBezTo>
                <a:cubicBezTo>
                  <a:pt x="3971143" y="2050713"/>
                  <a:pt x="3969498" y="2054942"/>
                  <a:pt x="3966209" y="2058467"/>
                </a:cubicBezTo>
                <a:cubicBezTo>
                  <a:pt x="3962920" y="2061991"/>
                  <a:pt x="3958691" y="2063753"/>
                  <a:pt x="3953522" y="2063753"/>
                </a:cubicBezTo>
                <a:cubicBezTo>
                  <a:pt x="3948588" y="2063753"/>
                  <a:pt x="3944417" y="2061991"/>
                  <a:pt x="3941011" y="2058467"/>
                </a:cubicBezTo>
                <a:cubicBezTo>
                  <a:pt x="3937604" y="2054942"/>
                  <a:pt x="3935900" y="2050713"/>
                  <a:pt x="3935900" y="2045779"/>
                </a:cubicBezTo>
                <a:cubicBezTo>
                  <a:pt x="3935900" y="2040610"/>
                  <a:pt x="3937663" y="2036264"/>
                  <a:pt x="3941187" y="2032740"/>
                </a:cubicBezTo>
                <a:cubicBezTo>
                  <a:pt x="3944711" y="2029215"/>
                  <a:pt x="3948940" y="2027453"/>
                  <a:pt x="3953874" y="2027453"/>
                </a:cubicBezTo>
                <a:close/>
                <a:moveTo>
                  <a:pt x="6718286" y="1958730"/>
                </a:moveTo>
                <a:cubicBezTo>
                  <a:pt x="6724395" y="1958730"/>
                  <a:pt x="6729388" y="1960786"/>
                  <a:pt x="6733265" y="1964898"/>
                </a:cubicBezTo>
                <a:cubicBezTo>
                  <a:pt x="6737141" y="1969009"/>
                  <a:pt x="6739079" y="1974354"/>
                  <a:pt x="6739079" y="1980933"/>
                </a:cubicBezTo>
                <a:cubicBezTo>
                  <a:pt x="6739079" y="1987277"/>
                  <a:pt x="6737082" y="1992563"/>
                  <a:pt x="6733088" y="1996792"/>
                </a:cubicBezTo>
                <a:cubicBezTo>
                  <a:pt x="6729094" y="2001021"/>
                  <a:pt x="6723925" y="2003136"/>
                  <a:pt x="6717582" y="2003136"/>
                </a:cubicBezTo>
                <a:cubicBezTo>
                  <a:pt x="6711708" y="2003136"/>
                  <a:pt x="6706832" y="2001021"/>
                  <a:pt x="6702956" y="1996792"/>
                </a:cubicBezTo>
                <a:cubicBezTo>
                  <a:pt x="6699079" y="1992563"/>
                  <a:pt x="6697141" y="1987277"/>
                  <a:pt x="6697141" y="1980933"/>
                </a:cubicBezTo>
                <a:cubicBezTo>
                  <a:pt x="6697141" y="1974590"/>
                  <a:pt x="6699138" y="1969303"/>
                  <a:pt x="6703132" y="1965074"/>
                </a:cubicBezTo>
                <a:cubicBezTo>
                  <a:pt x="6707127" y="1960845"/>
                  <a:pt x="6712178" y="1958730"/>
                  <a:pt x="6718286" y="1958730"/>
                </a:cubicBezTo>
                <a:close/>
                <a:moveTo>
                  <a:pt x="6642087" y="1958730"/>
                </a:moveTo>
                <a:cubicBezTo>
                  <a:pt x="6648195" y="1958730"/>
                  <a:pt x="6653188" y="1960786"/>
                  <a:pt x="6657065" y="1964898"/>
                </a:cubicBezTo>
                <a:cubicBezTo>
                  <a:pt x="6660942" y="1969009"/>
                  <a:pt x="6662880" y="1974354"/>
                  <a:pt x="6662880" y="1980933"/>
                </a:cubicBezTo>
                <a:cubicBezTo>
                  <a:pt x="6662880" y="1987277"/>
                  <a:pt x="6660882" y="1992563"/>
                  <a:pt x="6656889" y="1996792"/>
                </a:cubicBezTo>
                <a:cubicBezTo>
                  <a:pt x="6652894" y="2001021"/>
                  <a:pt x="6647726" y="2003136"/>
                  <a:pt x="6641382" y="2003136"/>
                </a:cubicBezTo>
                <a:cubicBezTo>
                  <a:pt x="6635508" y="2003136"/>
                  <a:pt x="6630633" y="2001021"/>
                  <a:pt x="6626757" y="1996792"/>
                </a:cubicBezTo>
                <a:cubicBezTo>
                  <a:pt x="6622879" y="1992563"/>
                  <a:pt x="6620941" y="1987277"/>
                  <a:pt x="6620941" y="1980933"/>
                </a:cubicBezTo>
                <a:cubicBezTo>
                  <a:pt x="6620941" y="1974590"/>
                  <a:pt x="6622938" y="1969303"/>
                  <a:pt x="6626933" y="1965074"/>
                </a:cubicBezTo>
                <a:cubicBezTo>
                  <a:pt x="6630926" y="1960845"/>
                  <a:pt x="6635978" y="1958730"/>
                  <a:pt x="6642087" y="1958730"/>
                </a:cubicBezTo>
                <a:close/>
                <a:moveTo>
                  <a:pt x="6565886" y="1958730"/>
                </a:moveTo>
                <a:cubicBezTo>
                  <a:pt x="6571995" y="1958730"/>
                  <a:pt x="6576988" y="1960786"/>
                  <a:pt x="6580865" y="1964898"/>
                </a:cubicBezTo>
                <a:cubicBezTo>
                  <a:pt x="6584742" y="1969009"/>
                  <a:pt x="6586680" y="1974354"/>
                  <a:pt x="6586680" y="1980933"/>
                </a:cubicBezTo>
                <a:cubicBezTo>
                  <a:pt x="6586680" y="1987277"/>
                  <a:pt x="6584683" y="1992563"/>
                  <a:pt x="6580688" y="1996792"/>
                </a:cubicBezTo>
                <a:cubicBezTo>
                  <a:pt x="6576694" y="2001021"/>
                  <a:pt x="6571526" y="2003136"/>
                  <a:pt x="6565182" y="2003136"/>
                </a:cubicBezTo>
                <a:cubicBezTo>
                  <a:pt x="6559308" y="2003136"/>
                  <a:pt x="6554433" y="2001021"/>
                  <a:pt x="6550556" y="1996792"/>
                </a:cubicBezTo>
                <a:cubicBezTo>
                  <a:pt x="6546679" y="1992563"/>
                  <a:pt x="6544741" y="1987277"/>
                  <a:pt x="6544741" y="1980933"/>
                </a:cubicBezTo>
                <a:cubicBezTo>
                  <a:pt x="6544741" y="1974590"/>
                  <a:pt x="6546738" y="1969303"/>
                  <a:pt x="6550733" y="1965074"/>
                </a:cubicBezTo>
                <a:cubicBezTo>
                  <a:pt x="6554727" y="1960845"/>
                  <a:pt x="6559777" y="1958730"/>
                  <a:pt x="6565886" y="1958730"/>
                </a:cubicBezTo>
                <a:close/>
                <a:moveTo>
                  <a:pt x="6511537" y="1954854"/>
                </a:moveTo>
                <a:cubicBezTo>
                  <a:pt x="6507308" y="1969890"/>
                  <a:pt x="6501845" y="1985867"/>
                  <a:pt x="6495149" y="2002783"/>
                </a:cubicBezTo>
                <a:cubicBezTo>
                  <a:pt x="6488453" y="2019700"/>
                  <a:pt x="6482638" y="2032270"/>
                  <a:pt x="6477704" y="2040493"/>
                </a:cubicBezTo>
                <a:lnTo>
                  <a:pt x="6455854" y="2042960"/>
                </a:lnTo>
                <a:cubicBezTo>
                  <a:pt x="6465251" y="2017115"/>
                  <a:pt x="6472300" y="1988921"/>
                  <a:pt x="6476999" y="1958378"/>
                </a:cubicBezTo>
                <a:close/>
                <a:moveTo>
                  <a:pt x="2930137" y="1954854"/>
                </a:moveTo>
                <a:cubicBezTo>
                  <a:pt x="2925908" y="1969890"/>
                  <a:pt x="2920445" y="1985867"/>
                  <a:pt x="2913749" y="2002783"/>
                </a:cubicBezTo>
                <a:cubicBezTo>
                  <a:pt x="2907053" y="2019700"/>
                  <a:pt x="2901238" y="2032270"/>
                  <a:pt x="2896304" y="2040493"/>
                </a:cubicBezTo>
                <a:lnTo>
                  <a:pt x="2874453" y="2042960"/>
                </a:lnTo>
                <a:cubicBezTo>
                  <a:pt x="2883851" y="2017115"/>
                  <a:pt x="2890900" y="1988921"/>
                  <a:pt x="2895599" y="1958378"/>
                </a:cubicBezTo>
                <a:close/>
                <a:moveTo>
                  <a:pt x="5270410" y="1912210"/>
                </a:moveTo>
                <a:cubicBezTo>
                  <a:pt x="5222246" y="1911270"/>
                  <a:pt x="5198163" y="1924075"/>
                  <a:pt x="5198163" y="1950625"/>
                </a:cubicBezTo>
                <a:cubicBezTo>
                  <a:pt x="5198163" y="1960258"/>
                  <a:pt x="5200924" y="1967600"/>
                  <a:pt x="5206445" y="1972651"/>
                </a:cubicBezTo>
                <a:cubicBezTo>
                  <a:pt x="5211967" y="1977703"/>
                  <a:pt x="5218839" y="1980228"/>
                  <a:pt x="5227062" y="1980228"/>
                </a:cubicBezTo>
                <a:cubicBezTo>
                  <a:pt x="5237635" y="1980228"/>
                  <a:pt x="5246563" y="1977468"/>
                  <a:pt x="5253846" y="1971946"/>
                </a:cubicBezTo>
                <a:cubicBezTo>
                  <a:pt x="5261130" y="1966425"/>
                  <a:pt x="5266181" y="1959670"/>
                  <a:pt x="5269000" y="1951682"/>
                </a:cubicBezTo>
                <a:cubicBezTo>
                  <a:pt x="5269941" y="1948627"/>
                  <a:pt x="5270410" y="1945338"/>
                  <a:pt x="5270410" y="1941814"/>
                </a:cubicBezTo>
                <a:close/>
                <a:moveTo>
                  <a:pt x="3984535" y="1912210"/>
                </a:moveTo>
                <a:cubicBezTo>
                  <a:pt x="3936371" y="1911270"/>
                  <a:pt x="3912288" y="1924075"/>
                  <a:pt x="3912288" y="1950625"/>
                </a:cubicBezTo>
                <a:cubicBezTo>
                  <a:pt x="3912288" y="1960258"/>
                  <a:pt x="3915049" y="1967600"/>
                  <a:pt x="3920570" y="1972651"/>
                </a:cubicBezTo>
                <a:cubicBezTo>
                  <a:pt x="3926092" y="1977703"/>
                  <a:pt x="3932964" y="1980228"/>
                  <a:pt x="3941187" y="1980228"/>
                </a:cubicBezTo>
                <a:cubicBezTo>
                  <a:pt x="3951760" y="1980228"/>
                  <a:pt x="3960688" y="1977468"/>
                  <a:pt x="3967971" y="1971946"/>
                </a:cubicBezTo>
                <a:cubicBezTo>
                  <a:pt x="3975255" y="1966425"/>
                  <a:pt x="3980306" y="1959670"/>
                  <a:pt x="3983125" y="1951682"/>
                </a:cubicBezTo>
                <a:cubicBezTo>
                  <a:pt x="3984066" y="1948627"/>
                  <a:pt x="3984535" y="1945338"/>
                  <a:pt x="3984535" y="1941814"/>
                </a:cubicBezTo>
                <a:close/>
                <a:moveTo>
                  <a:pt x="3336835" y="1912210"/>
                </a:moveTo>
                <a:cubicBezTo>
                  <a:pt x="3288670" y="1911270"/>
                  <a:pt x="3264588" y="1924075"/>
                  <a:pt x="3264588" y="1950625"/>
                </a:cubicBezTo>
                <a:cubicBezTo>
                  <a:pt x="3264588" y="1960258"/>
                  <a:pt x="3267349" y="1967600"/>
                  <a:pt x="3272870" y="1972651"/>
                </a:cubicBezTo>
                <a:cubicBezTo>
                  <a:pt x="3278391" y="1977703"/>
                  <a:pt x="3285264" y="1980228"/>
                  <a:pt x="3293487" y="1980228"/>
                </a:cubicBezTo>
                <a:cubicBezTo>
                  <a:pt x="3304059" y="1980228"/>
                  <a:pt x="3312988" y="1977468"/>
                  <a:pt x="3320271" y="1971946"/>
                </a:cubicBezTo>
                <a:cubicBezTo>
                  <a:pt x="3327555" y="1966425"/>
                  <a:pt x="3332606" y="1959670"/>
                  <a:pt x="3335425" y="1951682"/>
                </a:cubicBezTo>
                <a:cubicBezTo>
                  <a:pt x="3336365" y="1948627"/>
                  <a:pt x="3336835" y="1945338"/>
                  <a:pt x="3336835" y="1941814"/>
                </a:cubicBezTo>
                <a:close/>
                <a:moveTo>
                  <a:pt x="3117074" y="1849479"/>
                </a:moveTo>
                <a:cubicBezTo>
                  <a:pt x="3101332" y="1849479"/>
                  <a:pt x="3088880" y="1855646"/>
                  <a:pt x="3079717" y="1867981"/>
                </a:cubicBezTo>
                <a:cubicBezTo>
                  <a:pt x="3070554" y="1880316"/>
                  <a:pt x="3065973" y="1895999"/>
                  <a:pt x="3065973" y="1915030"/>
                </a:cubicBezTo>
                <a:cubicBezTo>
                  <a:pt x="3065973" y="1933121"/>
                  <a:pt x="3070378" y="1948158"/>
                  <a:pt x="3079188" y="1960140"/>
                </a:cubicBezTo>
                <a:cubicBezTo>
                  <a:pt x="3087999" y="1972123"/>
                  <a:pt x="3100393" y="1978114"/>
                  <a:pt x="3116370" y="1978114"/>
                </a:cubicBezTo>
                <a:cubicBezTo>
                  <a:pt x="3126942" y="1978114"/>
                  <a:pt x="3136458" y="1974766"/>
                  <a:pt x="3144916" y="1968070"/>
                </a:cubicBezTo>
                <a:cubicBezTo>
                  <a:pt x="3153374" y="1961373"/>
                  <a:pt x="3159013" y="1952387"/>
                  <a:pt x="3161832" y="1941109"/>
                </a:cubicBezTo>
                <a:cubicBezTo>
                  <a:pt x="3162772" y="1937350"/>
                  <a:pt x="3163242" y="1932886"/>
                  <a:pt x="3163242" y="1927717"/>
                </a:cubicBezTo>
                <a:lnTo>
                  <a:pt x="3163242" y="1898113"/>
                </a:lnTo>
                <a:cubicBezTo>
                  <a:pt x="3163242" y="1892944"/>
                  <a:pt x="3162772" y="1888598"/>
                  <a:pt x="3161832" y="1885073"/>
                </a:cubicBezTo>
                <a:cubicBezTo>
                  <a:pt x="3159483" y="1874971"/>
                  <a:pt x="3154255" y="1866512"/>
                  <a:pt x="3146149" y="1859699"/>
                </a:cubicBezTo>
                <a:cubicBezTo>
                  <a:pt x="3138043" y="1852885"/>
                  <a:pt x="3128352" y="1849479"/>
                  <a:pt x="3117074" y="1849479"/>
                </a:cubicBezTo>
                <a:close/>
                <a:moveTo>
                  <a:pt x="697725" y="1849479"/>
                </a:moveTo>
                <a:cubicBezTo>
                  <a:pt x="681983" y="1849479"/>
                  <a:pt x="669531" y="1855646"/>
                  <a:pt x="660368" y="1867981"/>
                </a:cubicBezTo>
                <a:cubicBezTo>
                  <a:pt x="651204" y="1880316"/>
                  <a:pt x="646623" y="1895999"/>
                  <a:pt x="646623" y="1915030"/>
                </a:cubicBezTo>
                <a:cubicBezTo>
                  <a:pt x="646623" y="1933121"/>
                  <a:pt x="651028" y="1948158"/>
                  <a:pt x="659839" y="1960140"/>
                </a:cubicBezTo>
                <a:cubicBezTo>
                  <a:pt x="668649" y="1972123"/>
                  <a:pt x="681043" y="1978114"/>
                  <a:pt x="697020" y="1978114"/>
                </a:cubicBezTo>
                <a:cubicBezTo>
                  <a:pt x="707592" y="1978114"/>
                  <a:pt x="717108" y="1974766"/>
                  <a:pt x="725567" y="1968070"/>
                </a:cubicBezTo>
                <a:cubicBezTo>
                  <a:pt x="734024" y="1961373"/>
                  <a:pt x="739663" y="1952387"/>
                  <a:pt x="742482" y="1941109"/>
                </a:cubicBezTo>
                <a:cubicBezTo>
                  <a:pt x="743422" y="1937350"/>
                  <a:pt x="743892" y="1932886"/>
                  <a:pt x="743892" y="1927717"/>
                </a:cubicBezTo>
                <a:lnTo>
                  <a:pt x="743892" y="1898113"/>
                </a:lnTo>
                <a:cubicBezTo>
                  <a:pt x="743892" y="1892944"/>
                  <a:pt x="743422" y="1888598"/>
                  <a:pt x="742482" y="1885073"/>
                </a:cubicBezTo>
                <a:cubicBezTo>
                  <a:pt x="740133" y="1874971"/>
                  <a:pt x="734906" y="1866512"/>
                  <a:pt x="726800" y="1859699"/>
                </a:cubicBezTo>
                <a:cubicBezTo>
                  <a:pt x="718694" y="1852885"/>
                  <a:pt x="709002" y="1849479"/>
                  <a:pt x="697725" y="1849479"/>
                </a:cubicBezTo>
                <a:close/>
                <a:moveTo>
                  <a:pt x="5621797" y="1849126"/>
                </a:moveTo>
                <a:cubicBezTo>
                  <a:pt x="5606760" y="1849126"/>
                  <a:pt x="5594543" y="1855000"/>
                  <a:pt x="5585145" y="1866747"/>
                </a:cubicBezTo>
                <a:cubicBezTo>
                  <a:pt x="5575747" y="1878495"/>
                  <a:pt x="5571048" y="1894119"/>
                  <a:pt x="5571048" y="1913620"/>
                </a:cubicBezTo>
                <a:cubicBezTo>
                  <a:pt x="5571048" y="1931241"/>
                  <a:pt x="5575453" y="1945867"/>
                  <a:pt x="5584264" y="1957497"/>
                </a:cubicBezTo>
                <a:cubicBezTo>
                  <a:pt x="5593075" y="1969127"/>
                  <a:pt x="5605468" y="1974942"/>
                  <a:pt x="5621445" y="1974942"/>
                </a:cubicBezTo>
                <a:cubicBezTo>
                  <a:pt x="5631313" y="1974942"/>
                  <a:pt x="5640182" y="1972123"/>
                  <a:pt x="5648053" y="1966484"/>
                </a:cubicBezTo>
                <a:cubicBezTo>
                  <a:pt x="5655923" y="1960845"/>
                  <a:pt x="5661386" y="1953092"/>
                  <a:pt x="5664441" y="1943224"/>
                </a:cubicBezTo>
                <a:cubicBezTo>
                  <a:pt x="5666085" y="1938290"/>
                  <a:pt x="5666908" y="1932768"/>
                  <a:pt x="5666908" y="1926660"/>
                </a:cubicBezTo>
                <a:lnTo>
                  <a:pt x="5666908" y="1895999"/>
                </a:lnTo>
                <a:cubicBezTo>
                  <a:pt x="5666908" y="1890125"/>
                  <a:pt x="5666320" y="1885543"/>
                  <a:pt x="5665145" y="1882254"/>
                </a:cubicBezTo>
                <a:cubicBezTo>
                  <a:pt x="5662091" y="1872621"/>
                  <a:pt x="5656863" y="1864692"/>
                  <a:pt x="5649463" y="1858465"/>
                </a:cubicBezTo>
                <a:cubicBezTo>
                  <a:pt x="5642061" y="1852239"/>
                  <a:pt x="5632840" y="1849126"/>
                  <a:pt x="5621797" y="1849126"/>
                </a:cubicBezTo>
                <a:close/>
                <a:moveTo>
                  <a:pt x="1287922" y="1849126"/>
                </a:moveTo>
                <a:cubicBezTo>
                  <a:pt x="1272886" y="1849126"/>
                  <a:pt x="1260668" y="1855000"/>
                  <a:pt x="1251270" y="1866747"/>
                </a:cubicBezTo>
                <a:cubicBezTo>
                  <a:pt x="1241872" y="1878495"/>
                  <a:pt x="1237173" y="1894119"/>
                  <a:pt x="1237173" y="1913620"/>
                </a:cubicBezTo>
                <a:cubicBezTo>
                  <a:pt x="1237173" y="1931241"/>
                  <a:pt x="1241578" y="1945867"/>
                  <a:pt x="1250389" y="1957497"/>
                </a:cubicBezTo>
                <a:cubicBezTo>
                  <a:pt x="1259199" y="1969127"/>
                  <a:pt x="1271593" y="1974942"/>
                  <a:pt x="1287570" y="1974942"/>
                </a:cubicBezTo>
                <a:cubicBezTo>
                  <a:pt x="1297437" y="1974942"/>
                  <a:pt x="1306307" y="1972123"/>
                  <a:pt x="1314178" y="1966484"/>
                </a:cubicBezTo>
                <a:cubicBezTo>
                  <a:pt x="1322049" y="1960845"/>
                  <a:pt x="1327511" y="1953092"/>
                  <a:pt x="1330566" y="1943224"/>
                </a:cubicBezTo>
                <a:cubicBezTo>
                  <a:pt x="1332210" y="1938290"/>
                  <a:pt x="1333033" y="1932768"/>
                  <a:pt x="1333033" y="1926660"/>
                </a:cubicBezTo>
                <a:lnTo>
                  <a:pt x="1333033" y="1895999"/>
                </a:lnTo>
                <a:cubicBezTo>
                  <a:pt x="1333033" y="1890125"/>
                  <a:pt x="1332445" y="1885543"/>
                  <a:pt x="1331270" y="1882254"/>
                </a:cubicBezTo>
                <a:cubicBezTo>
                  <a:pt x="1328216" y="1872621"/>
                  <a:pt x="1322988" y="1864692"/>
                  <a:pt x="1315588" y="1858465"/>
                </a:cubicBezTo>
                <a:cubicBezTo>
                  <a:pt x="1308186" y="1852239"/>
                  <a:pt x="1298965" y="1849126"/>
                  <a:pt x="1287922" y="1849126"/>
                </a:cubicBezTo>
                <a:close/>
                <a:moveTo>
                  <a:pt x="2775584" y="1848421"/>
                </a:moveTo>
                <a:cubicBezTo>
                  <a:pt x="2758668" y="1848421"/>
                  <a:pt x="2745745" y="1854941"/>
                  <a:pt x="2736817" y="1867981"/>
                </a:cubicBezTo>
                <a:cubicBezTo>
                  <a:pt x="2727889" y="1881021"/>
                  <a:pt x="2723425" y="1896469"/>
                  <a:pt x="2723425" y="1914325"/>
                </a:cubicBezTo>
                <a:cubicBezTo>
                  <a:pt x="2723425" y="1933121"/>
                  <a:pt x="2728241" y="1948745"/>
                  <a:pt x="2737875" y="1961197"/>
                </a:cubicBezTo>
                <a:cubicBezTo>
                  <a:pt x="2747507" y="1973650"/>
                  <a:pt x="2759842" y="1979876"/>
                  <a:pt x="2774879" y="1979876"/>
                </a:cubicBezTo>
                <a:cubicBezTo>
                  <a:pt x="2789681" y="1979876"/>
                  <a:pt x="2802016" y="1973591"/>
                  <a:pt x="2811884" y="1961021"/>
                </a:cubicBezTo>
                <a:cubicBezTo>
                  <a:pt x="2821752" y="1948451"/>
                  <a:pt x="2826685" y="1932651"/>
                  <a:pt x="2826685" y="1913620"/>
                </a:cubicBezTo>
                <a:cubicBezTo>
                  <a:pt x="2826685" y="1896938"/>
                  <a:pt x="2822398" y="1881902"/>
                  <a:pt x="2813822" y="1868509"/>
                </a:cubicBezTo>
                <a:cubicBezTo>
                  <a:pt x="2805246" y="1855117"/>
                  <a:pt x="2792500" y="1848421"/>
                  <a:pt x="2775584" y="1848421"/>
                </a:cubicBezTo>
                <a:close/>
                <a:moveTo>
                  <a:pt x="2051685" y="1848421"/>
                </a:moveTo>
                <a:cubicBezTo>
                  <a:pt x="2034768" y="1848421"/>
                  <a:pt x="2021846" y="1854941"/>
                  <a:pt x="2012918" y="1867981"/>
                </a:cubicBezTo>
                <a:cubicBezTo>
                  <a:pt x="2003989" y="1881021"/>
                  <a:pt x="1999525" y="1896469"/>
                  <a:pt x="1999525" y="1914325"/>
                </a:cubicBezTo>
                <a:cubicBezTo>
                  <a:pt x="1999525" y="1933121"/>
                  <a:pt x="2004342" y="1948745"/>
                  <a:pt x="2013975" y="1961197"/>
                </a:cubicBezTo>
                <a:cubicBezTo>
                  <a:pt x="2023608" y="1973650"/>
                  <a:pt x="2035943" y="1979876"/>
                  <a:pt x="2050979" y="1979876"/>
                </a:cubicBezTo>
                <a:cubicBezTo>
                  <a:pt x="2065781" y="1979876"/>
                  <a:pt x="2078116" y="1973591"/>
                  <a:pt x="2087984" y="1961021"/>
                </a:cubicBezTo>
                <a:cubicBezTo>
                  <a:pt x="2097852" y="1948451"/>
                  <a:pt x="2102786" y="1932651"/>
                  <a:pt x="2102786" y="1913620"/>
                </a:cubicBezTo>
                <a:cubicBezTo>
                  <a:pt x="2102786" y="1896938"/>
                  <a:pt x="2098498" y="1881902"/>
                  <a:pt x="2089922" y="1868509"/>
                </a:cubicBezTo>
                <a:cubicBezTo>
                  <a:pt x="2081346" y="1855117"/>
                  <a:pt x="2068601" y="1848421"/>
                  <a:pt x="2051685" y="1848421"/>
                </a:cubicBezTo>
                <a:close/>
                <a:moveTo>
                  <a:pt x="432434" y="1848421"/>
                </a:moveTo>
                <a:cubicBezTo>
                  <a:pt x="415518" y="1848421"/>
                  <a:pt x="402596" y="1854941"/>
                  <a:pt x="393668" y="1867981"/>
                </a:cubicBezTo>
                <a:cubicBezTo>
                  <a:pt x="384739" y="1881021"/>
                  <a:pt x="380275" y="1896469"/>
                  <a:pt x="380275" y="1914325"/>
                </a:cubicBezTo>
                <a:cubicBezTo>
                  <a:pt x="380275" y="1933121"/>
                  <a:pt x="385092" y="1948745"/>
                  <a:pt x="394725" y="1961197"/>
                </a:cubicBezTo>
                <a:cubicBezTo>
                  <a:pt x="404358" y="1973650"/>
                  <a:pt x="416693" y="1979876"/>
                  <a:pt x="431729" y="1979876"/>
                </a:cubicBezTo>
                <a:cubicBezTo>
                  <a:pt x="446531" y="1979876"/>
                  <a:pt x="458866" y="1973591"/>
                  <a:pt x="468734" y="1961021"/>
                </a:cubicBezTo>
                <a:cubicBezTo>
                  <a:pt x="478602" y="1948451"/>
                  <a:pt x="483536" y="1932651"/>
                  <a:pt x="483536" y="1913620"/>
                </a:cubicBezTo>
                <a:cubicBezTo>
                  <a:pt x="483536" y="1896938"/>
                  <a:pt x="479248" y="1881902"/>
                  <a:pt x="470672" y="1868509"/>
                </a:cubicBezTo>
                <a:cubicBezTo>
                  <a:pt x="462097" y="1855117"/>
                  <a:pt x="449351" y="1848421"/>
                  <a:pt x="432434" y="1848421"/>
                </a:cubicBezTo>
                <a:close/>
                <a:moveTo>
                  <a:pt x="899159" y="1848069"/>
                </a:moveTo>
                <a:cubicBezTo>
                  <a:pt x="882243" y="1848069"/>
                  <a:pt x="869321" y="1854647"/>
                  <a:pt x="860393" y="1867805"/>
                </a:cubicBezTo>
                <a:cubicBezTo>
                  <a:pt x="851464" y="1880962"/>
                  <a:pt x="847000" y="1896469"/>
                  <a:pt x="847000" y="1914325"/>
                </a:cubicBezTo>
                <a:cubicBezTo>
                  <a:pt x="847000" y="1933121"/>
                  <a:pt x="851817" y="1948745"/>
                  <a:pt x="861450" y="1961197"/>
                </a:cubicBezTo>
                <a:cubicBezTo>
                  <a:pt x="871083" y="1973650"/>
                  <a:pt x="883418" y="1979876"/>
                  <a:pt x="898454" y="1979876"/>
                </a:cubicBezTo>
                <a:cubicBezTo>
                  <a:pt x="913256" y="1979876"/>
                  <a:pt x="925591" y="1973591"/>
                  <a:pt x="935459" y="1961021"/>
                </a:cubicBezTo>
                <a:cubicBezTo>
                  <a:pt x="945327" y="1948451"/>
                  <a:pt x="950261" y="1932651"/>
                  <a:pt x="950261" y="1913620"/>
                </a:cubicBezTo>
                <a:cubicBezTo>
                  <a:pt x="950261" y="1903282"/>
                  <a:pt x="948616" y="1893356"/>
                  <a:pt x="945327" y="1883840"/>
                </a:cubicBezTo>
                <a:cubicBezTo>
                  <a:pt x="942038" y="1874325"/>
                  <a:pt x="936399" y="1865984"/>
                  <a:pt x="928410" y="1858818"/>
                </a:cubicBezTo>
                <a:cubicBezTo>
                  <a:pt x="920422" y="1851652"/>
                  <a:pt x="910672" y="1848069"/>
                  <a:pt x="899159" y="1848069"/>
                </a:cubicBezTo>
                <a:close/>
                <a:moveTo>
                  <a:pt x="6245865" y="1847364"/>
                </a:moveTo>
                <a:cubicBezTo>
                  <a:pt x="6231534" y="1847364"/>
                  <a:pt x="6220374" y="1852474"/>
                  <a:pt x="6212385" y="1862694"/>
                </a:cubicBezTo>
                <a:cubicBezTo>
                  <a:pt x="6204397" y="1872915"/>
                  <a:pt x="6199698" y="1884486"/>
                  <a:pt x="6198288" y="1897408"/>
                </a:cubicBezTo>
                <a:lnTo>
                  <a:pt x="6288861" y="1897408"/>
                </a:lnTo>
                <a:cubicBezTo>
                  <a:pt x="6289097" y="1884956"/>
                  <a:pt x="6285866" y="1873502"/>
                  <a:pt x="6279170" y="1863047"/>
                </a:cubicBezTo>
                <a:cubicBezTo>
                  <a:pt x="6272474" y="1852592"/>
                  <a:pt x="6261372" y="1847364"/>
                  <a:pt x="6245865" y="1847364"/>
                </a:cubicBezTo>
                <a:close/>
                <a:moveTo>
                  <a:pt x="4809067" y="1828685"/>
                </a:moveTo>
                <a:lnTo>
                  <a:pt x="4840080" y="1828685"/>
                </a:lnTo>
                <a:lnTo>
                  <a:pt x="4840080" y="1999259"/>
                </a:lnTo>
                <a:lnTo>
                  <a:pt x="4809067" y="1999259"/>
                </a:lnTo>
                <a:close/>
                <a:moveTo>
                  <a:pt x="4617510" y="1828685"/>
                </a:moveTo>
                <a:lnTo>
                  <a:pt x="4648523" y="1828685"/>
                </a:lnTo>
                <a:lnTo>
                  <a:pt x="4648523" y="1922783"/>
                </a:lnTo>
                <a:cubicBezTo>
                  <a:pt x="4648523" y="1959200"/>
                  <a:pt x="4661210" y="1977409"/>
                  <a:pt x="4686585" y="1977409"/>
                </a:cubicBezTo>
                <a:cubicBezTo>
                  <a:pt x="4696218" y="1977409"/>
                  <a:pt x="4704676" y="1974590"/>
                  <a:pt x="4711959" y="1968951"/>
                </a:cubicBezTo>
                <a:cubicBezTo>
                  <a:pt x="4719243" y="1963312"/>
                  <a:pt x="4724412" y="1956616"/>
                  <a:pt x="4727466" y="1948862"/>
                </a:cubicBezTo>
                <a:cubicBezTo>
                  <a:pt x="4729346" y="1944398"/>
                  <a:pt x="4730286" y="1939112"/>
                  <a:pt x="4730286" y="1933003"/>
                </a:cubicBezTo>
                <a:lnTo>
                  <a:pt x="4730286" y="1828685"/>
                </a:lnTo>
                <a:lnTo>
                  <a:pt x="4761299" y="1828685"/>
                </a:lnTo>
                <a:lnTo>
                  <a:pt x="4761299" y="1952387"/>
                </a:lnTo>
                <a:cubicBezTo>
                  <a:pt x="4761299" y="1971653"/>
                  <a:pt x="4761769" y="1987277"/>
                  <a:pt x="4762709" y="1999259"/>
                </a:cubicBezTo>
                <a:lnTo>
                  <a:pt x="4735220" y="1999259"/>
                </a:lnTo>
                <a:lnTo>
                  <a:pt x="4733458" y="1971418"/>
                </a:lnTo>
                <a:lnTo>
                  <a:pt x="4732753" y="1971418"/>
                </a:lnTo>
                <a:cubicBezTo>
                  <a:pt x="4728053" y="1979876"/>
                  <a:pt x="4720887" y="1987277"/>
                  <a:pt x="4711255" y="1993620"/>
                </a:cubicBezTo>
                <a:cubicBezTo>
                  <a:pt x="4701622" y="1999964"/>
                  <a:pt x="4689992" y="2003136"/>
                  <a:pt x="4676365" y="2003136"/>
                </a:cubicBezTo>
                <a:cubicBezTo>
                  <a:pt x="4669081" y="2003136"/>
                  <a:pt x="4662209" y="2001961"/>
                  <a:pt x="4655748" y="1999612"/>
                </a:cubicBezTo>
                <a:cubicBezTo>
                  <a:pt x="4649287" y="1997262"/>
                  <a:pt x="4643061" y="1993444"/>
                  <a:pt x="4637069" y="1988158"/>
                </a:cubicBezTo>
                <a:cubicBezTo>
                  <a:pt x="4631078" y="1982871"/>
                  <a:pt x="4626321" y="1975118"/>
                  <a:pt x="4622796" y="1964898"/>
                </a:cubicBezTo>
                <a:cubicBezTo>
                  <a:pt x="4619272" y="1954677"/>
                  <a:pt x="4617510" y="1942519"/>
                  <a:pt x="4617510" y="1928422"/>
                </a:cubicBezTo>
                <a:close/>
                <a:moveTo>
                  <a:pt x="2170642" y="1828685"/>
                </a:moveTo>
                <a:lnTo>
                  <a:pt x="2201656" y="1828685"/>
                </a:lnTo>
                <a:lnTo>
                  <a:pt x="2201656" y="1999259"/>
                </a:lnTo>
                <a:lnTo>
                  <a:pt x="2170642" y="1999259"/>
                </a:lnTo>
                <a:close/>
                <a:moveTo>
                  <a:pt x="1788585" y="1828685"/>
                </a:moveTo>
                <a:lnTo>
                  <a:pt x="1819598" y="1828685"/>
                </a:lnTo>
                <a:lnTo>
                  <a:pt x="1819598" y="1922783"/>
                </a:lnTo>
                <a:cubicBezTo>
                  <a:pt x="1819598" y="1959200"/>
                  <a:pt x="1832286" y="1977409"/>
                  <a:pt x="1857661" y="1977409"/>
                </a:cubicBezTo>
                <a:cubicBezTo>
                  <a:pt x="1867293" y="1977409"/>
                  <a:pt x="1875751" y="1974590"/>
                  <a:pt x="1883034" y="1968951"/>
                </a:cubicBezTo>
                <a:cubicBezTo>
                  <a:pt x="1890318" y="1963312"/>
                  <a:pt x="1895487" y="1956616"/>
                  <a:pt x="1898541" y="1948862"/>
                </a:cubicBezTo>
                <a:cubicBezTo>
                  <a:pt x="1900421" y="1944398"/>
                  <a:pt x="1901361" y="1939112"/>
                  <a:pt x="1901361" y="1933003"/>
                </a:cubicBezTo>
                <a:lnTo>
                  <a:pt x="1901361" y="1828685"/>
                </a:lnTo>
                <a:lnTo>
                  <a:pt x="1932374" y="1828685"/>
                </a:lnTo>
                <a:lnTo>
                  <a:pt x="1932374" y="1952387"/>
                </a:lnTo>
                <a:cubicBezTo>
                  <a:pt x="1932374" y="1971653"/>
                  <a:pt x="1932844" y="1987277"/>
                  <a:pt x="1933784" y="1999259"/>
                </a:cubicBezTo>
                <a:lnTo>
                  <a:pt x="1906295" y="1999259"/>
                </a:lnTo>
                <a:lnTo>
                  <a:pt x="1904533" y="1971418"/>
                </a:lnTo>
                <a:lnTo>
                  <a:pt x="1903828" y="1971418"/>
                </a:lnTo>
                <a:cubicBezTo>
                  <a:pt x="1899129" y="1979876"/>
                  <a:pt x="1891963" y="1987277"/>
                  <a:pt x="1882330" y="1993620"/>
                </a:cubicBezTo>
                <a:cubicBezTo>
                  <a:pt x="1872697" y="1999964"/>
                  <a:pt x="1861067" y="2003136"/>
                  <a:pt x="1847440" y="2003136"/>
                </a:cubicBezTo>
                <a:cubicBezTo>
                  <a:pt x="1840157" y="2003136"/>
                  <a:pt x="1833284" y="2001961"/>
                  <a:pt x="1826823" y="1999612"/>
                </a:cubicBezTo>
                <a:cubicBezTo>
                  <a:pt x="1820362" y="1997262"/>
                  <a:pt x="1814136" y="1993444"/>
                  <a:pt x="1808144" y="1988158"/>
                </a:cubicBezTo>
                <a:cubicBezTo>
                  <a:pt x="1802153" y="1982871"/>
                  <a:pt x="1797395" y="1975118"/>
                  <a:pt x="1793871" y="1964898"/>
                </a:cubicBezTo>
                <a:cubicBezTo>
                  <a:pt x="1790347" y="1954677"/>
                  <a:pt x="1788585" y="1942519"/>
                  <a:pt x="1788585" y="1928422"/>
                </a:cubicBezTo>
                <a:close/>
                <a:moveTo>
                  <a:pt x="6248333" y="1825161"/>
                </a:moveTo>
                <a:cubicBezTo>
                  <a:pt x="6261490" y="1825161"/>
                  <a:pt x="6272944" y="1827804"/>
                  <a:pt x="6282694" y="1833091"/>
                </a:cubicBezTo>
                <a:cubicBezTo>
                  <a:pt x="6292445" y="1838377"/>
                  <a:pt x="6299786" y="1845249"/>
                  <a:pt x="6304720" y="1853708"/>
                </a:cubicBezTo>
                <a:cubicBezTo>
                  <a:pt x="6309654" y="1862166"/>
                  <a:pt x="6313238" y="1870683"/>
                  <a:pt x="6315470" y="1879259"/>
                </a:cubicBezTo>
                <a:cubicBezTo>
                  <a:pt x="6317702" y="1887834"/>
                  <a:pt x="6318817" y="1896469"/>
                  <a:pt x="6318817" y="1905162"/>
                </a:cubicBezTo>
                <a:cubicBezTo>
                  <a:pt x="6318817" y="1911270"/>
                  <a:pt x="6318465" y="1916087"/>
                  <a:pt x="6317760" y="1919611"/>
                </a:cubicBezTo>
                <a:lnTo>
                  <a:pt x="6197936" y="1919611"/>
                </a:lnTo>
                <a:cubicBezTo>
                  <a:pt x="6198171" y="1939582"/>
                  <a:pt x="6203751" y="1954442"/>
                  <a:pt x="6214676" y="1964193"/>
                </a:cubicBezTo>
                <a:cubicBezTo>
                  <a:pt x="6225601" y="1973943"/>
                  <a:pt x="6239522" y="1978819"/>
                  <a:pt x="6256438" y="1978819"/>
                </a:cubicBezTo>
                <a:cubicBezTo>
                  <a:pt x="6274530" y="1978819"/>
                  <a:pt x="6290271" y="1975882"/>
                  <a:pt x="6303663" y="1970008"/>
                </a:cubicBezTo>
                <a:lnTo>
                  <a:pt x="6309302" y="1992211"/>
                </a:lnTo>
                <a:cubicBezTo>
                  <a:pt x="6293090" y="1999494"/>
                  <a:pt x="6274059" y="2003136"/>
                  <a:pt x="6252209" y="2003136"/>
                </a:cubicBezTo>
                <a:cubicBezTo>
                  <a:pt x="6226365" y="2003136"/>
                  <a:pt x="6205925" y="1995265"/>
                  <a:pt x="6190887" y="1979523"/>
                </a:cubicBezTo>
                <a:cubicBezTo>
                  <a:pt x="6175851" y="1963782"/>
                  <a:pt x="6168332" y="1942871"/>
                  <a:pt x="6168332" y="1916792"/>
                </a:cubicBezTo>
                <a:cubicBezTo>
                  <a:pt x="6168332" y="1890477"/>
                  <a:pt x="6175616" y="1868627"/>
                  <a:pt x="6190183" y="1851241"/>
                </a:cubicBezTo>
                <a:cubicBezTo>
                  <a:pt x="6204750" y="1833854"/>
                  <a:pt x="6224133" y="1825161"/>
                  <a:pt x="6248333" y="1825161"/>
                </a:cubicBezTo>
                <a:close/>
                <a:moveTo>
                  <a:pt x="5616864" y="1825161"/>
                </a:moveTo>
                <a:cubicBezTo>
                  <a:pt x="5641533" y="1825161"/>
                  <a:pt x="5659271" y="1834912"/>
                  <a:pt x="5670079" y="1854413"/>
                </a:cubicBezTo>
                <a:lnTo>
                  <a:pt x="5670784" y="1854413"/>
                </a:lnTo>
                <a:lnTo>
                  <a:pt x="5671842" y="1828685"/>
                </a:lnTo>
                <a:lnTo>
                  <a:pt x="5699331" y="1828685"/>
                </a:lnTo>
                <a:cubicBezTo>
                  <a:pt x="5698391" y="1839258"/>
                  <a:pt x="5697921" y="1854765"/>
                  <a:pt x="5697921" y="1875206"/>
                </a:cubicBezTo>
                <a:lnTo>
                  <a:pt x="5697921" y="1974237"/>
                </a:lnTo>
                <a:cubicBezTo>
                  <a:pt x="5697921" y="2011124"/>
                  <a:pt x="5689815" y="2037203"/>
                  <a:pt x="5673604" y="2052475"/>
                </a:cubicBezTo>
                <a:cubicBezTo>
                  <a:pt x="5658332" y="2066102"/>
                  <a:pt x="5637538" y="2072916"/>
                  <a:pt x="5611224" y="2072916"/>
                </a:cubicBezTo>
                <a:cubicBezTo>
                  <a:pt x="5587494" y="2072916"/>
                  <a:pt x="5568581" y="2068217"/>
                  <a:pt x="5554484" y="2058819"/>
                </a:cubicBezTo>
                <a:lnTo>
                  <a:pt x="5562237" y="2034854"/>
                </a:lnTo>
                <a:cubicBezTo>
                  <a:pt x="5576099" y="2044017"/>
                  <a:pt x="5592781" y="2048599"/>
                  <a:pt x="5612282" y="2048599"/>
                </a:cubicBezTo>
                <a:cubicBezTo>
                  <a:pt x="5629198" y="2048599"/>
                  <a:pt x="5642590" y="2043782"/>
                  <a:pt x="5652458" y="2034149"/>
                </a:cubicBezTo>
                <a:cubicBezTo>
                  <a:pt x="5662326" y="2024516"/>
                  <a:pt x="5667260" y="2009362"/>
                  <a:pt x="5667260" y="1988686"/>
                </a:cubicBezTo>
                <a:lnTo>
                  <a:pt x="5667260" y="1970008"/>
                </a:lnTo>
                <a:lnTo>
                  <a:pt x="5666555" y="1970008"/>
                </a:lnTo>
                <a:cubicBezTo>
                  <a:pt x="5661621" y="1978466"/>
                  <a:pt x="5654514" y="1985338"/>
                  <a:pt x="5645233" y="1990625"/>
                </a:cubicBezTo>
                <a:cubicBezTo>
                  <a:pt x="5635952" y="1995911"/>
                  <a:pt x="5624969" y="1998554"/>
                  <a:pt x="5612282" y="1998554"/>
                </a:cubicBezTo>
                <a:cubicBezTo>
                  <a:pt x="5591371" y="1998554"/>
                  <a:pt x="5574043" y="1990625"/>
                  <a:pt x="5560299" y="1974766"/>
                </a:cubicBezTo>
                <a:cubicBezTo>
                  <a:pt x="5546554" y="1958907"/>
                  <a:pt x="5539682" y="1939112"/>
                  <a:pt x="5539682" y="1915382"/>
                </a:cubicBezTo>
                <a:cubicBezTo>
                  <a:pt x="5539682" y="1887893"/>
                  <a:pt x="5547318" y="1865984"/>
                  <a:pt x="5562590" y="1849655"/>
                </a:cubicBezTo>
                <a:cubicBezTo>
                  <a:pt x="5577861" y="1833326"/>
                  <a:pt x="5595953" y="1825161"/>
                  <a:pt x="5616864" y="1825161"/>
                </a:cubicBezTo>
                <a:close/>
                <a:moveTo>
                  <a:pt x="5436927" y="1825161"/>
                </a:moveTo>
                <a:cubicBezTo>
                  <a:pt x="5443505" y="1825161"/>
                  <a:pt x="5450025" y="1826277"/>
                  <a:pt x="5456486" y="1828509"/>
                </a:cubicBezTo>
                <a:cubicBezTo>
                  <a:pt x="5462947" y="1830741"/>
                  <a:pt x="5469350" y="1834383"/>
                  <a:pt x="5475693" y="1839435"/>
                </a:cubicBezTo>
                <a:cubicBezTo>
                  <a:pt x="5482037" y="1844486"/>
                  <a:pt x="5487206" y="1852004"/>
                  <a:pt x="5491200" y="1861990"/>
                </a:cubicBezTo>
                <a:cubicBezTo>
                  <a:pt x="5495194" y="1871975"/>
                  <a:pt x="5497191" y="1883899"/>
                  <a:pt x="5497191" y="1897761"/>
                </a:cubicBezTo>
                <a:lnTo>
                  <a:pt x="5497191" y="1999259"/>
                </a:lnTo>
                <a:lnTo>
                  <a:pt x="5466178" y="1999259"/>
                </a:lnTo>
                <a:lnTo>
                  <a:pt x="5466178" y="1900933"/>
                </a:lnTo>
                <a:cubicBezTo>
                  <a:pt x="5466178" y="1885896"/>
                  <a:pt x="5463006" y="1873737"/>
                  <a:pt x="5456662" y="1864457"/>
                </a:cubicBezTo>
                <a:cubicBezTo>
                  <a:pt x="5450318" y="1855176"/>
                  <a:pt x="5440333" y="1850536"/>
                  <a:pt x="5426707" y="1850536"/>
                </a:cubicBezTo>
                <a:cubicBezTo>
                  <a:pt x="5417073" y="1850536"/>
                  <a:pt x="5408498" y="1853590"/>
                  <a:pt x="5400979" y="1859699"/>
                </a:cubicBezTo>
                <a:cubicBezTo>
                  <a:pt x="5393461" y="1865808"/>
                  <a:pt x="5388174" y="1873326"/>
                  <a:pt x="5385120" y="1882254"/>
                </a:cubicBezTo>
                <a:cubicBezTo>
                  <a:pt x="5383710" y="1886013"/>
                  <a:pt x="5383006" y="1890830"/>
                  <a:pt x="5383006" y="1896704"/>
                </a:cubicBezTo>
                <a:lnTo>
                  <a:pt x="5383006" y="1999259"/>
                </a:lnTo>
                <a:lnTo>
                  <a:pt x="5351992" y="1999259"/>
                </a:lnTo>
                <a:lnTo>
                  <a:pt x="5351992" y="1874853"/>
                </a:lnTo>
                <a:cubicBezTo>
                  <a:pt x="5351992" y="1856527"/>
                  <a:pt x="5351522" y="1841138"/>
                  <a:pt x="5350583" y="1828685"/>
                </a:cubicBezTo>
                <a:lnTo>
                  <a:pt x="5378072" y="1828685"/>
                </a:lnTo>
                <a:lnTo>
                  <a:pt x="5379834" y="1856880"/>
                </a:lnTo>
                <a:lnTo>
                  <a:pt x="5380538" y="1856880"/>
                </a:lnTo>
                <a:cubicBezTo>
                  <a:pt x="5385238" y="1847951"/>
                  <a:pt x="5392521" y="1840433"/>
                  <a:pt x="5402389" y="1834324"/>
                </a:cubicBezTo>
                <a:cubicBezTo>
                  <a:pt x="5412257" y="1828216"/>
                  <a:pt x="5423769" y="1825161"/>
                  <a:pt x="5436927" y="1825161"/>
                </a:cubicBezTo>
                <a:close/>
                <a:moveTo>
                  <a:pt x="5235520" y="1825161"/>
                </a:moveTo>
                <a:cubicBezTo>
                  <a:pt x="5259250" y="1825161"/>
                  <a:pt x="5275991" y="1831740"/>
                  <a:pt x="5285741" y="1844897"/>
                </a:cubicBezTo>
                <a:cubicBezTo>
                  <a:pt x="5295491" y="1858054"/>
                  <a:pt x="5300367" y="1874618"/>
                  <a:pt x="5300367" y="1894589"/>
                </a:cubicBezTo>
                <a:lnTo>
                  <a:pt x="5300367" y="1958378"/>
                </a:lnTo>
                <a:cubicBezTo>
                  <a:pt x="5300367" y="1974824"/>
                  <a:pt x="5301189" y="1988451"/>
                  <a:pt x="5302833" y="1999259"/>
                </a:cubicBezTo>
                <a:lnTo>
                  <a:pt x="5274992" y="1999259"/>
                </a:lnTo>
                <a:lnTo>
                  <a:pt x="5272525" y="1977761"/>
                </a:lnTo>
                <a:lnTo>
                  <a:pt x="5271468" y="1977761"/>
                </a:lnTo>
                <a:cubicBezTo>
                  <a:pt x="5266299" y="1985045"/>
                  <a:pt x="5259192" y="1991095"/>
                  <a:pt x="5250146" y="1995911"/>
                </a:cubicBezTo>
                <a:cubicBezTo>
                  <a:pt x="5241100" y="2000728"/>
                  <a:pt x="5230821" y="2003136"/>
                  <a:pt x="5219309" y="2003136"/>
                </a:cubicBezTo>
                <a:cubicBezTo>
                  <a:pt x="5202862" y="2003136"/>
                  <a:pt x="5190058" y="1998319"/>
                  <a:pt x="5180894" y="1988686"/>
                </a:cubicBezTo>
                <a:cubicBezTo>
                  <a:pt x="5171731" y="1979053"/>
                  <a:pt x="5167150" y="1967541"/>
                  <a:pt x="5167150" y="1954149"/>
                </a:cubicBezTo>
                <a:cubicBezTo>
                  <a:pt x="5167150" y="1933473"/>
                  <a:pt x="5176019" y="1917673"/>
                  <a:pt x="5193758" y="1906748"/>
                </a:cubicBezTo>
                <a:cubicBezTo>
                  <a:pt x="5211497" y="1895823"/>
                  <a:pt x="5236812" y="1890477"/>
                  <a:pt x="5269706" y="1890712"/>
                </a:cubicBezTo>
                <a:lnTo>
                  <a:pt x="5269706" y="1887188"/>
                </a:lnTo>
                <a:cubicBezTo>
                  <a:pt x="5269706" y="1882959"/>
                  <a:pt x="5269295" y="1878906"/>
                  <a:pt x="5268472" y="1875029"/>
                </a:cubicBezTo>
                <a:cubicBezTo>
                  <a:pt x="5267650" y="1871153"/>
                  <a:pt x="5266005" y="1866982"/>
                  <a:pt x="5263538" y="1862518"/>
                </a:cubicBezTo>
                <a:cubicBezTo>
                  <a:pt x="5261071" y="1858054"/>
                  <a:pt x="5257077" y="1854530"/>
                  <a:pt x="5251556" y="1851946"/>
                </a:cubicBezTo>
                <a:cubicBezTo>
                  <a:pt x="5246034" y="1849361"/>
                  <a:pt x="5239162" y="1848069"/>
                  <a:pt x="5230939" y="1848069"/>
                </a:cubicBezTo>
                <a:cubicBezTo>
                  <a:pt x="5213553" y="1848069"/>
                  <a:pt x="5198633" y="1852298"/>
                  <a:pt x="5186181" y="1860756"/>
                </a:cubicBezTo>
                <a:lnTo>
                  <a:pt x="5179132" y="1839963"/>
                </a:lnTo>
                <a:cubicBezTo>
                  <a:pt x="5194874" y="1830095"/>
                  <a:pt x="5213670" y="1825161"/>
                  <a:pt x="5235520" y="1825161"/>
                </a:cubicBezTo>
                <a:close/>
                <a:moveTo>
                  <a:pt x="5065451" y="1825161"/>
                </a:moveTo>
                <a:cubicBezTo>
                  <a:pt x="5072030" y="1825161"/>
                  <a:pt x="5078550" y="1826277"/>
                  <a:pt x="5085011" y="1828509"/>
                </a:cubicBezTo>
                <a:cubicBezTo>
                  <a:pt x="5091472" y="1830741"/>
                  <a:pt x="5097874" y="1834383"/>
                  <a:pt x="5104218" y="1839435"/>
                </a:cubicBezTo>
                <a:cubicBezTo>
                  <a:pt x="5110562" y="1844486"/>
                  <a:pt x="5115731" y="1852004"/>
                  <a:pt x="5119725" y="1861990"/>
                </a:cubicBezTo>
                <a:cubicBezTo>
                  <a:pt x="5123719" y="1871975"/>
                  <a:pt x="5125716" y="1883899"/>
                  <a:pt x="5125716" y="1897761"/>
                </a:cubicBezTo>
                <a:lnTo>
                  <a:pt x="5125716" y="1999259"/>
                </a:lnTo>
                <a:lnTo>
                  <a:pt x="5094702" y="1999259"/>
                </a:lnTo>
                <a:lnTo>
                  <a:pt x="5094702" y="1900933"/>
                </a:lnTo>
                <a:cubicBezTo>
                  <a:pt x="5094702" y="1885896"/>
                  <a:pt x="5091531" y="1873737"/>
                  <a:pt x="5085187" y="1864457"/>
                </a:cubicBezTo>
                <a:cubicBezTo>
                  <a:pt x="5078843" y="1855176"/>
                  <a:pt x="5068858" y="1850536"/>
                  <a:pt x="5055231" y="1850536"/>
                </a:cubicBezTo>
                <a:cubicBezTo>
                  <a:pt x="5045598" y="1850536"/>
                  <a:pt x="5037023" y="1853590"/>
                  <a:pt x="5029504" y="1859699"/>
                </a:cubicBezTo>
                <a:cubicBezTo>
                  <a:pt x="5021986" y="1865808"/>
                  <a:pt x="5016700" y="1873326"/>
                  <a:pt x="5013645" y="1882254"/>
                </a:cubicBezTo>
                <a:cubicBezTo>
                  <a:pt x="5012235" y="1886013"/>
                  <a:pt x="5011530" y="1890830"/>
                  <a:pt x="5011530" y="1896704"/>
                </a:cubicBezTo>
                <a:lnTo>
                  <a:pt x="5011530" y="1999259"/>
                </a:lnTo>
                <a:lnTo>
                  <a:pt x="4980517" y="1999259"/>
                </a:lnTo>
                <a:lnTo>
                  <a:pt x="4980517" y="1874853"/>
                </a:lnTo>
                <a:cubicBezTo>
                  <a:pt x="4980517" y="1856527"/>
                  <a:pt x="4980047" y="1841138"/>
                  <a:pt x="4979107" y="1828685"/>
                </a:cubicBezTo>
                <a:lnTo>
                  <a:pt x="5006596" y="1828685"/>
                </a:lnTo>
                <a:lnTo>
                  <a:pt x="5008358" y="1856880"/>
                </a:lnTo>
                <a:lnTo>
                  <a:pt x="5009063" y="1856880"/>
                </a:lnTo>
                <a:cubicBezTo>
                  <a:pt x="5013763" y="1847951"/>
                  <a:pt x="5021046" y="1840433"/>
                  <a:pt x="5030914" y="1834324"/>
                </a:cubicBezTo>
                <a:cubicBezTo>
                  <a:pt x="5040782" y="1828216"/>
                  <a:pt x="5052295" y="1825161"/>
                  <a:pt x="5065451" y="1825161"/>
                </a:cubicBezTo>
                <a:close/>
                <a:moveTo>
                  <a:pt x="4405407" y="1825161"/>
                </a:moveTo>
                <a:cubicBezTo>
                  <a:pt x="4416684" y="1825161"/>
                  <a:pt x="4426552" y="1828274"/>
                  <a:pt x="4435011" y="1834501"/>
                </a:cubicBezTo>
                <a:cubicBezTo>
                  <a:pt x="4443469" y="1840727"/>
                  <a:pt x="4449577" y="1849009"/>
                  <a:pt x="4453337" y="1859347"/>
                </a:cubicBezTo>
                <a:lnTo>
                  <a:pt x="4454041" y="1859347"/>
                </a:lnTo>
                <a:cubicBezTo>
                  <a:pt x="4458506" y="1850888"/>
                  <a:pt x="4464967" y="1843487"/>
                  <a:pt x="4473425" y="1837144"/>
                </a:cubicBezTo>
                <a:cubicBezTo>
                  <a:pt x="4483998" y="1829155"/>
                  <a:pt x="4496450" y="1825161"/>
                  <a:pt x="4510782" y="1825161"/>
                </a:cubicBezTo>
                <a:cubicBezTo>
                  <a:pt x="4517126" y="1825161"/>
                  <a:pt x="4523352" y="1826277"/>
                  <a:pt x="4529461" y="1828509"/>
                </a:cubicBezTo>
                <a:cubicBezTo>
                  <a:pt x="4535569" y="1830741"/>
                  <a:pt x="4541561" y="1834442"/>
                  <a:pt x="4547434" y="1839611"/>
                </a:cubicBezTo>
                <a:cubicBezTo>
                  <a:pt x="4553308" y="1844780"/>
                  <a:pt x="4558065" y="1852474"/>
                  <a:pt x="4561708" y="1862694"/>
                </a:cubicBezTo>
                <a:cubicBezTo>
                  <a:pt x="4565349" y="1872915"/>
                  <a:pt x="4567170" y="1885073"/>
                  <a:pt x="4567170" y="1899170"/>
                </a:cubicBezTo>
                <a:lnTo>
                  <a:pt x="4567170" y="1999259"/>
                </a:lnTo>
                <a:lnTo>
                  <a:pt x="4536861" y="1999259"/>
                </a:lnTo>
                <a:lnTo>
                  <a:pt x="4536861" y="1903047"/>
                </a:lnTo>
                <a:cubicBezTo>
                  <a:pt x="4536861" y="1886366"/>
                  <a:pt x="4533748" y="1873443"/>
                  <a:pt x="4527522" y="1864280"/>
                </a:cubicBezTo>
                <a:cubicBezTo>
                  <a:pt x="4521296" y="1855117"/>
                  <a:pt x="4512074" y="1850536"/>
                  <a:pt x="4499857" y="1850536"/>
                </a:cubicBezTo>
                <a:cubicBezTo>
                  <a:pt x="4491399" y="1850536"/>
                  <a:pt x="4483880" y="1853179"/>
                  <a:pt x="4477302" y="1858465"/>
                </a:cubicBezTo>
                <a:cubicBezTo>
                  <a:pt x="4470723" y="1863752"/>
                  <a:pt x="4465906" y="1870389"/>
                  <a:pt x="4462853" y="1878377"/>
                </a:cubicBezTo>
                <a:cubicBezTo>
                  <a:pt x="4461207" y="1883781"/>
                  <a:pt x="4460385" y="1888950"/>
                  <a:pt x="4460385" y="1893884"/>
                </a:cubicBezTo>
                <a:lnTo>
                  <a:pt x="4460385" y="1999259"/>
                </a:lnTo>
                <a:lnTo>
                  <a:pt x="4430077" y="1999259"/>
                </a:lnTo>
                <a:lnTo>
                  <a:pt x="4430077" y="1897056"/>
                </a:lnTo>
                <a:cubicBezTo>
                  <a:pt x="4430077" y="1882959"/>
                  <a:pt x="4427022" y="1871681"/>
                  <a:pt x="4420914" y="1863223"/>
                </a:cubicBezTo>
                <a:cubicBezTo>
                  <a:pt x="4414805" y="1854765"/>
                  <a:pt x="4405994" y="1850536"/>
                  <a:pt x="4394482" y="1850536"/>
                </a:cubicBezTo>
                <a:cubicBezTo>
                  <a:pt x="4385554" y="1850536"/>
                  <a:pt x="4377565" y="1853590"/>
                  <a:pt x="4370517" y="1859699"/>
                </a:cubicBezTo>
                <a:cubicBezTo>
                  <a:pt x="4363469" y="1865808"/>
                  <a:pt x="4358652" y="1873091"/>
                  <a:pt x="4356068" y="1881549"/>
                </a:cubicBezTo>
                <a:cubicBezTo>
                  <a:pt x="4354423" y="1885543"/>
                  <a:pt x="4353601" y="1890595"/>
                  <a:pt x="4353601" y="1896704"/>
                </a:cubicBezTo>
                <a:lnTo>
                  <a:pt x="4353601" y="1999259"/>
                </a:lnTo>
                <a:lnTo>
                  <a:pt x="4323292" y="1999259"/>
                </a:lnTo>
                <a:lnTo>
                  <a:pt x="4323292" y="1874853"/>
                </a:lnTo>
                <a:cubicBezTo>
                  <a:pt x="4323292" y="1862871"/>
                  <a:pt x="4322822" y="1847482"/>
                  <a:pt x="4321882" y="1828685"/>
                </a:cubicBezTo>
                <a:lnTo>
                  <a:pt x="4349019" y="1828685"/>
                </a:lnTo>
                <a:lnTo>
                  <a:pt x="4350429" y="1856527"/>
                </a:lnTo>
                <a:lnTo>
                  <a:pt x="4351486" y="1856527"/>
                </a:lnTo>
                <a:cubicBezTo>
                  <a:pt x="4363703" y="1835616"/>
                  <a:pt x="4381677" y="1825161"/>
                  <a:pt x="4405407" y="1825161"/>
                </a:cubicBezTo>
                <a:close/>
                <a:moveTo>
                  <a:pt x="4151051" y="1825161"/>
                </a:moveTo>
                <a:cubicBezTo>
                  <a:pt x="4157630" y="1825161"/>
                  <a:pt x="4164150" y="1826277"/>
                  <a:pt x="4170611" y="1828509"/>
                </a:cubicBezTo>
                <a:cubicBezTo>
                  <a:pt x="4177072" y="1830741"/>
                  <a:pt x="4183474" y="1834383"/>
                  <a:pt x="4189818" y="1839435"/>
                </a:cubicBezTo>
                <a:cubicBezTo>
                  <a:pt x="4196161" y="1844486"/>
                  <a:pt x="4201331" y="1852004"/>
                  <a:pt x="4205325" y="1861990"/>
                </a:cubicBezTo>
                <a:cubicBezTo>
                  <a:pt x="4209319" y="1871975"/>
                  <a:pt x="4211316" y="1883899"/>
                  <a:pt x="4211316" y="1897761"/>
                </a:cubicBezTo>
                <a:lnTo>
                  <a:pt x="4211316" y="1999259"/>
                </a:lnTo>
                <a:lnTo>
                  <a:pt x="4180302" y="1999259"/>
                </a:lnTo>
                <a:lnTo>
                  <a:pt x="4180302" y="1900933"/>
                </a:lnTo>
                <a:cubicBezTo>
                  <a:pt x="4180302" y="1885896"/>
                  <a:pt x="4177130" y="1873737"/>
                  <a:pt x="4170787" y="1864457"/>
                </a:cubicBezTo>
                <a:cubicBezTo>
                  <a:pt x="4164443" y="1855176"/>
                  <a:pt x="4154458" y="1850536"/>
                  <a:pt x="4140831" y="1850536"/>
                </a:cubicBezTo>
                <a:cubicBezTo>
                  <a:pt x="4131198" y="1850536"/>
                  <a:pt x="4122622" y="1853590"/>
                  <a:pt x="4115104" y="1859699"/>
                </a:cubicBezTo>
                <a:cubicBezTo>
                  <a:pt x="4107585" y="1865808"/>
                  <a:pt x="4102299" y="1873326"/>
                  <a:pt x="4099245" y="1882254"/>
                </a:cubicBezTo>
                <a:cubicBezTo>
                  <a:pt x="4097835" y="1886013"/>
                  <a:pt x="4097130" y="1890830"/>
                  <a:pt x="4097130" y="1896704"/>
                </a:cubicBezTo>
                <a:lnTo>
                  <a:pt x="4097130" y="1999259"/>
                </a:lnTo>
                <a:lnTo>
                  <a:pt x="4066117" y="1999259"/>
                </a:lnTo>
                <a:lnTo>
                  <a:pt x="4066117" y="1874853"/>
                </a:lnTo>
                <a:cubicBezTo>
                  <a:pt x="4066117" y="1856527"/>
                  <a:pt x="4065647" y="1841138"/>
                  <a:pt x="4064707" y="1828685"/>
                </a:cubicBezTo>
                <a:lnTo>
                  <a:pt x="4092196" y="1828685"/>
                </a:lnTo>
                <a:lnTo>
                  <a:pt x="4093958" y="1856880"/>
                </a:lnTo>
                <a:lnTo>
                  <a:pt x="4094663" y="1856880"/>
                </a:lnTo>
                <a:cubicBezTo>
                  <a:pt x="4099363" y="1847951"/>
                  <a:pt x="4106646" y="1840433"/>
                  <a:pt x="4116513" y="1834324"/>
                </a:cubicBezTo>
                <a:cubicBezTo>
                  <a:pt x="4126381" y="1828216"/>
                  <a:pt x="4137894" y="1825161"/>
                  <a:pt x="4151051" y="1825161"/>
                </a:cubicBezTo>
                <a:close/>
                <a:moveTo>
                  <a:pt x="3949645" y="1825161"/>
                </a:moveTo>
                <a:cubicBezTo>
                  <a:pt x="3973375" y="1825161"/>
                  <a:pt x="3990116" y="1831740"/>
                  <a:pt x="3999866" y="1844897"/>
                </a:cubicBezTo>
                <a:cubicBezTo>
                  <a:pt x="4009616" y="1858054"/>
                  <a:pt x="4014492" y="1874618"/>
                  <a:pt x="4014492" y="1894589"/>
                </a:cubicBezTo>
                <a:lnTo>
                  <a:pt x="4014492" y="1958378"/>
                </a:lnTo>
                <a:cubicBezTo>
                  <a:pt x="4014492" y="1974824"/>
                  <a:pt x="4015314" y="1988451"/>
                  <a:pt x="4016958" y="1999259"/>
                </a:cubicBezTo>
                <a:lnTo>
                  <a:pt x="3989117" y="1999259"/>
                </a:lnTo>
                <a:lnTo>
                  <a:pt x="3986650" y="1977761"/>
                </a:lnTo>
                <a:lnTo>
                  <a:pt x="3985592" y="1977761"/>
                </a:lnTo>
                <a:cubicBezTo>
                  <a:pt x="3980424" y="1985045"/>
                  <a:pt x="3973316" y="1991095"/>
                  <a:pt x="3964271" y="1995911"/>
                </a:cubicBezTo>
                <a:cubicBezTo>
                  <a:pt x="3955225" y="2000728"/>
                  <a:pt x="3944946" y="2003136"/>
                  <a:pt x="3933434" y="2003136"/>
                </a:cubicBezTo>
                <a:cubicBezTo>
                  <a:pt x="3916987" y="2003136"/>
                  <a:pt x="3904182" y="1998319"/>
                  <a:pt x="3895019" y="1988686"/>
                </a:cubicBezTo>
                <a:cubicBezTo>
                  <a:pt x="3885856" y="1979053"/>
                  <a:pt x="3881274" y="1967541"/>
                  <a:pt x="3881274" y="1954149"/>
                </a:cubicBezTo>
                <a:cubicBezTo>
                  <a:pt x="3881274" y="1933473"/>
                  <a:pt x="3890144" y="1917673"/>
                  <a:pt x="3907883" y="1906748"/>
                </a:cubicBezTo>
                <a:cubicBezTo>
                  <a:pt x="3925621" y="1895823"/>
                  <a:pt x="3950937" y="1890477"/>
                  <a:pt x="3983830" y="1890712"/>
                </a:cubicBezTo>
                <a:lnTo>
                  <a:pt x="3983830" y="1887188"/>
                </a:lnTo>
                <a:cubicBezTo>
                  <a:pt x="3983830" y="1882959"/>
                  <a:pt x="3983420" y="1878906"/>
                  <a:pt x="3982597" y="1875029"/>
                </a:cubicBezTo>
                <a:cubicBezTo>
                  <a:pt x="3981774" y="1871153"/>
                  <a:pt x="3980130" y="1866982"/>
                  <a:pt x="3977663" y="1862518"/>
                </a:cubicBezTo>
                <a:cubicBezTo>
                  <a:pt x="3975196" y="1858054"/>
                  <a:pt x="3971202" y="1854530"/>
                  <a:pt x="3965681" y="1851946"/>
                </a:cubicBezTo>
                <a:cubicBezTo>
                  <a:pt x="3960159" y="1849361"/>
                  <a:pt x="3953287" y="1848069"/>
                  <a:pt x="3945064" y="1848069"/>
                </a:cubicBezTo>
                <a:cubicBezTo>
                  <a:pt x="3927677" y="1848069"/>
                  <a:pt x="3912758" y="1852298"/>
                  <a:pt x="3900306" y="1860756"/>
                </a:cubicBezTo>
                <a:lnTo>
                  <a:pt x="3893257" y="1839963"/>
                </a:lnTo>
                <a:cubicBezTo>
                  <a:pt x="3908999" y="1830095"/>
                  <a:pt x="3927795" y="1825161"/>
                  <a:pt x="3949645" y="1825161"/>
                </a:cubicBezTo>
                <a:close/>
                <a:moveTo>
                  <a:pt x="3579551" y="1825161"/>
                </a:moveTo>
                <a:cubicBezTo>
                  <a:pt x="3586130" y="1825161"/>
                  <a:pt x="3592649" y="1826277"/>
                  <a:pt x="3599111" y="1828509"/>
                </a:cubicBezTo>
                <a:cubicBezTo>
                  <a:pt x="3605572" y="1830741"/>
                  <a:pt x="3611974" y="1834383"/>
                  <a:pt x="3618318" y="1839435"/>
                </a:cubicBezTo>
                <a:cubicBezTo>
                  <a:pt x="3624662" y="1844486"/>
                  <a:pt x="3629830" y="1852004"/>
                  <a:pt x="3633825" y="1861990"/>
                </a:cubicBezTo>
                <a:cubicBezTo>
                  <a:pt x="3637819" y="1871975"/>
                  <a:pt x="3639816" y="1883899"/>
                  <a:pt x="3639816" y="1897761"/>
                </a:cubicBezTo>
                <a:lnTo>
                  <a:pt x="3639816" y="1999259"/>
                </a:lnTo>
                <a:lnTo>
                  <a:pt x="3608802" y="1999259"/>
                </a:lnTo>
                <a:lnTo>
                  <a:pt x="3608802" y="1900933"/>
                </a:lnTo>
                <a:cubicBezTo>
                  <a:pt x="3608802" y="1885896"/>
                  <a:pt x="3605631" y="1873737"/>
                  <a:pt x="3599287" y="1864457"/>
                </a:cubicBezTo>
                <a:cubicBezTo>
                  <a:pt x="3592943" y="1855176"/>
                  <a:pt x="3582958" y="1850536"/>
                  <a:pt x="3569331" y="1850536"/>
                </a:cubicBezTo>
                <a:cubicBezTo>
                  <a:pt x="3559698" y="1850536"/>
                  <a:pt x="3551122" y="1853590"/>
                  <a:pt x="3543604" y="1859699"/>
                </a:cubicBezTo>
                <a:cubicBezTo>
                  <a:pt x="3536086" y="1865808"/>
                  <a:pt x="3530799" y="1873326"/>
                  <a:pt x="3527745" y="1882254"/>
                </a:cubicBezTo>
                <a:cubicBezTo>
                  <a:pt x="3526335" y="1886013"/>
                  <a:pt x="3525630" y="1890830"/>
                  <a:pt x="3525630" y="1896704"/>
                </a:cubicBezTo>
                <a:lnTo>
                  <a:pt x="3525630" y="1999259"/>
                </a:lnTo>
                <a:lnTo>
                  <a:pt x="3494617" y="1999259"/>
                </a:lnTo>
                <a:lnTo>
                  <a:pt x="3494617" y="1874853"/>
                </a:lnTo>
                <a:cubicBezTo>
                  <a:pt x="3494617" y="1856527"/>
                  <a:pt x="3494147" y="1841138"/>
                  <a:pt x="3493207" y="1828685"/>
                </a:cubicBezTo>
                <a:lnTo>
                  <a:pt x="3520696" y="1828685"/>
                </a:lnTo>
                <a:lnTo>
                  <a:pt x="3522458" y="1856880"/>
                </a:lnTo>
                <a:lnTo>
                  <a:pt x="3523163" y="1856880"/>
                </a:lnTo>
                <a:cubicBezTo>
                  <a:pt x="3527862" y="1847951"/>
                  <a:pt x="3535146" y="1840433"/>
                  <a:pt x="3545014" y="1834324"/>
                </a:cubicBezTo>
                <a:cubicBezTo>
                  <a:pt x="3554882" y="1828216"/>
                  <a:pt x="3566394" y="1825161"/>
                  <a:pt x="3579551" y="1825161"/>
                </a:cubicBezTo>
                <a:close/>
                <a:moveTo>
                  <a:pt x="3301945" y="1825161"/>
                </a:moveTo>
                <a:cubicBezTo>
                  <a:pt x="3325675" y="1825161"/>
                  <a:pt x="3342415" y="1831740"/>
                  <a:pt x="3352165" y="1844897"/>
                </a:cubicBezTo>
                <a:cubicBezTo>
                  <a:pt x="3361916" y="1858054"/>
                  <a:pt x="3366791" y="1874618"/>
                  <a:pt x="3366791" y="1894589"/>
                </a:cubicBezTo>
                <a:lnTo>
                  <a:pt x="3366791" y="1958378"/>
                </a:lnTo>
                <a:cubicBezTo>
                  <a:pt x="3366791" y="1974824"/>
                  <a:pt x="3367614" y="1988451"/>
                  <a:pt x="3369258" y="1999259"/>
                </a:cubicBezTo>
                <a:lnTo>
                  <a:pt x="3341417" y="1999259"/>
                </a:lnTo>
                <a:lnTo>
                  <a:pt x="3338950" y="1977761"/>
                </a:lnTo>
                <a:lnTo>
                  <a:pt x="3337892" y="1977761"/>
                </a:lnTo>
                <a:cubicBezTo>
                  <a:pt x="3332724" y="1985045"/>
                  <a:pt x="3325616" y="1991095"/>
                  <a:pt x="3316571" y="1995911"/>
                </a:cubicBezTo>
                <a:cubicBezTo>
                  <a:pt x="3307525" y="2000728"/>
                  <a:pt x="3297246" y="2003136"/>
                  <a:pt x="3285733" y="2003136"/>
                </a:cubicBezTo>
                <a:cubicBezTo>
                  <a:pt x="3269287" y="2003136"/>
                  <a:pt x="3256482" y="1998319"/>
                  <a:pt x="3247319" y="1988686"/>
                </a:cubicBezTo>
                <a:cubicBezTo>
                  <a:pt x="3238156" y="1979053"/>
                  <a:pt x="3233574" y="1967541"/>
                  <a:pt x="3233574" y="1954149"/>
                </a:cubicBezTo>
                <a:cubicBezTo>
                  <a:pt x="3233574" y="1933473"/>
                  <a:pt x="3242444" y="1917673"/>
                  <a:pt x="3260183" y="1906748"/>
                </a:cubicBezTo>
                <a:cubicBezTo>
                  <a:pt x="3277921" y="1895823"/>
                  <a:pt x="3303238" y="1890477"/>
                  <a:pt x="3336130" y="1890712"/>
                </a:cubicBezTo>
                <a:lnTo>
                  <a:pt x="3336130" y="1887188"/>
                </a:lnTo>
                <a:cubicBezTo>
                  <a:pt x="3336130" y="1882959"/>
                  <a:pt x="3335719" y="1878906"/>
                  <a:pt x="3334897" y="1875029"/>
                </a:cubicBezTo>
                <a:cubicBezTo>
                  <a:pt x="3334074" y="1871153"/>
                  <a:pt x="3332430" y="1866982"/>
                  <a:pt x="3329963" y="1862518"/>
                </a:cubicBezTo>
                <a:cubicBezTo>
                  <a:pt x="3327496" y="1858054"/>
                  <a:pt x="3323502" y="1854530"/>
                  <a:pt x="3317980" y="1851946"/>
                </a:cubicBezTo>
                <a:cubicBezTo>
                  <a:pt x="3312459" y="1849361"/>
                  <a:pt x="3305587" y="1848069"/>
                  <a:pt x="3297364" y="1848069"/>
                </a:cubicBezTo>
                <a:cubicBezTo>
                  <a:pt x="3279977" y="1848069"/>
                  <a:pt x="3265058" y="1852298"/>
                  <a:pt x="3252606" y="1860756"/>
                </a:cubicBezTo>
                <a:lnTo>
                  <a:pt x="3245557" y="1839963"/>
                </a:lnTo>
                <a:cubicBezTo>
                  <a:pt x="3261299" y="1830095"/>
                  <a:pt x="3280095" y="1825161"/>
                  <a:pt x="3301945" y="1825161"/>
                </a:cubicBezTo>
                <a:close/>
                <a:moveTo>
                  <a:pt x="2776289" y="1825161"/>
                </a:moveTo>
                <a:cubicBezTo>
                  <a:pt x="2800723" y="1825161"/>
                  <a:pt x="2820518" y="1833267"/>
                  <a:pt x="2835672" y="1849479"/>
                </a:cubicBezTo>
                <a:cubicBezTo>
                  <a:pt x="2850827" y="1865690"/>
                  <a:pt x="2858404" y="1886718"/>
                  <a:pt x="2858404" y="1912563"/>
                </a:cubicBezTo>
                <a:cubicBezTo>
                  <a:pt x="2858404" y="1941931"/>
                  <a:pt x="2849946" y="1964369"/>
                  <a:pt x="2833029" y="1979876"/>
                </a:cubicBezTo>
                <a:cubicBezTo>
                  <a:pt x="2816113" y="1995383"/>
                  <a:pt x="2796259" y="2003136"/>
                  <a:pt x="2773470" y="2003136"/>
                </a:cubicBezTo>
                <a:cubicBezTo>
                  <a:pt x="2749974" y="2003136"/>
                  <a:pt x="2730474" y="1995089"/>
                  <a:pt x="2714967" y="1978995"/>
                </a:cubicBezTo>
                <a:cubicBezTo>
                  <a:pt x="2699460" y="1962901"/>
                  <a:pt x="2691707" y="1941696"/>
                  <a:pt x="2691707" y="1915382"/>
                </a:cubicBezTo>
                <a:cubicBezTo>
                  <a:pt x="2691707" y="1887893"/>
                  <a:pt x="2699754" y="1865984"/>
                  <a:pt x="2715848" y="1849655"/>
                </a:cubicBezTo>
                <a:cubicBezTo>
                  <a:pt x="2731942" y="1833326"/>
                  <a:pt x="2752089" y="1825161"/>
                  <a:pt x="2776289" y="1825161"/>
                </a:cubicBezTo>
                <a:close/>
                <a:moveTo>
                  <a:pt x="2052389" y="1825161"/>
                </a:moveTo>
                <a:cubicBezTo>
                  <a:pt x="2076824" y="1825161"/>
                  <a:pt x="2096619" y="1833267"/>
                  <a:pt x="2111773" y="1849479"/>
                </a:cubicBezTo>
                <a:cubicBezTo>
                  <a:pt x="2126927" y="1865690"/>
                  <a:pt x="2134504" y="1886718"/>
                  <a:pt x="2134504" y="1912563"/>
                </a:cubicBezTo>
                <a:cubicBezTo>
                  <a:pt x="2134504" y="1941931"/>
                  <a:pt x="2126046" y="1964369"/>
                  <a:pt x="2109130" y="1979876"/>
                </a:cubicBezTo>
                <a:cubicBezTo>
                  <a:pt x="2092213" y="1995383"/>
                  <a:pt x="2072360" y="2003136"/>
                  <a:pt x="2049570" y="2003136"/>
                </a:cubicBezTo>
                <a:cubicBezTo>
                  <a:pt x="2026074" y="2003136"/>
                  <a:pt x="2006574" y="1995089"/>
                  <a:pt x="1991067" y="1978995"/>
                </a:cubicBezTo>
                <a:cubicBezTo>
                  <a:pt x="1975560" y="1962901"/>
                  <a:pt x="1967808" y="1941696"/>
                  <a:pt x="1967808" y="1915382"/>
                </a:cubicBezTo>
                <a:cubicBezTo>
                  <a:pt x="1967808" y="1887893"/>
                  <a:pt x="1975854" y="1865984"/>
                  <a:pt x="1991948" y="1849655"/>
                </a:cubicBezTo>
                <a:cubicBezTo>
                  <a:pt x="2008042" y="1833326"/>
                  <a:pt x="2028189" y="1825161"/>
                  <a:pt x="2052389" y="1825161"/>
                </a:cubicBezTo>
                <a:close/>
                <a:moveTo>
                  <a:pt x="1576482" y="1825161"/>
                </a:moveTo>
                <a:cubicBezTo>
                  <a:pt x="1587759" y="1825161"/>
                  <a:pt x="1597628" y="1828274"/>
                  <a:pt x="1606086" y="1834501"/>
                </a:cubicBezTo>
                <a:cubicBezTo>
                  <a:pt x="1614544" y="1840727"/>
                  <a:pt x="1620653" y="1849009"/>
                  <a:pt x="1624412" y="1859347"/>
                </a:cubicBezTo>
                <a:lnTo>
                  <a:pt x="1625117" y="1859347"/>
                </a:lnTo>
                <a:cubicBezTo>
                  <a:pt x="1629581" y="1850888"/>
                  <a:pt x="1636042" y="1843487"/>
                  <a:pt x="1644501" y="1837144"/>
                </a:cubicBezTo>
                <a:cubicBezTo>
                  <a:pt x="1655073" y="1829155"/>
                  <a:pt x="1667525" y="1825161"/>
                  <a:pt x="1681858" y="1825161"/>
                </a:cubicBezTo>
                <a:cubicBezTo>
                  <a:pt x="1688201" y="1825161"/>
                  <a:pt x="1694427" y="1826277"/>
                  <a:pt x="1700536" y="1828509"/>
                </a:cubicBezTo>
                <a:cubicBezTo>
                  <a:pt x="1706645" y="1830741"/>
                  <a:pt x="1712635" y="1834442"/>
                  <a:pt x="1718509" y="1839611"/>
                </a:cubicBezTo>
                <a:cubicBezTo>
                  <a:pt x="1724383" y="1844780"/>
                  <a:pt x="1729141" y="1852474"/>
                  <a:pt x="1732783" y="1862694"/>
                </a:cubicBezTo>
                <a:cubicBezTo>
                  <a:pt x="1736424" y="1872915"/>
                  <a:pt x="1738245" y="1885073"/>
                  <a:pt x="1738245" y="1899170"/>
                </a:cubicBezTo>
                <a:lnTo>
                  <a:pt x="1738245" y="1999259"/>
                </a:lnTo>
                <a:lnTo>
                  <a:pt x="1707937" y="1999259"/>
                </a:lnTo>
                <a:lnTo>
                  <a:pt x="1707937" y="1903047"/>
                </a:lnTo>
                <a:cubicBezTo>
                  <a:pt x="1707937" y="1886366"/>
                  <a:pt x="1704823" y="1873443"/>
                  <a:pt x="1698597" y="1864280"/>
                </a:cubicBezTo>
                <a:cubicBezTo>
                  <a:pt x="1692371" y="1855117"/>
                  <a:pt x="1683149" y="1850536"/>
                  <a:pt x="1670932" y="1850536"/>
                </a:cubicBezTo>
                <a:cubicBezTo>
                  <a:pt x="1662474" y="1850536"/>
                  <a:pt x="1654955" y="1853179"/>
                  <a:pt x="1648377" y="1858465"/>
                </a:cubicBezTo>
                <a:cubicBezTo>
                  <a:pt x="1641798" y="1863752"/>
                  <a:pt x="1636982" y="1870389"/>
                  <a:pt x="1633927" y="1878377"/>
                </a:cubicBezTo>
                <a:cubicBezTo>
                  <a:pt x="1632283" y="1883781"/>
                  <a:pt x="1631461" y="1888950"/>
                  <a:pt x="1631461" y="1893884"/>
                </a:cubicBezTo>
                <a:lnTo>
                  <a:pt x="1631461" y="1999259"/>
                </a:lnTo>
                <a:lnTo>
                  <a:pt x="1601152" y="1999259"/>
                </a:lnTo>
                <a:lnTo>
                  <a:pt x="1601152" y="1897056"/>
                </a:lnTo>
                <a:cubicBezTo>
                  <a:pt x="1601152" y="1882959"/>
                  <a:pt x="1598098" y="1871681"/>
                  <a:pt x="1591989" y="1863223"/>
                </a:cubicBezTo>
                <a:cubicBezTo>
                  <a:pt x="1585880" y="1854765"/>
                  <a:pt x="1577070" y="1850536"/>
                  <a:pt x="1565557" y="1850536"/>
                </a:cubicBezTo>
                <a:cubicBezTo>
                  <a:pt x="1556628" y="1850536"/>
                  <a:pt x="1548640" y="1853590"/>
                  <a:pt x="1541592" y="1859699"/>
                </a:cubicBezTo>
                <a:cubicBezTo>
                  <a:pt x="1534544" y="1865808"/>
                  <a:pt x="1529727" y="1873091"/>
                  <a:pt x="1527143" y="1881549"/>
                </a:cubicBezTo>
                <a:cubicBezTo>
                  <a:pt x="1525498" y="1885543"/>
                  <a:pt x="1524675" y="1890595"/>
                  <a:pt x="1524675" y="1896704"/>
                </a:cubicBezTo>
                <a:lnTo>
                  <a:pt x="1524675" y="1999259"/>
                </a:lnTo>
                <a:lnTo>
                  <a:pt x="1494367" y="1999259"/>
                </a:lnTo>
                <a:lnTo>
                  <a:pt x="1494367" y="1874853"/>
                </a:lnTo>
                <a:cubicBezTo>
                  <a:pt x="1494367" y="1862871"/>
                  <a:pt x="1493897" y="1847482"/>
                  <a:pt x="1492958" y="1828685"/>
                </a:cubicBezTo>
                <a:lnTo>
                  <a:pt x="1520094" y="1828685"/>
                </a:lnTo>
                <a:lnTo>
                  <a:pt x="1521504" y="1856527"/>
                </a:lnTo>
                <a:lnTo>
                  <a:pt x="1522561" y="1856527"/>
                </a:lnTo>
                <a:cubicBezTo>
                  <a:pt x="1534778" y="1835616"/>
                  <a:pt x="1552752" y="1825161"/>
                  <a:pt x="1576482" y="1825161"/>
                </a:cubicBezTo>
                <a:close/>
                <a:moveTo>
                  <a:pt x="1282988" y="1825161"/>
                </a:moveTo>
                <a:cubicBezTo>
                  <a:pt x="1307658" y="1825161"/>
                  <a:pt x="1325397" y="1834912"/>
                  <a:pt x="1336204" y="1854413"/>
                </a:cubicBezTo>
                <a:lnTo>
                  <a:pt x="1336909" y="1854413"/>
                </a:lnTo>
                <a:lnTo>
                  <a:pt x="1337966" y="1828685"/>
                </a:lnTo>
                <a:lnTo>
                  <a:pt x="1365456" y="1828685"/>
                </a:lnTo>
                <a:cubicBezTo>
                  <a:pt x="1364516" y="1839258"/>
                  <a:pt x="1364046" y="1854765"/>
                  <a:pt x="1364046" y="1875206"/>
                </a:cubicBezTo>
                <a:lnTo>
                  <a:pt x="1364046" y="1974237"/>
                </a:lnTo>
                <a:cubicBezTo>
                  <a:pt x="1364046" y="2011124"/>
                  <a:pt x="1355941" y="2037203"/>
                  <a:pt x="1339729" y="2052475"/>
                </a:cubicBezTo>
                <a:cubicBezTo>
                  <a:pt x="1324457" y="2066102"/>
                  <a:pt x="1303663" y="2072916"/>
                  <a:pt x="1277349" y="2072916"/>
                </a:cubicBezTo>
                <a:cubicBezTo>
                  <a:pt x="1253620" y="2072916"/>
                  <a:pt x="1234706" y="2068217"/>
                  <a:pt x="1220609" y="2058819"/>
                </a:cubicBezTo>
                <a:lnTo>
                  <a:pt x="1228362" y="2034854"/>
                </a:lnTo>
                <a:cubicBezTo>
                  <a:pt x="1242224" y="2044017"/>
                  <a:pt x="1258906" y="2048599"/>
                  <a:pt x="1278407" y="2048599"/>
                </a:cubicBezTo>
                <a:cubicBezTo>
                  <a:pt x="1295323" y="2048599"/>
                  <a:pt x="1308715" y="2043782"/>
                  <a:pt x="1318583" y="2034149"/>
                </a:cubicBezTo>
                <a:cubicBezTo>
                  <a:pt x="1328451" y="2024516"/>
                  <a:pt x="1333385" y="2009362"/>
                  <a:pt x="1333385" y="1988686"/>
                </a:cubicBezTo>
                <a:lnTo>
                  <a:pt x="1333385" y="1970008"/>
                </a:lnTo>
                <a:lnTo>
                  <a:pt x="1332680" y="1970008"/>
                </a:lnTo>
                <a:cubicBezTo>
                  <a:pt x="1327746" y="1978466"/>
                  <a:pt x="1320639" y="1985338"/>
                  <a:pt x="1311359" y="1990625"/>
                </a:cubicBezTo>
                <a:cubicBezTo>
                  <a:pt x="1302078" y="1995911"/>
                  <a:pt x="1291094" y="1998554"/>
                  <a:pt x="1278407" y="1998554"/>
                </a:cubicBezTo>
                <a:cubicBezTo>
                  <a:pt x="1257496" y="1998554"/>
                  <a:pt x="1240168" y="1990625"/>
                  <a:pt x="1226424" y="1974766"/>
                </a:cubicBezTo>
                <a:cubicBezTo>
                  <a:pt x="1212680" y="1958907"/>
                  <a:pt x="1205808" y="1939112"/>
                  <a:pt x="1205808" y="1915382"/>
                </a:cubicBezTo>
                <a:cubicBezTo>
                  <a:pt x="1205808" y="1887893"/>
                  <a:pt x="1213443" y="1865984"/>
                  <a:pt x="1228715" y="1849655"/>
                </a:cubicBezTo>
                <a:cubicBezTo>
                  <a:pt x="1243987" y="1833326"/>
                  <a:pt x="1262078" y="1825161"/>
                  <a:pt x="1282988" y="1825161"/>
                </a:cubicBezTo>
                <a:close/>
                <a:moveTo>
                  <a:pt x="1103051" y="1825161"/>
                </a:moveTo>
                <a:cubicBezTo>
                  <a:pt x="1109630" y="1825161"/>
                  <a:pt x="1116150" y="1826277"/>
                  <a:pt x="1122611" y="1828509"/>
                </a:cubicBezTo>
                <a:cubicBezTo>
                  <a:pt x="1129072" y="1830741"/>
                  <a:pt x="1135474" y="1834383"/>
                  <a:pt x="1141818" y="1839435"/>
                </a:cubicBezTo>
                <a:cubicBezTo>
                  <a:pt x="1148162" y="1844486"/>
                  <a:pt x="1153331" y="1852004"/>
                  <a:pt x="1157325" y="1861990"/>
                </a:cubicBezTo>
                <a:cubicBezTo>
                  <a:pt x="1161319" y="1871975"/>
                  <a:pt x="1163316" y="1883899"/>
                  <a:pt x="1163316" y="1897761"/>
                </a:cubicBezTo>
                <a:lnTo>
                  <a:pt x="1163316" y="1999259"/>
                </a:lnTo>
                <a:lnTo>
                  <a:pt x="1132303" y="1999259"/>
                </a:lnTo>
                <a:lnTo>
                  <a:pt x="1132303" y="1900933"/>
                </a:lnTo>
                <a:cubicBezTo>
                  <a:pt x="1132303" y="1885896"/>
                  <a:pt x="1129131" y="1873737"/>
                  <a:pt x="1122787" y="1864457"/>
                </a:cubicBezTo>
                <a:cubicBezTo>
                  <a:pt x="1116443" y="1855176"/>
                  <a:pt x="1106458" y="1850536"/>
                  <a:pt x="1092831" y="1850536"/>
                </a:cubicBezTo>
                <a:cubicBezTo>
                  <a:pt x="1083198" y="1850536"/>
                  <a:pt x="1074622" y="1853590"/>
                  <a:pt x="1067104" y="1859699"/>
                </a:cubicBezTo>
                <a:cubicBezTo>
                  <a:pt x="1059586" y="1865808"/>
                  <a:pt x="1054299" y="1873326"/>
                  <a:pt x="1051245" y="1882254"/>
                </a:cubicBezTo>
                <a:cubicBezTo>
                  <a:pt x="1049835" y="1886013"/>
                  <a:pt x="1049131" y="1890830"/>
                  <a:pt x="1049131" y="1896704"/>
                </a:cubicBezTo>
                <a:lnTo>
                  <a:pt x="1049131" y="1999259"/>
                </a:lnTo>
                <a:lnTo>
                  <a:pt x="1018117" y="1999259"/>
                </a:lnTo>
                <a:lnTo>
                  <a:pt x="1018117" y="1874853"/>
                </a:lnTo>
                <a:cubicBezTo>
                  <a:pt x="1018117" y="1856527"/>
                  <a:pt x="1017647" y="1841138"/>
                  <a:pt x="1016707" y="1828685"/>
                </a:cubicBezTo>
                <a:lnTo>
                  <a:pt x="1044196" y="1828685"/>
                </a:lnTo>
                <a:lnTo>
                  <a:pt x="1045958" y="1856880"/>
                </a:lnTo>
                <a:lnTo>
                  <a:pt x="1046664" y="1856880"/>
                </a:lnTo>
                <a:cubicBezTo>
                  <a:pt x="1051363" y="1847951"/>
                  <a:pt x="1058646" y="1840433"/>
                  <a:pt x="1068514" y="1834324"/>
                </a:cubicBezTo>
                <a:cubicBezTo>
                  <a:pt x="1078382" y="1828216"/>
                  <a:pt x="1089895" y="1825161"/>
                  <a:pt x="1103051" y="1825161"/>
                </a:cubicBezTo>
                <a:close/>
                <a:moveTo>
                  <a:pt x="433139" y="1825161"/>
                </a:moveTo>
                <a:cubicBezTo>
                  <a:pt x="457574" y="1825161"/>
                  <a:pt x="477369" y="1833267"/>
                  <a:pt x="492523" y="1849479"/>
                </a:cubicBezTo>
                <a:cubicBezTo>
                  <a:pt x="507677" y="1865690"/>
                  <a:pt x="515254" y="1886718"/>
                  <a:pt x="515254" y="1912563"/>
                </a:cubicBezTo>
                <a:cubicBezTo>
                  <a:pt x="515254" y="1941931"/>
                  <a:pt x="506796" y="1964369"/>
                  <a:pt x="489880" y="1979876"/>
                </a:cubicBezTo>
                <a:cubicBezTo>
                  <a:pt x="472963" y="1995383"/>
                  <a:pt x="453110" y="2003136"/>
                  <a:pt x="430320" y="2003136"/>
                </a:cubicBezTo>
                <a:cubicBezTo>
                  <a:pt x="406825" y="2003136"/>
                  <a:pt x="387324" y="1995089"/>
                  <a:pt x="371817" y="1978995"/>
                </a:cubicBezTo>
                <a:cubicBezTo>
                  <a:pt x="356311" y="1962901"/>
                  <a:pt x="348557" y="1941696"/>
                  <a:pt x="348557" y="1915382"/>
                </a:cubicBezTo>
                <a:cubicBezTo>
                  <a:pt x="348557" y="1887893"/>
                  <a:pt x="356604" y="1865984"/>
                  <a:pt x="372698" y="1849655"/>
                </a:cubicBezTo>
                <a:cubicBezTo>
                  <a:pt x="388792" y="1833326"/>
                  <a:pt x="408939" y="1825161"/>
                  <a:pt x="433139" y="1825161"/>
                </a:cubicBezTo>
                <a:close/>
                <a:moveTo>
                  <a:pt x="899864" y="1824809"/>
                </a:moveTo>
                <a:cubicBezTo>
                  <a:pt x="924299" y="1824809"/>
                  <a:pt x="944094" y="1832915"/>
                  <a:pt x="959247" y="1849126"/>
                </a:cubicBezTo>
                <a:cubicBezTo>
                  <a:pt x="974402" y="1865338"/>
                  <a:pt x="981979" y="1886483"/>
                  <a:pt x="981979" y="1912563"/>
                </a:cubicBezTo>
                <a:cubicBezTo>
                  <a:pt x="981979" y="1941931"/>
                  <a:pt x="973521" y="1964369"/>
                  <a:pt x="956604" y="1979876"/>
                </a:cubicBezTo>
                <a:cubicBezTo>
                  <a:pt x="939688" y="1995383"/>
                  <a:pt x="919835" y="2003136"/>
                  <a:pt x="897045" y="2003136"/>
                </a:cubicBezTo>
                <a:cubicBezTo>
                  <a:pt x="873550" y="2003136"/>
                  <a:pt x="854049" y="1995089"/>
                  <a:pt x="838542" y="1978995"/>
                </a:cubicBezTo>
                <a:cubicBezTo>
                  <a:pt x="823035" y="1962901"/>
                  <a:pt x="815282" y="1941696"/>
                  <a:pt x="815282" y="1915382"/>
                </a:cubicBezTo>
                <a:cubicBezTo>
                  <a:pt x="815282" y="1887658"/>
                  <a:pt x="823329" y="1865631"/>
                  <a:pt x="839423" y="1849302"/>
                </a:cubicBezTo>
                <a:cubicBezTo>
                  <a:pt x="855517" y="1832973"/>
                  <a:pt x="875665" y="1824809"/>
                  <a:pt x="899864" y="1824809"/>
                </a:cubicBezTo>
                <a:close/>
                <a:moveTo>
                  <a:pt x="222875" y="1788861"/>
                </a:moveTo>
                <a:cubicBezTo>
                  <a:pt x="217471" y="1810007"/>
                  <a:pt x="213477" y="1824339"/>
                  <a:pt x="210892" y="1831857"/>
                </a:cubicBezTo>
                <a:lnTo>
                  <a:pt x="187632" y="1900580"/>
                </a:lnTo>
                <a:lnTo>
                  <a:pt x="259527" y="1900580"/>
                </a:lnTo>
                <a:lnTo>
                  <a:pt x="235915" y="1832210"/>
                </a:lnTo>
                <a:cubicBezTo>
                  <a:pt x="232625" y="1822577"/>
                  <a:pt x="228514" y="1808127"/>
                  <a:pt x="223580" y="1788861"/>
                </a:cubicBezTo>
                <a:close/>
                <a:moveTo>
                  <a:pt x="6398999" y="1787804"/>
                </a:moveTo>
                <a:lnTo>
                  <a:pt x="6398999" y="1828685"/>
                </a:lnTo>
                <a:lnTo>
                  <a:pt x="6443404" y="1828685"/>
                </a:lnTo>
                <a:lnTo>
                  <a:pt x="6443404" y="1852298"/>
                </a:lnTo>
                <a:lnTo>
                  <a:pt x="6398999" y="1852298"/>
                </a:lnTo>
                <a:lnTo>
                  <a:pt x="6398999" y="1944281"/>
                </a:lnTo>
                <a:cubicBezTo>
                  <a:pt x="6398999" y="1966366"/>
                  <a:pt x="6406753" y="1977409"/>
                  <a:pt x="6422259" y="1977409"/>
                </a:cubicBezTo>
                <a:cubicBezTo>
                  <a:pt x="6429542" y="1977409"/>
                  <a:pt x="6435533" y="1976704"/>
                  <a:pt x="6440232" y="1975294"/>
                </a:cubicBezTo>
                <a:lnTo>
                  <a:pt x="6441642" y="1998907"/>
                </a:lnTo>
                <a:cubicBezTo>
                  <a:pt x="6433654" y="2001726"/>
                  <a:pt x="6424492" y="2003136"/>
                  <a:pt x="6414153" y="2003136"/>
                </a:cubicBezTo>
                <a:cubicBezTo>
                  <a:pt x="6399822" y="2003136"/>
                  <a:pt x="6388661" y="1998789"/>
                  <a:pt x="6380673" y="1990096"/>
                </a:cubicBezTo>
                <a:cubicBezTo>
                  <a:pt x="6372685" y="1981168"/>
                  <a:pt x="6368690" y="1966249"/>
                  <a:pt x="6368690" y="1945338"/>
                </a:cubicBezTo>
                <a:lnTo>
                  <a:pt x="6368690" y="1852298"/>
                </a:lnTo>
                <a:lnTo>
                  <a:pt x="6342259" y="1852298"/>
                </a:lnTo>
                <a:lnTo>
                  <a:pt x="6342259" y="1828685"/>
                </a:lnTo>
                <a:lnTo>
                  <a:pt x="6368690" y="1828685"/>
                </a:lnTo>
                <a:lnTo>
                  <a:pt x="6368690" y="1796967"/>
                </a:lnTo>
                <a:close/>
                <a:moveTo>
                  <a:pt x="5192877" y="1767716"/>
                </a:moveTo>
                <a:lnTo>
                  <a:pt x="5210498" y="1767716"/>
                </a:lnTo>
                <a:cubicBezTo>
                  <a:pt x="5211673" y="1774764"/>
                  <a:pt x="5214727" y="1780580"/>
                  <a:pt x="5219661" y="1785161"/>
                </a:cubicBezTo>
                <a:cubicBezTo>
                  <a:pt x="5224595" y="1789742"/>
                  <a:pt x="5230821" y="1792033"/>
                  <a:pt x="5238340" y="1792033"/>
                </a:cubicBezTo>
                <a:cubicBezTo>
                  <a:pt x="5246798" y="1792033"/>
                  <a:pt x="5253494" y="1789625"/>
                  <a:pt x="5258428" y="1784809"/>
                </a:cubicBezTo>
                <a:cubicBezTo>
                  <a:pt x="5263362" y="1779992"/>
                  <a:pt x="5266064" y="1774295"/>
                  <a:pt x="5266534" y="1767716"/>
                </a:cubicBezTo>
                <a:lnTo>
                  <a:pt x="5284155" y="1767716"/>
                </a:lnTo>
                <a:cubicBezTo>
                  <a:pt x="5283920" y="1780873"/>
                  <a:pt x="5279573" y="1791446"/>
                  <a:pt x="5271115" y="1799434"/>
                </a:cubicBezTo>
                <a:cubicBezTo>
                  <a:pt x="5262657" y="1807423"/>
                  <a:pt x="5251732" y="1811417"/>
                  <a:pt x="5238340" y="1811417"/>
                </a:cubicBezTo>
                <a:cubicBezTo>
                  <a:pt x="5223773" y="1811417"/>
                  <a:pt x="5212613" y="1807129"/>
                  <a:pt x="5204859" y="1798553"/>
                </a:cubicBezTo>
                <a:cubicBezTo>
                  <a:pt x="5197106" y="1789978"/>
                  <a:pt x="5193112" y="1779698"/>
                  <a:pt x="5192877" y="1767716"/>
                </a:cubicBezTo>
                <a:close/>
                <a:moveTo>
                  <a:pt x="205958" y="1761725"/>
                </a:moveTo>
                <a:lnTo>
                  <a:pt x="242610" y="1761725"/>
                </a:lnTo>
                <a:lnTo>
                  <a:pt x="323668" y="1999259"/>
                </a:lnTo>
                <a:lnTo>
                  <a:pt x="290893" y="1999259"/>
                </a:lnTo>
                <a:lnTo>
                  <a:pt x="265518" y="1924545"/>
                </a:lnTo>
                <a:lnTo>
                  <a:pt x="181289" y="1924545"/>
                </a:lnTo>
                <a:lnTo>
                  <a:pt x="156619" y="1999259"/>
                </a:lnTo>
                <a:lnTo>
                  <a:pt x="124901" y="1999259"/>
                </a:lnTo>
                <a:close/>
                <a:moveTo>
                  <a:pt x="4824574" y="1761372"/>
                </a:moveTo>
                <a:cubicBezTo>
                  <a:pt x="4830212" y="1761372"/>
                  <a:pt x="4834794" y="1763193"/>
                  <a:pt x="4838318" y="1766835"/>
                </a:cubicBezTo>
                <a:cubicBezTo>
                  <a:pt x="4841842" y="1770477"/>
                  <a:pt x="4843604" y="1775117"/>
                  <a:pt x="4843604" y="1780756"/>
                </a:cubicBezTo>
                <a:cubicBezTo>
                  <a:pt x="4843604" y="1786160"/>
                  <a:pt x="4841842" y="1790682"/>
                  <a:pt x="4838318" y="1794324"/>
                </a:cubicBezTo>
                <a:cubicBezTo>
                  <a:pt x="4834794" y="1797966"/>
                  <a:pt x="4829977" y="1799787"/>
                  <a:pt x="4823869" y="1799787"/>
                </a:cubicBezTo>
                <a:cubicBezTo>
                  <a:pt x="4818230" y="1799787"/>
                  <a:pt x="4813707" y="1797966"/>
                  <a:pt x="4810301" y="1794324"/>
                </a:cubicBezTo>
                <a:cubicBezTo>
                  <a:pt x="4806893" y="1790682"/>
                  <a:pt x="4805190" y="1786160"/>
                  <a:pt x="4805190" y="1780756"/>
                </a:cubicBezTo>
                <a:cubicBezTo>
                  <a:pt x="4805190" y="1775352"/>
                  <a:pt x="4807011" y="1770770"/>
                  <a:pt x="4810653" y="1767011"/>
                </a:cubicBezTo>
                <a:cubicBezTo>
                  <a:pt x="4814294" y="1763252"/>
                  <a:pt x="4818935" y="1761372"/>
                  <a:pt x="4824574" y="1761372"/>
                </a:cubicBezTo>
                <a:close/>
                <a:moveTo>
                  <a:pt x="2186149" y="1761372"/>
                </a:moveTo>
                <a:cubicBezTo>
                  <a:pt x="2191787" y="1761372"/>
                  <a:pt x="2196369" y="1763193"/>
                  <a:pt x="2199894" y="1766835"/>
                </a:cubicBezTo>
                <a:cubicBezTo>
                  <a:pt x="2203418" y="1770477"/>
                  <a:pt x="2205179" y="1775117"/>
                  <a:pt x="2205179" y="1780756"/>
                </a:cubicBezTo>
                <a:cubicBezTo>
                  <a:pt x="2205179" y="1786160"/>
                  <a:pt x="2203418" y="1790682"/>
                  <a:pt x="2199894" y="1794324"/>
                </a:cubicBezTo>
                <a:cubicBezTo>
                  <a:pt x="2196369" y="1797966"/>
                  <a:pt x="2191553" y="1799787"/>
                  <a:pt x="2185444" y="1799787"/>
                </a:cubicBezTo>
                <a:cubicBezTo>
                  <a:pt x="2179805" y="1799787"/>
                  <a:pt x="2175282" y="1797966"/>
                  <a:pt x="2171876" y="1794324"/>
                </a:cubicBezTo>
                <a:cubicBezTo>
                  <a:pt x="2168469" y="1790682"/>
                  <a:pt x="2166765" y="1786160"/>
                  <a:pt x="2166765" y="1780756"/>
                </a:cubicBezTo>
                <a:cubicBezTo>
                  <a:pt x="2166765" y="1775352"/>
                  <a:pt x="2168586" y="1770770"/>
                  <a:pt x="2172228" y="1767011"/>
                </a:cubicBezTo>
                <a:cubicBezTo>
                  <a:pt x="2175870" y="1763252"/>
                  <a:pt x="2180510" y="1761372"/>
                  <a:pt x="2186149" y="1761372"/>
                </a:cubicBezTo>
                <a:close/>
                <a:moveTo>
                  <a:pt x="6262077" y="1755029"/>
                </a:moveTo>
                <a:lnTo>
                  <a:pt x="6295910" y="1755029"/>
                </a:lnTo>
                <a:lnTo>
                  <a:pt x="6252914" y="1805425"/>
                </a:lnTo>
                <a:lnTo>
                  <a:pt x="6231064" y="1805425"/>
                </a:lnTo>
                <a:close/>
                <a:moveTo>
                  <a:pt x="4642179" y="1755029"/>
                </a:moveTo>
                <a:lnTo>
                  <a:pt x="4676012" y="1755029"/>
                </a:lnTo>
                <a:lnTo>
                  <a:pt x="4707025" y="1805425"/>
                </a:lnTo>
                <a:lnTo>
                  <a:pt x="4685176" y="1805425"/>
                </a:lnTo>
                <a:close/>
                <a:moveTo>
                  <a:pt x="3942597" y="1755029"/>
                </a:moveTo>
                <a:lnTo>
                  <a:pt x="3964447" y="1755029"/>
                </a:lnTo>
                <a:lnTo>
                  <a:pt x="3998280" y="1805425"/>
                </a:lnTo>
                <a:lnTo>
                  <a:pt x="3974667" y="1805425"/>
                </a:lnTo>
                <a:lnTo>
                  <a:pt x="3953874" y="1772297"/>
                </a:lnTo>
                <a:lnTo>
                  <a:pt x="3953169" y="1772297"/>
                </a:lnTo>
                <a:lnTo>
                  <a:pt x="3933081" y="1805425"/>
                </a:lnTo>
                <a:lnTo>
                  <a:pt x="3909821" y="1805425"/>
                </a:lnTo>
                <a:close/>
                <a:moveTo>
                  <a:pt x="2763954" y="1755029"/>
                </a:moveTo>
                <a:lnTo>
                  <a:pt x="2785452" y="1755029"/>
                </a:lnTo>
                <a:lnTo>
                  <a:pt x="2819285" y="1805425"/>
                </a:lnTo>
                <a:lnTo>
                  <a:pt x="2795672" y="1805425"/>
                </a:lnTo>
                <a:lnTo>
                  <a:pt x="2774879" y="1772297"/>
                </a:lnTo>
                <a:lnTo>
                  <a:pt x="2774174" y="1772297"/>
                </a:lnTo>
                <a:lnTo>
                  <a:pt x="2754086" y="1805425"/>
                </a:lnTo>
                <a:lnTo>
                  <a:pt x="2730826" y="1805425"/>
                </a:lnTo>
                <a:close/>
                <a:moveTo>
                  <a:pt x="2041112" y="1755029"/>
                </a:moveTo>
                <a:lnTo>
                  <a:pt x="2064019" y="1755029"/>
                </a:lnTo>
                <a:lnTo>
                  <a:pt x="2094328" y="1805425"/>
                </a:lnTo>
                <a:lnTo>
                  <a:pt x="2070716" y="1805425"/>
                </a:lnTo>
                <a:lnTo>
                  <a:pt x="2052742" y="1772297"/>
                </a:lnTo>
                <a:lnTo>
                  <a:pt x="2052037" y="1772297"/>
                </a:lnTo>
                <a:lnTo>
                  <a:pt x="2034063" y="1805425"/>
                </a:lnTo>
                <a:lnTo>
                  <a:pt x="2011508" y="1805425"/>
                </a:lnTo>
                <a:close/>
                <a:moveTo>
                  <a:pt x="5980642" y="1749037"/>
                </a:moveTo>
                <a:lnTo>
                  <a:pt x="6011656" y="1749037"/>
                </a:lnTo>
                <a:lnTo>
                  <a:pt x="6011656" y="1855822"/>
                </a:lnTo>
                <a:lnTo>
                  <a:pt x="6012360" y="1855822"/>
                </a:lnTo>
                <a:cubicBezTo>
                  <a:pt x="6017764" y="1846189"/>
                  <a:pt x="6025165" y="1838788"/>
                  <a:pt x="6034563" y="1833619"/>
                </a:cubicBezTo>
                <a:cubicBezTo>
                  <a:pt x="6044431" y="1827981"/>
                  <a:pt x="6055004" y="1825161"/>
                  <a:pt x="6066281" y="1825161"/>
                </a:cubicBezTo>
                <a:cubicBezTo>
                  <a:pt x="6071215" y="1825161"/>
                  <a:pt x="6076208" y="1825807"/>
                  <a:pt x="6081260" y="1827100"/>
                </a:cubicBezTo>
                <a:cubicBezTo>
                  <a:pt x="6086310" y="1828392"/>
                  <a:pt x="6091597" y="1830683"/>
                  <a:pt x="6097119" y="1833972"/>
                </a:cubicBezTo>
                <a:cubicBezTo>
                  <a:pt x="6102640" y="1837261"/>
                  <a:pt x="6107456" y="1841549"/>
                  <a:pt x="6111568" y="1846835"/>
                </a:cubicBezTo>
                <a:cubicBezTo>
                  <a:pt x="6115680" y="1852122"/>
                  <a:pt x="6119086" y="1859112"/>
                  <a:pt x="6121789" y="1867805"/>
                </a:cubicBezTo>
                <a:cubicBezTo>
                  <a:pt x="6124490" y="1876498"/>
                  <a:pt x="6125841" y="1886483"/>
                  <a:pt x="6125841" y="1897761"/>
                </a:cubicBezTo>
                <a:lnTo>
                  <a:pt x="6125841" y="1999259"/>
                </a:lnTo>
                <a:lnTo>
                  <a:pt x="6094828" y="1999259"/>
                </a:lnTo>
                <a:lnTo>
                  <a:pt x="6094828" y="1901285"/>
                </a:lnTo>
                <a:cubicBezTo>
                  <a:pt x="6094828" y="1886248"/>
                  <a:pt x="6091656" y="1874090"/>
                  <a:pt x="6085312" y="1864809"/>
                </a:cubicBezTo>
                <a:cubicBezTo>
                  <a:pt x="6078969" y="1855528"/>
                  <a:pt x="6068983" y="1850888"/>
                  <a:pt x="6055357" y="1850888"/>
                </a:cubicBezTo>
                <a:cubicBezTo>
                  <a:pt x="6045723" y="1850888"/>
                  <a:pt x="6037147" y="1853825"/>
                  <a:pt x="6029630" y="1859699"/>
                </a:cubicBezTo>
                <a:cubicBezTo>
                  <a:pt x="6022111" y="1865573"/>
                  <a:pt x="6016825" y="1872856"/>
                  <a:pt x="6013770" y="1881549"/>
                </a:cubicBezTo>
                <a:cubicBezTo>
                  <a:pt x="6012360" y="1885308"/>
                  <a:pt x="6011656" y="1890242"/>
                  <a:pt x="6011656" y="1896351"/>
                </a:cubicBezTo>
                <a:lnTo>
                  <a:pt x="6011656" y="1999259"/>
                </a:lnTo>
                <a:lnTo>
                  <a:pt x="5980642" y="1999259"/>
                </a:lnTo>
                <a:close/>
                <a:moveTo>
                  <a:pt x="5818717" y="1749037"/>
                </a:moveTo>
                <a:lnTo>
                  <a:pt x="5849378" y="1749037"/>
                </a:lnTo>
                <a:lnTo>
                  <a:pt x="5849378" y="1906924"/>
                </a:lnTo>
                <a:lnTo>
                  <a:pt x="5850083" y="1906924"/>
                </a:lnTo>
                <a:cubicBezTo>
                  <a:pt x="5854782" y="1900345"/>
                  <a:pt x="5859716" y="1893884"/>
                  <a:pt x="5864885" y="1887540"/>
                </a:cubicBezTo>
                <a:lnTo>
                  <a:pt x="5915281" y="1828685"/>
                </a:lnTo>
                <a:lnTo>
                  <a:pt x="5952286" y="1828685"/>
                </a:lnTo>
                <a:lnTo>
                  <a:pt x="5886735" y="1898818"/>
                </a:lnTo>
                <a:lnTo>
                  <a:pt x="5961801" y="1999259"/>
                </a:lnTo>
                <a:lnTo>
                  <a:pt x="5923740" y="1999259"/>
                </a:lnTo>
                <a:lnTo>
                  <a:pt x="5865237" y="1917497"/>
                </a:lnTo>
                <a:lnTo>
                  <a:pt x="5849378" y="1935118"/>
                </a:lnTo>
                <a:lnTo>
                  <a:pt x="5849378" y="1999259"/>
                </a:lnTo>
                <a:lnTo>
                  <a:pt x="5818717" y="1999259"/>
                </a:lnTo>
                <a:close/>
                <a:moveTo>
                  <a:pt x="3694642" y="1749037"/>
                </a:moveTo>
                <a:lnTo>
                  <a:pt x="3725655" y="1749037"/>
                </a:lnTo>
                <a:lnTo>
                  <a:pt x="3725655" y="1855822"/>
                </a:lnTo>
                <a:lnTo>
                  <a:pt x="3726360" y="1855822"/>
                </a:lnTo>
                <a:cubicBezTo>
                  <a:pt x="3731764" y="1846189"/>
                  <a:pt x="3739164" y="1838788"/>
                  <a:pt x="3748563" y="1833619"/>
                </a:cubicBezTo>
                <a:cubicBezTo>
                  <a:pt x="3758431" y="1827981"/>
                  <a:pt x="3769003" y="1825161"/>
                  <a:pt x="3780281" y="1825161"/>
                </a:cubicBezTo>
                <a:cubicBezTo>
                  <a:pt x="3785215" y="1825161"/>
                  <a:pt x="3790208" y="1825807"/>
                  <a:pt x="3795259" y="1827100"/>
                </a:cubicBezTo>
                <a:cubicBezTo>
                  <a:pt x="3800310" y="1828392"/>
                  <a:pt x="3805597" y="1830683"/>
                  <a:pt x="3811118" y="1833972"/>
                </a:cubicBezTo>
                <a:cubicBezTo>
                  <a:pt x="3816640" y="1837261"/>
                  <a:pt x="3821456" y="1841549"/>
                  <a:pt x="3825568" y="1846835"/>
                </a:cubicBezTo>
                <a:cubicBezTo>
                  <a:pt x="3829679" y="1852122"/>
                  <a:pt x="3833086" y="1859112"/>
                  <a:pt x="3835788" y="1867805"/>
                </a:cubicBezTo>
                <a:cubicBezTo>
                  <a:pt x="3838490" y="1876498"/>
                  <a:pt x="3839841" y="1886483"/>
                  <a:pt x="3839841" y="1897761"/>
                </a:cubicBezTo>
                <a:lnTo>
                  <a:pt x="3839841" y="1999259"/>
                </a:lnTo>
                <a:lnTo>
                  <a:pt x="3808827" y="1999259"/>
                </a:lnTo>
                <a:lnTo>
                  <a:pt x="3808827" y="1901285"/>
                </a:lnTo>
                <a:cubicBezTo>
                  <a:pt x="3808827" y="1886248"/>
                  <a:pt x="3805655" y="1874090"/>
                  <a:pt x="3799312" y="1864809"/>
                </a:cubicBezTo>
                <a:cubicBezTo>
                  <a:pt x="3792968" y="1855528"/>
                  <a:pt x="3782983" y="1850888"/>
                  <a:pt x="3769356" y="1850888"/>
                </a:cubicBezTo>
                <a:cubicBezTo>
                  <a:pt x="3759723" y="1850888"/>
                  <a:pt x="3751147" y="1853825"/>
                  <a:pt x="3743629" y="1859699"/>
                </a:cubicBezTo>
                <a:cubicBezTo>
                  <a:pt x="3736111" y="1865573"/>
                  <a:pt x="3730824" y="1872856"/>
                  <a:pt x="3727770" y="1881549"/>
                </a:cubicBezTo>
                <a:cubicBezTo>
                  <a:pt x="3726360" y="1885308"/>
                  <a:pt x="3725655" y="1890242"/>
                  <a:pt x="3725655" y="1896351"/>
                </a:cubicBezTo>
                <a:lnTo>
                  <a:pt x="3725655" y="1999259"/>
                </a:lnTo>
                <a:lnTo>
                  <a:pt x="3694642" y="1999259"/>
                </a:lnTo>
                <a:close/>
                <a:moveTo>
                  <a:pt x="3163242" y="1749037"/>
                </a:moveTo>
                <a:lnTo>
                  <a:pt x="3193903" y="1749037"/>
                </a:lnTo>
                <a:lnTo>
                  <a:pt x="3193903" y="1955206"/>
                </a:lnTo>
                <a:cubicBezTo>
                  <a:pt x="3193903" y="1969068"/>
                  <a:pt x="3194373" y="1983752"/>
                  <a:pt x="3195312" y="1999259"/>
                </a:cubicBezTo>
                <a:lnTo>
                  <a:pt x="3167823" y="1999259"/>
                </a:lnTo>
                <a:lnTo>
                  <a:pt x="3166414" y="1969656"/>
                </a:lnTo>
                <a:lnTo>
                  <a:pt x="3165356" y="1969656"/>
                </a:lnTo>
                <a:cubicBezTo>
                  <a:pt x="3160658" y="1979523"/>
                  <a:pt x="3153257" y="1987570"/>
                  <a:pt x="3143154" y="1993797"/>
                </a:cubicBezTo>
                <a:cubicBezTo>
                  <a:pt x="3133051" y="2000023"/>
                  <a:pt x="3121303" y="2003136"/>
                  <a:pt x="3107911" y="2003136"/>
                </a:cubicBezTo>
                <a:cubicBezTo>
                  <a:pt x="3087001" y="2003136"/>
                  <a:pt x="3069556" y="1995089"/>
                  <a:pt x="3055576" y="1978995"/>
                </a:cubicBezTo>
                <a:cubicBezTo>
                  <a:pt x="3041596" y="1962901"/>
                  <a:pt x="3034607" y="1942049"/>
                  <a:pt x="3034607" y="1916439"/>
                </a:cubicBezTo>
                <a:cubicBezTo>
                  <a:pt x="3034372" y="1888950"/>
                  <a:pt x="3041714" y="1866865"/>
                  <a:pt x="3056633" y="1850183"/>
                </a:cubicBezTo>
                <a:cubicBezTo>
                  <a:pt x="3071552" y="1833502"/>
                  <a:pt x="3089702" y="1825161"/>
                  <a:pt x="3111083" y="1825161"/>
                </a:cubicBezTo>
                <a:cubicBezTo>
                  <a:pt x="3123535" y="1825161"/>
                  <a:pt x="3134167" y="1827628"/>
                  <a:pt x="3142977" y="1832562"/>
                </a:cubicBezTo>
                <a:cubicBezTo>
                  <a:pt x="3151788" y="1837496"/>
                  <a:pt x="3158308" y="1843605"/>
                  <a:pt x="3162537" y="1850888"/>
                </a:cubicBezTo>
                <a:lnTo>
                  <a:pt x="3163242" y="1850888"/>
                </a:lnTo>
                <a:close/>
                <a:moveTo>
                  <a:pt x="2504017" y="1749037"/>
                </a:moveTo>
                <a:lnTo>
                  <a:pt x="2535031" y="1749037"/>
                </a:lnTo>
                <a:lnTo>
                  <a:pt x="2535031" y="1855822"/>
                </a:lnTo>
                <a:lnTo>
                  <a:pt x="2535735" y="1855822"/>
                </a:lnTo>
                <a:cubicBezTo>
                  <a:pt x="2541139" y="1846189"/>
                  <a:pt x="2548540" y="1838788"/>
                  <a:pt x="2557938" y="1833619"/>
                </a:cubicBezTo>
                <a:cubicBezTo>
                  <a:pt x="2567806" y="1827981"/>
                  <a:pt x="2578378" y="1825161"/>
                  <a:pt x="2589656" y="1825161"/>
                </a:cubicBezTo>
                <a:cubicBezTo>
                  <a:pt x="2594590" y="1825161"/>
                  <a:pt x="2599583" y="1825807"/>
                  <a:pt x="2604634" y="1827100"/>
                </a:cubicBezTo>
                <a:cubicBezTo>
                  <a:pt x="2609686" y="1828392"/>
                  <a:pt x="2614972" y="1830683"/>
                  <a:pt x="2620493" y="1833972"/>
                </a:cubicBezTo>
                <a:cubicBezTo>
                  <a:pt x="2626014" y="1837261"/>
                  <a:pt x="2630831" y="1841549"/>
                  <a:pt x="2634943" y="1846835"/>
                </a:cubicBezTo>
                <a:cubicBezTo>
                  <a:pt x="2639054" y="1852122"/>
                  <a:pt x="2642461" y="1859112"/>
                  <a:pt x="2645163" y="1867805"/>
                </a:cubicBezTo>
                <a:cubicBezTo>
                  <a:pt x="2647865" y="1876498"/>
                  <a:pt x="2649216" y="1886483"/>
                  <a:pt x="2649216" y="1897761"/>
                </a:cubicBezTo>
                <a:lnTo>
                  <a:pt x="2649216" y="1999259"/>
                </a:lnTo>
                <a:lnTo>
                  <a:pt x="2618202" y="1999259"/>
                </a:lnTo>
                <a:lnTo>
                  <a:pt x="2618202" y="1901285"/>
                </a:lnTo>
                <a:cubicBezTo>
                  <a:pt x="2618202" y="1886248"/>
                  <a:pt x="2615030" y="1874090"/>
                  <a:pt x="2608687" y="1864809"/>
                </a:cubicBezTo>
                <a:cubicBezTo>
                  <a:pt x="2602343" y="1855528"/>
                  <a:pt x="2592358" y="1850888"/>
                  <a:pt x="2578731" y="1850888"/>
                </a:cubicBezTo>
                <a:cubicBezTo>
                  <a:pt x="2569098" y="1850888"/>
                  <a:pt x="2560522" y="1853825"/>
                  <a:pt x="2553004" y="1859699"/>
                </a:cubicBezTo>
                <a:cubicBezTo>
                  <a:pt x="2545485" y="1865573"/>
                  <a:pt x="2540200" y="1872856"/>
                  <a:pt x="2537145" y="1881549"/>
                </a:cubicBezTo>
                <a:cubicBezTo>
                  <a:pt x="2535735" y="1885308"/>
                  <a:pt x="2535031" y="1890242"/>
                  <a:pt x="2535031" y="1896351"/>
                </a:cubicBezTo>
                <a:lnTo>
                  <a:pt x="2535031" y="1999259"/>
                </a:lnTo>
                <a:lnTo>
                  <a:pt x="2504017" y="1999259"/>
                </a:lnTo>
                <a:close/>
                <a:moveTo>
                  <a:pt x="2342092" y="1749037"/>
                </a:moveTo>
                <a:lnTo>
                  <a:pt x="2372753" y="1749037"/>
                </a:lnTo>
                <a:lnTo>
                  <a:pt x="2372753" y="1906924"/>
                </a:lnTo>
                <a:lnTo>
                  <a:pt x="2373458" y="1906924"/>
                </a:lnTo>
                <a:cubicBezTo>
                  <a:pt x="2378157" y="1900345"/>
                  <a:pt x="2383091" y="1893884"/>
                  <a:pt x="2388260" y="1887540"/>
                </a:cubicBezTo>
                <a:lnTo>
                  <a:pt x="2438656" y="1828685"/>
                </a:lnTo>
                <a:lnTo>
                  <a:pt x="2475661" y="1828685"/>
                </a:lnTo>
                <a:lnTo>
                  <a:pt x="2410110" y="1898818"/>
                </a:lnTo>
                <a:lnTo>
                  <a:pt x="2485176" y="1999259"/>
                </a:lnTo>
                <a:lnTo>
                  <a:pt x="2447115" y="1999259"/>
                </a:lnTo>
                <a:lnTo>
                  <a:pt x="2388612" y="1917497"/>
                </a:lnTo>
                <a:lnTo>
                  <a:pt x="2372753" y="1935118"/>
                </a:lnTo>
                <a:lnTo>
                  <a:pt x="2372753" y="1999259"/>
                </a:lnTo>
                <a:lnTo>
                  <a:pt x="2342092" y="1999259"/>
                </a:lnTo>
                <a:close/>
                <a:moveTo>
                  <a:pt x="743892" y="1749037"/>
                </a:moveTo>
                <a:lnTo>
                  <a:pt x="774553" y="1749037"/>
                </a:lnTo>
                <a:lnTo>
                  <a:pt x="774553" y="1785337"/>
                </a:lnTo>
                <a:lnTo>
                  <a:pt x="802043" y="1785337"/>
                </a:lnTo>
                <a:lnTo>
                  <a:pt x="802043" y="1804721"/>
                </a:lnTo>
                <a:lnTo>
                  <a:pt x="774553" y="1804721"/>
                </a:lnTo>
                <a:lnTo>
                  <a:pt x="774553" y="1955206"/>
                </a:lnTo>
                <a:cubicBezTo>
                  <a:pt x="774553" y="1969068"/>
                  <a:pt x="775023" y="1983752"/>
                  <a:pt x="775963" y="1999259"/>
                </a:cubicBezTo>
                <a:lnTo>
                  <a:pt x="748474" y="1999259"/>
                </a:lnTo>
                <a:lnTo>
                  <a:pt x="747064" y="1969656"/>
                </a:lnTo>
                <a:lnTo>
                  <a:pt x="746007" y="1969656"/>
                </a:lnTo>
                <a:cubicBezTo>
                  <a:pt x="741308" y="1979523"/>
                  <a:pt x="733907" y="1987570"/>
                  <a:pt x="723804" y="1993797"/>
                </a:cubicBezTo>
                <a:cubicBezTo>
                  <a:pt x="713701" y="2000023"/>
                  <a:pt x="701954" y="2003136"/>
                  <a:pt x="688562" y="2003136"/>
                </a:cubicBezTo>
                <a:cubicBezTo>
                  <a:pt x="667651" y="2003136"/>
                  <a:pt x="650206" y="1995089"/>
                  <a:pt x="636227" y="1978995"/>
                </a:cubicBezTo>
                <a:cubicBezTo>
                  <a:pt x="622247" y="1962901"/>
                  <a:pt x="615257" y="1942049"/>
                  <a:pt x="615257" y="1916439"/>
                </a:cubicBezTo>
                <a:cubicBezTo>
                  <a:pt x="615022" y="1888950"/>
                  <a:pt x="622364" y="1866865"/>
                  <a:pt x="637284" y="1850183"/>
                </a:cubicBezTo>
                <a:cubicBezTo>
                  <a:pt x="652203" y="1833502"/>
                  <a:pt x="670353" y="1825161"/>
                  <a:pt x="691733" y="1825161"/>
                </a:cubicBezTo>
                <a:cubicBezTo>
                  <a:pt x="704186" y="1825161"/>
                  <a:pt x="714818" y="1827628"/>
                  <a:pt x="723628" y="1832562"/>
                </a:cubicBezTo>
                <a:cubicBezTo>
                  <a:pt x="732438" y="1837496"/>
                  <a:pt x="738959" y="1843605"/>
                  <a:pt x="743187" y="1850888"/>
                </a:cubicBezTo>
                <a:lnTo>
                  <a:pt x="743892" y="1850888"/>
                </a:lnTo>
                <a:lnTo>
                  <a:pt x="743892" y="1804721"/>
                </a:lnTo>
                <a:lnTo>
                  <a:pt x="674465" y="1804721"/>
                </a:lnTo>
                <a:lnTo>
                  <a:pt x="674465" y="1785337"/>
                </a:lnTo>
                <a:lnTo>
                  <a:pt x="743892" y="1785337"/>
                </a:lnTo>
                <a:close/>
                <a:moveTo>
                  <a:pt x="5253494" y="1726482"/>
                </a:moveTo>
                <a:lnTo>
                  <a:pt x="5283097" y="1726482"/>
                </a:lnTo>
                <a:lnTo>
                  <a:pt x="5243978" y="1773002"/>
                </a:lnTo>
                <a:lnTo>
                  <a:pt x="5225300" y="1773002"/>
                </a:lnTo>
                <a:close/>
                <a:moveTo>
                  <a:pt x="2108777" y="1726482"/>
                </a:moveTo>
                <a:lnTo>
                  <a:pt x="2137323" y="1726482"/>
                </a:lnTo>
                <a:lnTo>
                  <a:pt x="2102433" y="1772650"/>
                </a:lnTo>
                <a:lnTo>
                  <a:pt x="2084460" y="1772650"/>
                </a:lnTo>
                <a:close/>
                <a:moveTo>
                  <a:pt x="238734" y="1707804"/>
                </a:moveTo>
                <a:lnTo>
                  <a:pt x="276091" y="1707804"/>
                </a:lnTo>
                <a:lnTo>
                  <a:pt x="230981" y="1749037"/>
                </a:lnTo>
                <a:lnTo>
                  <a:pt x="205958" y="1749037"/>
                </a:lnTo>
                <a:close/>
                <a:moveTo>
                  <a:pt x="3420474" y="1598828"/>
                </a:moveTo>
                <a:cubicBezTo>
                  <a:pt x="3425408" y="1598828"/>
                  <a:pt x="3429520" y="1600590"/>
                  <a:pt x="3432809" y="1604115"/>
                </a:cubicBezTo>
                <a:cubicBezTo>
                  <a:pt x="3436098" y="1607639"/>
                  <a:pt x="3437743" y="1611985"/>
                  <a:pt x="3437743" y="1617154"/>
                </a:cubicBezTo>
                <a:cubicBezTo>
                  <a:pt x="3437743" y="1622088"/>
                  <a:pt x="3436098" y="1626317"/>
                  <a:pt x="3432809" y="1629842"/>
                </a:cubicBezTo>
                <a:cubicBezTo>
                  <a:pt x="3429520" y="1633366"/>
                  <a:pt x="3425291" y="1635128"/>
                  <a:pt x="3420122" y="1635128"/>
                </a:cubicBezTo>
                <a:cubicBezTo>
                  <a:pt x="3415188" y="1635128"/>
                  <a:pt x="3411017" y="1633366"/>
                  <a:pt x="3407611" y="1629842"/>
                </a:cubicBezTo>
                <a:cubicBezTo>
                  <a:pt x="3404204" y="1626317"/>
                  <a:pt x="3402500" y="1622088"/>
                  <a:pt x="3402500" y="1617154"/>
                </a:cubicBezTo>
                <a:cubicBezTo>
                  <a:pt x="3402500" y="1611985"/>
                  <a:pt x="3404263" y="1607639"/>
                  <a:pt x="3407787" y="1604115"/>
                </a:cubicBezTo>
                <a:cubicBezTo>
                  <a:pt x="3411311" y="1600590"/>
                  <a:pt x="3415540" y="1598828"/>
                  <a:pt x="3420474" y="1598828"/>
                </a:cubicBezTo>
                <a:close/>
                <a:moveTo>
                  <a:pt x="5654287" y="1526229"/>
                </a:moveTo>
                <a:cubicBezTo>
                  <a:pt x="5650057" y="1541265"/>
                  <a:pt x="5644595" y="1557242"/>
                  <a:pt x="5637899" y="1574158"/>
                </a:cubicBezTo>
                <a:cubicBezTo>
                  <a:pt x="5631203" y="1591075"/>
                  <a:pt x="5625388" y="1603645"/>
                  <a:pt x="5620454" y="1611868"/>
                </a:cubicBezTo>
                <a:lnTo>
                  <a:pt x="5598604" y="1614335"/>
                </a:lnTo>
                <a:cubicBezTo>
                  <a:pt x="5608002" y="1588490"/>
                  <a:pt x="5615050" y="1560296"/>
                  <a:pt x="5619749" y="1529753"/>
                </a:cubicBezTo>
                <a:close/>
                <a:moveTo>
                  <a:pt x="4775110" y="1483585"/>
                </a:moveTo>
                <a:cubicBezTo>
                  <a:pt x="4726945" y="1482645"/>
                  <a:pt x="4702863" y="1495450"/>
                  <a:pt x="4702863" y="1522000"/>
                </a:cubicBezTo>
                <a:cubicBezTo>
                  <a:pt x="4702863" y="1531633"/>
                  <a:pt x="4705624" y="1538975"/>
                  <a:pt x="4711145" y="1544026"/>
                </a:cubicBezTo>
                <a:cubicBezTo>
                  <a:pt x="4716666" y="1549078"/>
                  <a:pt x="4723538" y="1551603"/>
                  <a:pt x="4731762" y="1551603"/>
                </a:cubicBezTo>
                <a:cubicBezTo>
                  <a:pt x="4742334" y="1551603"/>
                  <a:pt x="4751263" y="1548843"/>
                  <a:pt x="4758546" y="1543321"/>
                </a:cubicBezTo>
                <a:cubicBezTo>
                  <a:pt x="4765829" y="1537800"/>
                  <a:pt x="4770881" y="1531045"/>
                  <a:pt x="4773700" y="1523057"/>
                </a:cubicBezTo>
                <a:cubicBezTo>
                  <a:pt x="4774641" y="1520002"/>
                  <a:pt x="4775110" y="1516713"/>
                  <a:pt x="4775110" y="1513189"/>
                </a:cubicBezTo>
                <a:close/>
                <a:moveTo>
                  <a:pt x="4403635" y="1483585"/>
                </a:moveTo>
                <a:cubicBezTo>
                  <a:pt x="4355470" y="1482645"/>
                  <a:pt x="4331388" y="1495450"/>
                  <a:pt x="4331388" y="1522000"/>
                </a:cubicBezTo>
                <a:cubicBezTo>
                  <a:pt x="4331388" y="1531633"/>
                  <a:pt x="4334149" y="1538975"/>
                  <a:pt x="4339670" y="1544026"/>
                </a:cubicBezTo>
                <a:cubicBezTo>
                  <a:pt x="4345191" y="1549078"/>
                  <a:pt x="4352063" y="1551603"/>
                  <a:pt x="4360287" y="1551603"/>
                </a:cubicBezTo>
                <a:cubicBezTo>
                  <a:pt x="4370860" y="1551603"/>
                  <a:pt x="4379788" y="1548843"/>
                  <a:pt x="4387071" y="1543321"/>
                </a:cubicBezTo>
                <a:cubicBezTo>
                  <a:pt x="4394354" y="1537800"/>
                  <a:pt x="4399406" y="1531045"/>
                  <a:pt x="4402225" y="1523057"/>
                </a:cubicBezTo>
                <a:cubicBezTo>
                  <a:pt x="4403166" y="1520002"/>
                  <a:pt x="4403635" y="1516713"/>
                  <a:pt x="4403635" y="1513189"/>
                </a:cubicBezTo>
                <a:close/>
                <a:moveTo>
                  <a:pt x="3927385" y="1483585"/>
                </a:moveTo>
                <a:cubicBezTo>
                  <a:pt x="3879220" y="1482645"/>
                  <a:pt x="3855138" y="1495450"/>
                  <a:pt x="3855138" y="1522000"/>
                </a:cubicBezTo>
                <a:cubicBezTo>
                  <a:pt x="3855138" y="1531633"/>
                  <a:pt x="3857899" y="1538975"/>
                  <a:pt x="3863420" y="1544026"/>
                </a:cubicBezTo>
                <a:cubicBezTo>
                  <a:pt x="3868941" y="1549078"/>
                  <a:pt x="3875814" y="1551603"/>
                  <a:pt x="3884037" y="1551603"/>
                </a:cubicBezTo>
                <a:cubicBezTo>
                  <a:pt x="3894610" y="1551603"/>
                  <a:pt x="3903538" y="1548843"/>
                  <a:pt x="3910821" y="1543321"/>
                </a:cubicBezTo>
                <a:cubicBezTo>
                  <a:pt x="3918105" y="1537800"/>
                  <a:pt x="3923156" y="1531045"/>
                  <a:pt x="3925975" y="1523057"/>
                </a:cubicBezTo>
                <a:cubicBezTo>
                  <a:pt x="3926916" y="1520002"/>
                  <a:pt x="3927385" y="1516713"/>
                  <a:pt x="3927385" y="1513189"/>
                </a:cubicBezTo>
                <a:close/>
                <a:moveTo>
                  <a:pt x="3451135" y="1483585"/>
                </a:moveTo>
                <a:cubicBezTo>
                  <a:pt x="3402970" y="1482645"/>
                  <a:pt x="3378888" y="1495450"/>
                  <a:pt x="3378888" y="1522000"/>
                </a:cubicBezTo>
                <a:cubicBezTo>
                  <a:pt x="3378888" y="1531633"/>
                  <a:pt x="3381649" y="1538975"/>
                  <a:pt x="3387170" y="1544026"/>
                </a:cubicBezTo>
                <a:cubicBezTo>
                  <a:pt x="3392691" y="1549078"/>
                  <a:pt x="3399564" y="1551603"/>
                  <a:pt x="3407787" y="1551603"/>
                </a:cubicBezTo>
                <a:cubicBezTo>
                  <a:pt x="3418360" y="1551603"/>
                  <a:pt x="3427288" y="1548843"/>
                  <a:pt x="3434571" y="1543321"/>
                </a:cubicBezTo>
                <a:cubicBezTo>
                  <a:pt x="3441855" y="1537800"/>
                  <a:pt x="3446906" y="1531045"/>
                  <a:pt x="3449725" y="1523057"/>
                </a:cubicBezTo>
                <a:cubicBezTo>
                  <a:pt x="3450665" y="1520002"/>
                  <a:pt x="3451135" y="1516713"/>
                  <a:pt x="3451135" y="1513189"/>
                </a:cubicBezTo>
                <a:close/>
                <a:moveTo>
                  <a:pt x="1603286" y="1483585"/>
                </a:moveTo>
                <a:cubicBezTo>
                  <a:pt x="1555121" y="1482645"/>
                  <a:pt x="1531039" y="1495450"/>
                  <a:pt x="1531039" y="1522000"/>
                </a:cubicBezTo>
                <a:cubicBezTo>
                  <a:pt x="1531039" y="1531633"/>
                  <a:pt x="1533799" y="1538975"/>
                  <a:pt x="1539321" y="1544026"/>
                </a:cubicBezTo>
                <a:cubicBezTo>
                  <a:pt x="1544842" y="1549078"/>
                  <a:pt x="1551714" y="1551603"/>
                  <a:pt x="1559937" y="1551603"/>
                </a:cubicBezTo>
                <a:cubicBezTo>
                  <a:pt x="1570510" y="1551603"/>
                  <a:pt x="1579439" y="1548843"/>
                  <a:pt x="1586721" y="1543321"/>
                </a:cubicBezTo>
                <a:cubicBezTo>
                  <a:pt x="1594006" y="1537800"/>
                  <a:pt x="1599057" y="1531045"/>
                  <a:pt x="1601877" y="1523057"/>
                </a:cubicBezTo>
                <a:cubicBezTo>
                  <a:pt x="1602816" y="1520002"/>
                  <a:pt x="1603286" y="1516713"/>
                  <a:pt x="1603286" y="1513189"/>
                </a:cubicBezTo>
                <a:close/>
                <a:moveTo>
                  <a:pt x="3993813" y="1464202"/>
                </a:moveTo>
                <a:lnTo>
                  <a:pt x="4080861" y="1464202"/>
                </a:lnTo>
                <a:lnTo>
                  <a:pt x="4080861" y="1486757"/>
                </a:lnTo>
                <a:lnTo>
                  <a:pt x="3993813" y="1486757"/>
                </a:lnTo>
                <a:close/>
                <a:moveTo>
                  <a:pt x="5003377" y="1421206"/>
                </a:moveTo>
                <a:cubicBezTo>
                  <a:pt x="4987635" y="1421206"/>
                  <a:pt x="4975124" y="1427256"/>
                  <a:pt x="4965843" y="1439356"/>
                </a:cubicBezTo>
                <a:cubicBezTo>
                  <a:pt x="4956563" y="1451456"/>
                  <a:pt x="4951923" y="1467139"/>
                  <a:pt x="4951923" y="1486405"/>
                </a:cubicBezTo>
                <a:cubicBezTo>
                  <a:pt x="4951923" y="1504496"/>
                  <a:pt x="4956270" y="1519591"/>
                  <a:pt x="4964963" y="1531691"/>
                </a:cubicBezTo>
                <a:cubicBezTo>
                  <a:pt x="4973656" y="1543791"/>
                  <a:pt x="4986108" y="1549841"/>
                  <a:pt x="5002320" y="1549841"/>
                </a:cubicBezTo>
                <a:cubicBezTo>
                  <a:pt x="5012423" y="1549841"/>
                  <a:pt x="5021468" y="1546904"/>
                  <a:pt x="5029456" y="1541031"/>
                </a:cubicBezTo>
                <a:cubicBezTo>
                  <a:pt x="5037444" y="1535157"/>
                  <a:pt x="5043201" y="1526934"/>
                  <a:pt x="5046725" y="1516361"/>
                </a:cubicBezTo>
                <a:cubicBezTo>
                  <a:pt x="5048370" y="1510957"/>
                  <a:pt x="5049192" y="1505905"/>
                  <a:pt x="5049192" y="1501206"/>
                </a:cubicBezTo>
                <a:lnTo>
                  <a:pt x="5049192" y="1469136"/>
                </a:lnTo>
                <a:cubicBezTo>
                  <a:pt x="5049192" y="1464202"/>
                  <a:pt x="5048722" y="1459973"/>
                  <a:pt x="5047782" y="1456448"/>
                </a:cubicBezTo>
                <a:cubicBezTo>
                  <a:pt x="5045198" y="1446346"/>
                  <a:pt x="5039912" y="1437946"/>
                  <a:pt x="5031923" y="1431250"/>
                </a:cubicBezTo>
                <a:cubicBezTo>
                  <a:pt x="5023935" y="1424554"/>
                  <a:pt x="5014419" y="1421206"/>
                  <a:pt x="5003377" y="1421206"/>
                </a:cubicBezTo>
                <a:close/>
                <a:moveTo>
                  <a:pt x="4183874" y="1420854"/>
                </a:moveTo>
                <a:cubicBezTo>
                  <a:pt x="4168133" y="1420854"/>
                  <a:pt x="4155681" y="1427021"/>
                  <a:pt x="4146517" y="1439356"/>
                </a:cubicBezTo>
                <a:cubicBezTo>
                  <a:pt x="4137354" y="1451691"/>
                  <a:pt x="4132773" y="1467374"/>
                  <a:pt x="4132773" y="1486405"/>
                </a:cubicBezTo>
                <a:cubicBezTo>
                  <a:pt x="4132773" y="1504496"/>
                  <a:pt x="4137178" y="1519533"/>
                  <a:pt x="4145989" y="1531515"/>
                </a:cubicBezTo>
                <a:cubicBezTo>
                  <a:pt x="4154799" y="1543498"/>
                  <a:pt x="4167193" y="1549489"/>
                  <a:pt x="4183170" y="1549489"/>
                </a:cubicBezTo>
                <a:cubicBezTo>
                  <a:pt x="4193742" y="1549489"/>
                  <a:pt x="4203258" y="1546141"/>
                  <a:pt x="4211716" y="1539445"/>
                </a:cubicBezTo>
                <a:cubicBezTo>
                  <a:pt x="4220174" y="1532748"/>
                  <a:pt x="4225813" y="1523762"/>
                  <a:pt x="4228633" y="1512484"/>
                </a:cubicBezTo>
                <a:cubicBezTo>
                  <a:pt x="4229572" y="1508725"/>
                  <a:pt x="4230042" y="1504261"/>
                  <a:pt x="4230042" y="1499092"/>
                </a:cubicBezTo>
                <a:lnTo>
                  <a:pt x="4230042" y="1469488"/>
                </a:lnTo>
                <a:cubicBezTo>
                  <a:pt x="4230042" y="1464319"/>
                  <a:pt x="4229572" y="1459973"/>
                  <a:pt x="4228633" y="1456448"/>
                </a:cubicBezTo>
                <a:cubicBezTo>
                  <a:pt x="4226283" y="1446346"/>
                  <a:pt x="4221055" y="1437887"/>
                  <a:pt x="4212949" y="1431074"/>
                </a:cubicBezTo>
                <a:cubicBezTo>
                  <a:pt x="4204844" y="1424260"/>
                  <a:pt x="4195152" y="1420854"/>
                  <a:pt x="4183874" y="1420854"/>
                </a:cubicBezTo>
                <a:close/>
                <a:moveTo>
                  <a:pt x="1945500" y="1420854"/>
                </a:moveTo>
                <a:cubicBezTo>
                  <a:pt x="1929758" y="1420854"/>
                  <a:pt x="1917306" y="1427021"/>
                  <a:pt x="1908143" y="1439356"/>
                </a:cubicBezTo>
                <a:cubicBezTo>
                  <a:pt x="1898981" y="1451691"/>
                  <a:pt x="1894398" y="1467374"/>
                  <a:pt x="1894398" y="1486405"/>
                </a:cubicBezTo>
                <a:cubicBezTo>
                  <a:pt x="1894398" y="1504496"/>
                  <a:pt x="1898804" y="1519533"/>
                  <a:pt x="1907614" y="1531515"/>
                </a:cubicBezTo>
                <a:cubicBezTo>
                  <a:pt x="1916425" y="1543498"/>
                  <a:pt x="1928818" y="1549489"/>
                  <a:pt x="1944796" y="1549489"/>
                </a:cubicBezTo>
                <a:cubicBezTo>
                  <a:pt x="1955368" y="1549489"/>
                  <a:pt x="1964883" y="1546141"/>
                  <a:pt x="1973341" y="1539445"/>
                </a:cubicBezTo>
                <a:cubicBezTo>
                  <a:pt x="1981800" y="1532748"/>
                  <a:pt x="1987438" y="1523762"/>
                  <a:pt x="1990258" y="1512484"/>
                </a:cubicBezTo>
                <a:cubicBezTo>
                  <a:pt x="1991198" y="1508725"/>
                  <a:pt x="1991668" y="1504261"/>
                  <a:pt x="1991668" y="1499092"/>
                </a:cubicBezTo>
                <a:lnTo>
                  <a:pt x="1991668" y="1469488"/>
                </a:lnTo>
                <a:cubicBezTo>
                  <a:pt x="1991668" y="1464319"/>
                  <a:pt x="1991198" y="1459973"/>
                  <a:pt x="1990258" y="1456448"/>
                </a:cubicBezTo>
                <a:cubicBezTo>
                  <a:pt x="1987909" y="1446346"/>
                  <a:pt x="1982681" y="1437887"/>
                  <a:pt x="1974575" y="1431074"/>
                </a:cubicBezTo>
                <a:cubicBezTo>
                  <a:pt x="1966469" y="1424260"/>
                  <a:pt x="1956778" y="1420854"/>
                  <a:pt x="1945500" y="1420854"/>
                </a:cubicBezTo>
                <a:close/>
                <a:moveTo>
                  <a:pt x="2994659" y="1419796"/>
                </a:moveTo>
                <a:cubicBezTo>
                  <a:pt x="2977743" y="1419796"/>
                  <a:pt x="2964820" y="1426316"/>
                  <a:pt x="2955892" y="1439356"/>
                </a:cubicBezTo>
                <a:cubicBezTo>
                  <a:pt x="2946964" y="1452396"/>
                  <a:pt x="2942500" y="1467844"/>
                  <a:pt x="2942500" y="1485700"/>
                </a:cubicBezTo>
                <a:cubicBezTo>
                  <a:pt x="2942500" y="1504496"/>
                  <a:pt x="2947316" y="1520120"/>
                  <a:pt x="2956950" y="1532572"/>
                </a:cubicBezTo>
                <a:cubicBezTo>
                  <a:pt x="2966582" y="1545025"/>
                  <a:pt x="2978917" y="1551251"/>
                  <a:pt x="2993954" y="1551251"/>
                </a:cubicBezTo>
                <a:cubicBezTo>
                  <a:pt x="3008756" y="1551251"/>
                  <a:pt x="3021091" y="1544966"/>
                  <a:pt x="3030959" y="1532396"/>
                </a:cubicBezTo>
                <a:cubicBezTo>
                  <a:pt x="3040827" y="1519826"/>
                  <a:pt x="3045761" y="1504026"/>
                  <a:pt x="3045761" y="1484995"/>
                </a:cubicBezTo>
                <a:cubicBezTo>
                  <a:pt x="3045761" y="1468313"/>
                  <a:pt x="3041473" y="1453277"/>
                  <a:pt x="3032897" y="1439884"/>
                </a:cubicBezTo>
                <a:cubicBezTo>
                  <a:pt x="3024321" y="1426492"/>
                  <a:pt x="3011575" y="1419796"/>
                  <a:pt x="2994659" y="1419796"/>
                </a:cubicBezTo>
                <a:close/>
                <a:moveTo>
                  <a:pt x="2146934" y="1419796"/>
                </a:moveTo>
                <a:cubicBezTo>
                  <a:pt x="2130018" y="1419796"/>
                  <a:pt x="2117096" y="1426316"/>
                  <a:pt x="2108168" y="1439356"/>
                </a:cubicBezTo>
                <a:cubicBezTo>
                  <a:pt x="2099239" y="1452396"/>
                  <a:pt x="2094775" y="1467844"/>
                  <a:pt x="2094775" y="1485700"/>
                </a:cubicBezTo>
                <a:cubicBezTo>
                  <a:pt x="2094775" y="1504496"/>
                  <a:pt x="2099592" y="1520120"/>
                  <a:pt x="2109225" y="1532572"/>
                </a:cubicBezTo>
                <a:cubicBezTo>
                  <a:pt x="2118858" y="1545025"/>
                  <a:pt x="2131193" y="1551251"/>
                  <a:pt x="2146230" y="1551251"/>
                </a:cubicBezTo>
                <a:cubicBezTo>
                  <a:pt x="2161032" y="1551251"/>
                  <a:pt x="2173367" y="1544966"/>
                  <a:pt x="2183235" y="1532396"/>
                </a:cubicBezTo>
                <a:cubicBezTo>
                  <a:pt x="2193102" y="1519826"/>
                  <a:pt x="2198037" y="1504026"/>
                  <a:pt x="2198037" y="1484995"/>
                </a:cubicBezTo>
                <a:cubicBezTo>
                  <a:pt x="2198037" y="1468313"/>
                  <a:pt x="2193748" y="1453277"/>
                  <a:pt x="2185173" y="1439884"/>
                </a:cubicBezTo>
                <a:cubicBezTo>
                  <a:pt x="2176597" y="1426492"/>
                  <a:pt x="2163850" y="1419796"/>
                  <a:pt x="2146934" y="1419796"/>
                </a:cubicBezTo>
                <a:close/>
                <a:moveTo>
                  <a:pt x="5388615" y="1418739"/>
                </a:moveTo>
                <a:cubicBezTo>
                  <a:pt x="5374284" y="1418739"/>
                  <a:pt x="5363123" y="1423849"/>
                  <a:pt x="5355135" y="1434069"/>
                </a:cubicBezTo>
                <a:cubicBezTo>
                  <a:pt x="5347147" y="1444290"/>
                  <a:pt x="5342448" y="1455861"/>
                  <a:pt x="5341038" y="1468783"/>
                </a:cubicBezTo>
                <a:lnTo>
                  <a:pt x="5431611" y="1468783"/>
                </a:lnTo>
                <a:cubicBezTo>
                  <a:pt x="5431846" y="1456331"/>
                  <a:pt x="5428616" y="1444877"/>
                  <a:pt x="5421920" y="1434422"/>
                </a:cubicBezTo>
                <a:cubicBezTo>
                  <a:pt x="5415224" y="1423967"/>
                  <a:pt x="5404122" y="1418739"/>
                  <a:pt x="5388615" y="1418739"/>
                </a:cubicBezTo>
                <a:close/>
                <a:moveTo>
                  <a:pt x="2807340" y="1418739"/>
                </a:moveTo>
                <a:cubicBezTo>
                  <a:pt x="2793008" y="1418739"/>
                  <a:pt x="2781848" y="1423849"/>
                  <a:pt x="2773860" y="1434069"/>
                </a:cubicBezTo>
                <a:cubicBezTo>
                  <a:pt x="2765872" y="1444290"/>
                  <a:pt x="2761173" y="1455861"/>
                  <a:pt x="2759763" y="1468783"/>
                </a:cubicBezTo>
                <a:lnTo>
                  <a:pt x="2850336" y="1468783"/>
                </a:lnTo>
                <a:cubicBezTo>
                  <a:pt x="2850571" y="1456331"/>
                  <a:pt x="2847341" y="1444877"/>
                  <a:pt x="2840644" y="1434422"/>
                </a:cubicBezTo>
                <a:cubicBezTo>
                  <a:pt x="2833948" y="1423967"/>
                  <a:pt x="2822847" y="1418739"/>
                  <a:pt x="2807340" y="1418739"/>
                </a:cubicBezTo>
                <a:close/>
                <a:moveTo>
                  <a:pt x="5131859" y="1400060"/>
                </a:moveTo>
                <a:lnTo>
                  <a:pt x="5162873" y="1400060"/>
                </a:lnTo>
                <a:lnTo>
                  <a:pt x="5162873" y="1494158"/>
                </a:lnTo>
                <a:cubicBezTo>
                  <a:pt x="5162873" y="1530575"/>
                  <a:pt x="5175560" y="1548784"/>
                  <a:pt x="5200935" y="1548784"/>
                </a:cubicBezTo>
                <a:cubicBezTo>
                  <a:pt x="5210568" y="1548784"/>
                  <a:pt x="5219026" y="1545965"/>
                  <a:pt x="5226309" y="1540326"/>
                </a:cubicBezTo>
                <a:cubicBezTo>
                  <a:pt x="5233593" y="1534687"/>
                  <a:pt x="5238762" y="1527991"/>
                  <a:pt x="5241816" y="1520237"/>
                </a:cubicBezTo>
                <a:cubicBezTo>
                  <a:pt x="5243696" y="1515773"/>
                  <a:pt x="5244636" y="1510487"/>
                  <a:pt x="5244636" y="1504378"/>
                </a:cubicBezTo>
                <a:lnTo>
                  <a:pt x="5244636" y="1400060"/>
                </a:lnTo>
                <a:lnTo>
                  <a:pt x="5275649" y="1400060"/>
                </a:lnTo>
                <a:lnTo>
                  <a:pt x="5275649" y="1523762"/>
                </a:lnTo>
                <a:cubicBezTo>
                  <a:pt x="5275649" y="1543028"/>
                  <a:pt x="5276119" y="1558652"/>
                  <a:pt x="5277059" y="1570634"/>
                </a:cubicBezTo>
                <a:lnTo>
                  <a:pt x="5249570" y="1570634"/>
                </a:lnTo>
                <a:lnTo>
                  <a:pt x="5247808" y="1542793"/>
                </a:lnTo>
                <a:lnTo>
                  <a:pt x="5247102" y="1542793"/>
                </a:lnTo>
                <a:cubicBezTo>
                  <a:pt x="5242403" y="1551251"/>
                  <a:pt x="5235237" y="1558652"/>
                  <a:pt x="5225604" y="1564995"/>
                </a:cubicBezTo>
                <a:cubicBezTo>
                  <a:pt x="5215972" y="1571339"/>
                  <a:pt x="5204342" y="1574511"/>
                  <a:pt x="5190715" y="1574511"/>
                </a:cubicBezTo>
                <a:cubicBezTo>
                  <a:pt x="5183431" y="1574511"/>
                  <a:pt x="5176559" y="1573336"/>
                  <a:pt x="5170098" y="1570987"/>
                </a:cubicBezTo>
                <a:cubicBezTo>
                  <a:pt x="5163637" y="1568637"/>
                  <a:pt x="5157410" y="1564819"/>
                  <a:pt x="5151419" y="1559533"/>
                </a:cubicBezTo>
                <a:cubicBezTo>
                  <a:pt x="5145428" y="1554246"/>
                  <a:pt x="5140670" y="1546493"/>
                  <a:pt x="5137146" y="1536273"/>
                </a:cubicBezTo>
                <a:cubicBezTo>
                  <a:pt x="5133622" y="1526052"/>
                  <a:pt x="5131859" y="1513894"/>
                  <a:pt x="5131859" y="1499797"/>
                </a:cubicBezTo>
                <a:close/>
                <a:moveTo>
                  <a:pt x="3168671" y="1400060"/>
                </a:moveTo>
                <a:lnTo>
                  <a:pt x="3201799" y="1400060"/>
                </a:lnTo>
                <a:lnTo>
                  <a:pt x="3235279" y="1495568"/>
                </a:lnTo>
                <a:cubicBezTo>
                  <a:pt x="3241388" y="1512719"/>
                  <a:pt x="3245970" y="1527403"/>
                  <a:pt x="3249024" y="1539621"/>
                </a:cubicBezTo>
                <a:lnTo>
                  <a:pt x="3250082" y="1539621"/>
                </a:lnTo>
                <a:cubicBezTo>
                  <a:pt x="3252901" y="1529518"/>
                  <a:pt x="3257717" y="1514834"/>
                  <a:pt x="3264531" y="1495568"/>
                </a:cubicBezTo>
                <a:lnTo>
                  <a:pt x="3297659" y="1400060"/>
                </a:lnTo>
                <a:lnTo>
                  <a:pt x="3330082" y="1400060"/>
                </a:lnTo>
                <a:lnTo>
                  <a:pt x="3263121" y="1570634"/>
                </a:lnTo>
                <a:lnTo>
                  <a:pt x="3233517" y="1570634"/>
                </a:lnTo>
                <a:close/>
                <a:moveTo>
                  <a:pt x="2265893" y="1400060"/>
                </a:moveTo>
                <a:lnTo>
                  <a:pt x="2296906" y="1400060"/>
                </a:lnTo>
                <a:lnTo>
                  <a:pt x="2296906" y="1570634"/>
                </a:lnTo>
                <a:lnTo>
                  <a:pt x="2265893" y="1570634"/>
                </a:lnTo>
                <a:close/>
                <a:moveTo>
                  <a:pt x="5391083" y="1396536"/>
                </a:moveTo>
                <a:cubicBezTo>
                  <a:pt x="5404240" y="1396536"/>
                  <a:pt x="5415693" y="1399179"/>
                  <a:pt x="5425444" y="1404466"/>
                </a:cubicBezTo>
                <a:cubicBezTo>
                  <a:pt x="5435194" y="1409752"/>
                  <a:pt x="5442536" y="1416624"/>
                  <a:pt x="5447470" y="1425083"/>
                </a:cubicBezTo>
                <a:cubicBezTo>
                  <a:pt x="5452404" y="1433541"/>
                  <a:pt x="5455987" y="1442058"/>
                  <a:pt x="5458219" y="1450634"/>
                </a:cubicBezTo>
                <a:cubicBezTo>
                  <a:pt x="5460452" y="1459209"/>
                  <a:pt x="5461567" y="1467844"/>
                  <a:pt x="5461567" y="1476537"/>
                </a:cubicBezTo>
                <a:cubicBezTo>
                  <a:pt x="5461567" y="1482645"/>
                  <a:pt x="5461215" y="1487462"/>
                  <a:pt x="5460510" y="1490986"/>
                </a:cubicBezTo>
                <a:lnTo>
                  <a:pt x="5340686" y="1490986"/>
                </a:lnTo>
                <a:cubicBezTo>
                  <a:pt x="5340920" y="1510957"/>
                  <a:pt x="5346500" y="1525817"/>
                  <a:pt x="5357426" y="1535568"/>
                </a:cubicBezTo>
                <a:cubicBezTo>
                  <a:pt x="5368351" y="1545318"/>
                  <a:pt x="5382272" y="1550194"/>
                  <a:pt x="5399188" y="1550194"/>
                </a:cubicBezTo>
                <a:cubicBezTo>
                  <a:pt x="5417279" y="1550194"/>
                  <a:pt x="5433021" y="1547257"/>
                  <a:pt x="5446413" y="1541383"/>
                </a:cubicBezTo>
                <a:lnTo>
                  <a:pt x="5452052" y="1563586"/>
                </a:lnTo>
                <a:cubicBezTo>
                  <a:pt x="5435840" y="1570869"/>
                  <a:pt x="5416809" y="1574511"/>
                  <a:pt x="5394959" y="1574511"/>
                </a:cubicBezTo>
                <a:cubicBezTo>
                  <a:pt x="5369115" y="1574511"/>
                  <a:pt x="5348674" y="1566640"/>
                  <a:pt x="5333637" y="1550898"/>
                </a:cubicBezTo>
                <a:cubicBezTo>
                  <a:pt x="5318600" y="1535157"/>
                  <a:pt x="5311082" y="1514246"/>
                  <a:pt x="5311082" y="1488167"/>
                </a:cubicBezTo>
                <a:cubicBezTo>
                  <a:pt x="5311082" y="1461852"/>
                  <a:pt x="5318365" y="1440002"/>
                  <a:pt x="5332932" y="1422616"/>
                </a:cubicBezTo>
                <a:cubicBezTo>
                  <a:pt x="5347499" y="1405229"/>
                  <a:pt x="5366883" y="1396536"/>
                  <a:pt x="5391083" y="1396536"/>
                </a:cubicBezTo>
                <a:close/>
                <a:moveTo>
                  <a:pt x="4997738" y="1396536"/>
                </a:moveTo>
                <a:cubicBezTo>
                  <a:pt x="5010190" y="1396536"/>
                  <a:pt x="5020939" y="1399238"/>
                  <a:pt x="5029985" y="1404642"/>
                </a:cubicBezTo>
                <a:cubicBezTo>
                  <a:pt x="5039030" y="1410046"/>
                  <a:pt x="5045785" y="1417094"/>
                  <a:pt x="5050249" y="1425788"/>
                </a:cubicBezTo>
                <a:lnTo>
                  <a:pt x="5050954" y="1425788"/>
                </a:lnTo>
                <a:lnTo>
                  <a:pt x="5052011" y="1400060"/>
                </a:lnTo>
                <a:lnTo>
                  <a:pt x="5081262" y="1400060"/>
                </a:lnTo>
                <a:cubicBezTo>
                  <a:pt x="5080323" y="1418857"/>
                  <a:pt x="5079853" y="1434481"/>
                  <a:pt x="5079853" y="1446933"/>
                </a:cubicBezTo>
                <a:lnTo>
                  <a:pt x="5079853" y="1640414"/>
                </a:lnTo>
                <a:lnTo>
                  <a:pt x="5049192" y="1640414"/>
                </a:lnTo>
                <a:lnTo>
                  <a:pt x="5049192" y="1544555"/>
                </a:lnTo>
                <a:lnTo>
                  <a:pt x="5048487" y="1544555"/>
                </a:lnTo>
                <a:cubicBezTo>
                  <a:pt x="5036975" y="1564525"/>
                  <a:pt x="5018413" y="1574511"/>
                  <a:pt x="4992804" y="1574511"/>
                </a:cubicBezTo>
                <a:cubicBezTo>
                  <a:pt x="4972363" y="1574511"/>
                  <a:pt x="4955212" y="1566523"/>
                  <a:pt x="4941350" y="1550546"/>
                </a:cubicBezTo>
                <a:cubicBezTo>
                  <a:pt x="4927488" y="1534569"/>
                  <a:pt x="4920557" y="1513894"/>
                  <a:pt x="4920557" y="1488519"/>
                </a:cubicBezTo>
                <a:cubicBezTo>
                  <a:pt x="4920557" y="1458681"/>
                  <a:pt x="4928369" y="1435890"/>
                  <a:pt x="4943993" y="1420149"/>
                </a:cubicBezTo>
                <a:cubicBezTo>
                  <a:pt x="4959618" y="1404407"/>
                  <a:pt x="4977532" y="1396536"/>
                  <a:pt x="4997738" y="1396536"/>
                </a:cubicBezTo>
                <a:close/>
                <a:moveTo>
                  <a:pt x="4740220" y="1396536"/>
                </a:moveTo>
                <a:cubicBezTo>
                  <a:pt x="4763950" y="1396536"/>
                  <a:pt x="4780690" y="1403115"/>
                  <a:pt x="4790441" y="1416272"/>
                </a:cubicBezTo>
                <a:cubicBezTo>
                  <a:pt x="4800191" y="1429429"/>
                  <a:pt x="4805066" y="1445993"/>
                  <a:pt x="4805066" y="1465964"/>
                </a:cubicBezTo>
                <a:lnTo>
                  <a:pt x="4805066" y="1529753"/>
                </a:lnTo>
                <a:cubicBezTo>
                  <a:pt x="4805066" y="1546199"/>
                  <a:pt x="4805889" y="1559826"/>
                  <a:pt x="4807533" y="1570634"/>
                </a:cubicBezTo>
                <a:lnTo>
                  <a:pt x="4779691" y="1570634"/>
                </a:lnTo>
                <a:lnTo>
                  <a:pt x="4777225" y="1549136"/>
                </a:lnTo>
                <a:lnTo>
                  <a:pt x="4776167" y="1549136"/>
                </a:lnTo>
                <a:cubicBezTo>
                  <a:pt x="4770998" y="1556420"/>
                  <a:pt x="4763891" y="1562470"/>
                  <a:pt x="4754846" y="1567286"/>
                </a:cubicBezTo>
                <a:cubicBezTo>
                  <a:pt x="4745800" y="1572103"/>
                  <a:pt x="4735521" y="1574511"/>
                  <a:pt x="4724009" y="1574511"/>
                </a:cubicBezTo>
                <a:cubicBezTo>
                  <a:pt x="4707562" y="1574511"/>
                  <a:pt x="4694757" y="1569694"/>
                  <a:pt x="4685594" y="1560061"/>
                </a:cubicBezTo>
                <a:cubicBezTo>
                  <a:pt x="4676431" y="1550428"/>
                  <a:pt x="4671850" y="1538916"/>
                  <a:pt x="4671850" y="1525524"/>
                </a:cubicBezTo>
                <a:cubicBezTo>
                  <a:pt x="4671850" y="1504848"/>
                  <a:pt x="4680719" y="1489048"/>
                  <a:pt x="4698458" y="1478123"/>
                </a:cubicBezTo>
                <a:cubicBezTo>
                  <a:pt x="4716196" y="1467198"/>
                  <a:pt x="4741512" y="1461852"/>
                  <a:pt x="4774405" y="1462087"/>
                </a:cubicBezTo>
                <a:lnTo>
                  <a:pt x="4774405" y="1458563"/>
                </a:lnTo>
                <a:cubicBezTo>
                  <a:pt x="4774405" y="1454334"/>
                  <a:pt x="4773994" y="1450281"/>
                  <a:pt x="4773172" y="1446404"/>
                </a:cubicBezTo>
                <a:cubicBezTo>
                  <a:pt x="4772349" y="1442528"/>
                  <a:pt x="4770705" y="1438357"/>
                  <a:pt x="4768238" y="1433893"/>
                </a:cubicBezTo>
                <a:cubicBezTo>
                  <a:pt x="4765771" y="1429429"/>
                  <a:pt x="4761777" y="1425905"/>
                  <a:pt x="4756256" y="1423321"/>
                </a:cubicBezTo>
                <a:cubicBezTo>
                  <a:pt x="4750734" y="1420736"/>
                  <a:pt x="4743862" y="1419444"/>
                  <a:pt x="4735638" y="1419444"/>
                </a:cubicBezTo>
                <a:cubicBezTo>
                  <a:pt x="4718252" y="1419444"/>
                  <a:pt x="4703333" y="1423673"/>
                  <a:pt x="4690881" y="1432131"/>
                </a:cubicBezTo>
                <a:lnTo>
                  <a:pt x="4683832" y="1411338"/>
                </a:lnTo>
                <a:cubicBezTo>
                  <a:pt x="4699574" y="1401470"/>
                  <a:pt x="4718370" y="1396536"/>
                  <a:pt x="4740220" y="1396536"/>
                </a:cubicBezTo>
                <a:close/>
                <a:moveTo>
                  <a:pt x="4646713" y="1396536"/>
                </a:moveTo>
                <a:cubicBezTo>
                  <a:pt x="4648593" y="1396536"/>
                  <a:pt x="4651412" y="1396771"/>
                  <a:pt x="4655172" y="1397241"/>
                </a:cubicBezTo>
                <a:lnTo>
                  <a:pt x="4655172" y="1426492"/>
                </a:lnTo>
                <a:cubicBezTo>
                  <a:pt x="4653057" y="1426022"/>
                  <a:pt x="4649532" y="1425788"/>
                  <a:pt x="4644598" y="1425788"/>
                </a:cubicBezTo>
                <a:cubicBezTo>
                  <a:pt x="4633791" y="1425788"/>
                  <a:pt x="4624687" y="1429429"/>
                  <a:pt x="4617286" y="1436713"/>
                </a:cubicBezTo>
                <a:cubicBezTo>
                  <a:pt x="4609885" y="1443996"/>
                  <a:pt x="4605127" y="1453512"/>
                  <a:pt x="4603013" y="1465259"/>
                </a:cubicBezTo>
                <a:cubicBezTo>
                  <a:pt x="4602307" y="1469488"/>
                  <a:pt x="4601955" y="1474305"/>
                  <a:pt x="4601955" y="1479709"/>
                </a:cubicBezTo>
                <a:lnTo>
                  <a:pt x="4601955" y="1570634"/>
                </a:lnTo>
                <a:lnTo>
                  <a:pt x="4570942" y="1570634"/>
                </a:lnTo>
                <a:lnTo>
                  <a:pt x="4570942" y="1453277"/>
                </a:lnTo>
                <a:cubicBezTo>
                  <a:pt x="4570942" y="1431896"/>
                  <a:pt x="4570472" y="1414157"/>
                  <a:pt x="4569532" y="1400060"/>
                </a:cubicBezTo>
                <a:lnTo>
                  <a:pt x="4596669" y="1400060"/>
                </a:lnTo>
                <a:lnTo>
                  <a:pt x="4598079" y="1433893"/>
                </a:lnTo>
                <a:lnTo>
                  <a:pt x="4599136" y="1433893"/>
                </a:lnTo>
                <a:cubicBezTo>
                  <a:pt x="4602895" y="1422616"/>
                  <a:pt x="4609121" y="1413570"/>
                  <a:pt x="4617814" y="1406757"/>
                </a:cubicBezTo>
                <a:cubicBezTo>
                  <a:pt x="4626508" y="1399943"/>
                  <a:pt x="4636140" y="1396536"/>
                  <a:pt x="4646713" y="1396536"/>
                </a:cubicBezTo>
                <a:close/>
                <a:moveTo>
                  <a:pt x="4368745" y="1396536"/>
                </a:moveTo>
                <a:cubicBezTo>
                  <a:pt x="4392475" y="1396536"/>
                  <a:pt x="4409215" y="1403115"/>
                  <a:pt x="4418966" y="1416272"/>
                </a:cubicBezTo>
                <a:cubicBezTo>
                  <a:pt x="4428716" y="1429429"/>
                  <a:pt x="4433592" y="1445993"/>
                  <a:pt x="4433592" y="1465964"/>
                </a:cubicBezTo>
                <a:lnTo>
                  <a:pt x="4433592" y="1529753"/>
                </a:lnTo>
                <a:cubicBezTo>
                  <a:pt x="4433592" y="1546199"/>
                  <a:pt x="4434414" y="1559826"/>
                  <a:pt x="4436058" y="1570634"/>
                </a:cubicBezTo>
                <a:lnTo>
                  <a:pt x="4408217" y="1570634"/>
                </a:lnTo>
                <a:lnTo>
                  <a:pt x="4405750" y="1549136"/>
                </a:lnTo>
                <a:lnTo>
                  <a:pt x="4404693" y="1549136"/>
                </a:lnTo>
                <a:cubicBezTo>
                  <a:pt x="4399523" y="1556420"/>
                  <a:pt x="4392416" y="1562470"/>
                  <a:pt x="4383371" y="1567286"/>
                </a:cubicBezTo>
                <a:cubicBezTo>
                  <a:pt x="4374325" y="1572103"/>
                  <a:pt x="4364046" y="1574511"/>
                  <a:pt x="4352534" y="1574511"/>
                </a:cubicBezTo>
                <a:cubicBezTo>
                  <a:pt x="4336087" y="1574511"/>
                  <a:pt x="4323282" y="1569694"/>
                  <a:pt x="4314119" y="1560061"/>
                </a:cubicBezTo>
                <a:cubicBezTo>
                  <a:pt x="4304956" y="1550428"/>
                  <a:pt x="4300375" y="1538916"/>
                  <a:pt x="4300375" y="1525524"/>
                </a:cubicBezTo>
                <a:cubicBezTo>
                  <a:pt x="4300375" y="1504848"/>
                  <a:pt x="4309244" y="1489048"/>
                  <a:pt x="4326983" y="1478123"/>
                </a:cubicBezTo>
                <a:cubicBezTo>
                  <a:pt x="4344721" y="1467198"/>
                  <a:pt x="4370037" y="1461852"/>
                  <a:pt x="4402930" y="1462087"/>
                </a:cubicBezTo>
                <a:lnTo>
                  <a:pt x="4402930" y="1458563"/>
                </a:lnTo>
                <a:cubicBezTo>
                  <a:pt x="4402930" y="1454334"/>
                  <a:pt x="4402519" y="1450281"/>
                  <a:pt x="4401697" y="1446404"/>
                </a:cubicBezTo>
                <a:cubicBezTo>
                  <a:pt x="4400874" y="1442528"/>
                  <a:pt x="4399230" y="1438357"/>
                  <a:pt x="4396763" y="1433893"/>
                </a:cubicBezTo>
                <a:cubicBezTo>
                  <a:pt x="4394296" y="1429429"/>
                  <a:pt x="4390302" y="1425905"/>
                  <a:pt x="4384781" y="1423321"/>
                </a:cubicBezTo>
                <a:cubicBezTo>
                  <a:pt x="4379259" y="1420736"/>
                  <a:pt x="4372387" y="1419444"/>
                  <a:pt x="4364164" y="1419444"/>
                </a:cubicBezTo>
                <a:cubicBezTo>
                  <a:pt x="4346777" y="1419444"/>
                  <a:pt x="4331858" y="1423673"/>
                  <a:pt x="4319406" y="1432131"/>
                </a:cubicBezTo>
                <a:lnTo>
                  <a:pt x="4312357" y="1411338"/>
                </a:lnTo>
                <a:cubicBezTo>
                  <a:pt x="4328099" y="1401470"/>
                  <a:pt x="4346895" y="1396536"/>
                  <a:pt x="4368745" y="1396536"/>
                </a:cubicBezTo>
                <a:close/>
                <a:moveTo>
                  <a:pt x="3892495" y="1396536"/>
                </a:moveTo>
                <a:cubicBezTo>
                  <a:pt x="3916225" y="1396536"/>
                  <a:pt x="3932965" y="1403115"/>
                  <a:pt x="3942716" y="1416272"/>
                </a:cubicBezTo>
                <a:cubicBezTo>
                  <a:pt x="3952466" y="1429429"/>
                  <a:pt x="3957342" y="1445993"/>
                  <a:pt x="3957342" y="1465964"/>
                </a:cubicBezTo>
                <a:lnTo>
                  <a:pt x="3957342" y="1529753"/>
                </a:lnTo>
                <a:cubicBezTo>
                  <a:pt x="3957342" y="1546199"/>
                  <a:pt x="3958164" y="1559826"/>
                  <a:pt x="3959808" y="1570634"/>
                </a:cubicBezTo>
                <a:lnTo>
                  <a:pt x="3931967" y="1570634"/>
                </a:lnTo>
                <a:lnTo>
                  <a:pt x="3929500" y="1549136"/>
                </a:lnTo>
                <a:lnTo>
                  <a:pt x="3928443" y="1549136"/>
                </a:lnTo>
                <a:cubicBezTo>
                  <a:pt x="3923274" y="1556420"/>
                  <a:pt x="3916166" y="1562470"/>
                  <a:pt x="3907121" y="1567286"/>
                </a:cubicBezTo>
                <a:cubicBezTo>
                  <a:pt x="3898075" y="1572103"/>
                  <a:pt x="3887796" y="1574511"/>
                  <a:pt x="3876283" y="1574511"/>
                </a:cubicBezTo>
                <a:cubicBezTo>
                  <a:pt x="3859837" y="1574511"/>
                  <a:pt x="3847032" y="1569694"/>
                  <a:pt x="3837869" y="1560061"/>
                </a:cubicBezTo>
                <a:cubicBezTo>
                  <a:pt x="3828706" y="1550428"/>
                  <a:pt x="3824124" y="1538916"/>
                  <a:pt x="3824124" y="1525524"/>
                </a:cubicBezTo>
                <a:cubicBezTo>
                  <a:pt x="3824124" y="1504848"/>
                  <a:pt x="3832994" y="1489048"/>
                  <a:pt x="3850733" y="1478123"/>
                </a:cubicBezTo>
                <a:cubicBezTo>
                  <a:pt x="3868471" y="1467198"/>
                  <a:pt x="3893787" y="1461852"/>
                  <a:pt x="3926680" y="1462087"/>
                </a:cubicBezTo>
                <a:lnTo>
                  <a:pt x="3926680" y="1458563"/>
                </a:lnTo>
                <a:cubicBezTo>
                  <a:pt x="3926680" y="1454334"/>
                  <a:pt x="3926269" y="1450281"/>
                  <a:pt x="3925447" y="1446404"/>
                </a:cubicBezTo>
                <a:cubicBezTo>
                  <a:pt x="3924624" y="1442528"/>
                  <a:pt x="3922980" y="1438357"/>
                  <a:pt x="3920513" y="1433893"/>
                </a:cubicBezTo>
                <a:cubicBezTo>
                  <a:pt x="3918046" y="1429429"/>
                  <a:pt x="3914052" y="1425905"/>
                  <a:pt x="3908530" y="1423321"/>
                </a:cubicBezTo>
                <a:cubicBezTo>
                  <a:pt x="3903009" y="1420736"/>
                  <a:pt x="3896137" y="1419444"/>
                  <a:pt x="3887914" y="1419444"/>
                </a:cubicBezTo>
                <a:cubicBezTo>
                  <a:pt x="3870527" y="1419444"/>
                  <a:pt x="3855608" y="1423673"/>
                  <a:pt x="3843156" y="1432131"/>
                </a:cubicBezTo>
                <a:lnTo>
                  <a:pt x="3836107" y="1411338"/>
                </a:lnTo>
                <a:cubicBezTo>
                  <a:pt x="3851849" y="1401470"/>
                  <a:pt x="3870645" y="1396536"/>
                  <a:pt x="3892495" y="1396536"/>
                </a:cubicBezTo>
                <a:close/>
                <a:moveTo>
                  <a:pt x="3798988" y="1396536"/>
                </a:moveTo>
                <a:cubicBezTo>
                  <a:pt x="3800868" y="1396536"/>
                  <a:pt x="3803687" y="1396771"/>
                  <a:pt x="3807446" y="1397241"/>
                </a:cubicBezTo>
                <a:lnTo>
                  <a:pt x="3807446" y="1426492"/>
                </a:lnTo>
                <a:cubicBezTo>
                  <a:pt x="3805332" y="1426022"/>
                  <a:pt x="3801807" y="1425788"/>
                  <a:pt x="3796873" y="1425788"/>
                </a:cubicBezTo>
                <a:cubicBezTo>
                  <a:pt x="3786066" y="1425788"/>
                  <a:pt x="3776962" y="1429429"/>
                  <a:pt x="3769561" y="1436713"/>
                </a:cubicBezTo>
                <a:cubicBezTo>
                  <a:pt x="3762160" y="1443996"/>
                  <a:pt x="3757402" y="1453512"/>
                  <a:pt x="3755287" y="1465259"/>
                </a:cubicBezTo>
                <a:cubicBezTo>
                  <a:pt x="3754582" y="1469488"/>
                  <a:pt x="3754230" y="1474305"/>
                  <a:pt x="3754230" y="1479709"/>
                </a:cubicBezTo>
                <a:lnTo>
                  <a:pt x="3754230" y="1570634"/>
                </a:lnTo>
                <a:lnTo>
                  <a:pt x="3723217" y="1570634"/>
                </a:lnTo>
                <a:lnTo>
                  <a:pt x="3723217" y="1453277"/>
                </a:lnTo>
                <a:cubicBezTo>
                  <a:pt x="3723217" y="1431896"/>
                  <a:pt x="3722747" y="1414157"/>
                  <a:pt x="3721807" y="1400060"/>
                </a:cubicBezTo>
                <a:lnTo>
                  <a:pt x="3748944" y="1400060"/>
                </a:lnTo>
                <a:lnTo>
                  <a:pt x="3750353" y="1433893"/>
                </a:lnTo>
                <a:lnTo>
                  <a:pt x="3751411" y="1433893"/>
                </a:lnTo>
                <a:cubicBezTo>
                  <a:pt x="3755170" y="1422616"/>
                  <a:pt x="3761396" y="1413570"/>
                  <a:pt x="3770089" y="1406757"/>
                </a:cubicBezTo>
                <a:cubicBezTo>
                  <a:pt x="3778782" y="1399943"/>
                  <a:pt x="3788415" y="1396536"/>
                  <a:pt x="3798988" y="1396536"/>
                </a:cubicBezTo>
                <a:close/>
                <a:moveTo>
                  <a:pt x="3416245" y="1396536"/>
                </a:moveTo>
                <a:cubicBezTo>
                  <a:pt x="3439975" y="1396536"/>
                  <a:pt x="3456715" y="1403115"/>
                  <a:pt x="3466466" y="1416272"/>
                </a:cubicBezTo>
                <a:cubicBezTo>
                  <a:pt x="3476216" y="1429429"/>
                  <a:pt x="3481091" y="1445993"/>
                  <a:pt x="3481091" y="1465964"/>
                </a:cubicBezTo>
                <a:lnTo>
                  <a:pt x="3481091" y="1529753"/>
                </a:lnTo>
                <a:cubicBezTo>
                  <a:pt x="3481091" y="1546199"/>
                  <a:pt x="3481914" y="1559826"/>
                  <a:pt x="3483558" y="1570634"/>
                </a:cubicBezTo>
                <a:lnTo>
                  <a:pt x="3455717" y="1570634"/>
                </a:lnTo>
                <a:lnTo>
                  <a:pt x="3453250" y="1549136"/>
                </a:lnTo>
                <a:lnTo>
                  <a:pt x="3452192" y="1549136"/>
                </a:lnTo>
                <a:cubicBezTo>
                  <a:pt x="3447024" y="1556420"/>
                  <a:pt x="3439916" y="1562470"/>
                  <a:pt x="3430871" y="1567286"/>
                </a:cubicBezTo>
                <a:cubicBezTo>
                  <a:pt x="3421825" y="1572103"/>
                  <a:pt x="3411546" y="1574511"/>
                  <a:pt x="3400034" y="1574511"/>
                </a:cubicBezTo>
                <a:cubicBezTo>
                  <a:pt x="3383587" y="1574511"/>
                  <a:pt x="3370782" y="1569694"/>
                  <a:pt x="3361619" y="1560061"/>
                </a:cubicBezTo>
                <a:cubicBezTo>
                  <a:pt x="3352456" y="1550428"/>
                  <a:pt x="3347875" y="1538916"/>
                  <a:pt x="3347875" y="1525524"/>
                </a:cubicBezTo>
                <a:cubicBezTo>
                  <a:pt x="3347875" y="1504848"/>
                  <a:pt x="3356744" y="1489048"/>
                  <a:pt x="3374483" y="1478123"/>
                </a:cubicBezTo>
                <a:cubicBezTo>
                  <a:pt x="3392221" y="1467198"/>
                  <a:pt x="3417537" y="1461852"/>
                  <a:pt x="3450430" y="1462087"/>
                </a:cubicBezTo>
                <a:lnTo>
                  <a:pt x="3450430" y="1458563"/>
                </a:lnTo>
                <a:cubicBezTo>
                  <a:pt x="3450430" y="1454334"/>
                  <a:pt x="3450019" y="1450281"/>
                  <a:pt x="3449197" y="1446404"/>
                </a:cubicBezTo>
                <a:cubicBezTo>
                  <a:pt x="3448374" y="1442528"/>
                  <a:pt x="3446730" y="1438357"/>
                  <a:pt x="3444263" y="1433893"/>
                </a:cubicBezTo>
                <a:cubicBezTo>
                  <a:pt x="3441796" y="1429429"/>
                  <a:pt x="3437802" y="1425905"/>
                  <a:pt x="3432281" y="1423321"/>
                </a:cubicBezTo>
                <a:cubicBezTo>
                  <a:pt x="3426759" y="1420736"/>
                  <a:pt x="3419887" y="1419444"/>
                  <a:pt x="3411664" y="1419444"/>
                </a:cubicBezTo>
                <a:cubicBezTo>
                  <a:pt x="3394277" y="1419444"/>
                  <a:pt x="3379358" y="1423673"/>
                  <a:pt x="3366906" y="1432131"/>
                </a:cubicBezTo>
                <a:lnTo>
                  <a:pt x="3359857" y="1411338"/>
                </a:lnTo>
                <a:cubicBezTo>
                  <a:pt x="3375599" y="1401470"/>
                  <a:pt x="3394395" y="1396536"/>
                  <a:pt x="3416245" y="1396536"/>
                </a:cubicBezTo>
                <a:close/>
                <a:moveTo>
                  <a:pt x="2995364" y="1396536"/>
                </a:moveTo>
                <a:cubicBezTo>
                  <a:pt x="3019799" y="1396536"/>
                  <a:pt x="3039593" y="1404642"/>
                  <a:pt x="3054747" y="1420854"/>
                </a:cubicBezTo>
                <a:cubicBezTo>
                  <a:pt x="3069902" y="1437065"/>
                  <a:pt x="3077479" y="1458093"/>
                  <a:pt x="3077479" y="1483938"/>
                </a:cubicBezTo>
                <a:cubicBezTo>
                  <a:pt x="3077479" y="1513306"/>
                  <a:pt x="3069021" y="1535744"/>
                  <a:pt x="3052104" y="1551251"/>
                </a:cubicBezTo>
                <a:cubicBezTo>
                  <a:pt x="3035188" y="1566758"/>
                  <a:pt x="3015335" y="1574511"/>
                  <a:pt x="2992545" y="1574511"/>
                </a:cubicBezTo>
                <a:cubicBezTo>
                  <a:pt x="2969049" y="1574511"/>
                  <a:pt x="2949549" y="1566464"/>
                  <a:pt x="2934042" y="1550370"/>
                </a:cubicBezTo>
                <a:cubicBezTo>
                  <a:pt x="2918535" y="1534276"/>
                  <a:pt x="2910782" y="1513071"/>
                  <a:pt x="2910782" y="1486757"/>
                </a:cubicBezTo>
                <a:cubicBezTo>
                  <a:pt x="2910782" y="1459268"/>
                  <a:pt x="2918829" y="1437359"/>
                  <a:pt x="2934923" y="1421030"/>
                </a:cubicBezTo>
                <a:cubicBezTo>
                  <a:pt x="2951017" y="1404701"/>
                  <a:pt x="2971164" y="1396536"/>
                  <a:pt x="2995364" y="1396536"/>
                </a:cubicBezTo>
                <a:close/>
                <a:moveTo>
                  <a:pt x="2809807" y="1396536"/>
                </a:moveTo>
                <a:cubicBezTo>
                  <a:pt x="2822964" y="1396536"/>
                  <a:pt x="2834418" y="1399179"/>
                  <a:pt x="2844169" y="1404466"/>
                </a:cubicBezTo>
                <a:cubicBezTo>
                  <a:pt x="2853919" y="1409752"/>
                  <a:pt x="2861261" y="1416624"/>
                  <a:pt x="2866195" y="1425083"/>
                </a:cubicBezTo>
                <a:cubicBezTo>
                  <a:pt x="2871129" y="1433541"/>
                  <a:pt x="2874712" y="1442058"/>
                  <a:pt x="2876944" y="1450634"/>
                </a:cubicBezTo>
                <a:cubicBezTo>
                  <a:pt x="2879176" y="1459209"/>
                  <a:pt x="2880292" y="1467844"/>
                  <a:pt x="2880292" y="1476537"/>
                </a:cubicBezTo>
                <a:cubicBezTo>
                  <a:pt x="2880292" y="1482645"/>
                  <a:pt x="2879940" y="1487462"/>
                  <a:pt x="2879235" y="1490986"/>
                </a:cubicBezTo>
                <a:lnTo>
                  <a:pt x="2759410" y="1490986"/>
                </a:lnTo>
                <a:cubicBezTo>
                  <a:pt x="2759645" y="1510957"/>
                  <a:pt x="2765226" y="1525817"/>
                  <a:pt x="2776151" y="1535568"/>
                </a:cubicBezTo>
                <a:cubicBezTo>
                  <a:pt x="2787076" y="1545318"/>
                  <a:pt x="2800997" y="1550194"/>
                  <a:pt x="2817913" y="1550194"/>
                </a:cubicBezTo>
                <a:cubicBezTo>
                  <a:pt x="2836004" y="1550194"/>
                  <a:pt x="2851746" y="1547257"/>
                  <a:pt x="2865138" y="1541383"/>
                </a:cubicBezTo>
                <a:lnTo>
                  <a:pt x="2870777" y="1563586"/>
                </a:lnTo>
                <a:cubicBezTo>
                  <a:pt x="2854565" y="1570869"/>
                  <a:pt x="2835534" y="1574511"/>
                  <a:pt x="2813684" y="1574511"/>
                </a:cubicBezTo>
                <a:cubicBezTo>
                  <a:pt x="2787839" y="1574511"/>
                  <a:pt x="2767399" y="1566640"/>
                  <a:pt x="2752362" y="1550898"/>
                </a:cubicBezTo>
                <a:cubicBezTo>
                  <a:pt x="2737325" y="1535157"/>
                  <a:pt x="2729807" y="1514246"/>
                  <a:pt x="2729807" y="1488167"/>
                </a:cubicBezTo>
                <a:cubicBezTo>
                  <a:pt x="2729807" y="1461852"/>
                  <a:pt x="2737090" y="1440002"/>
                  <a:pt x="2751657" y="1422616"/>
                </a:cubicBezTo>
                <a:cubicBezTo>
                  <a:pt x="2766224" y="1405229"/>
                  <a:pt x="2785607" y="1396536"/>
                  <a:pt x="2809807" y="1396536"/>
                </a:cubicBezTo>
                <a:close/>
                <a:moveTo>
                  <a:pt x="2147640" y="1396536"/>
                </a:moveTo>
                <a:cubicBezTo>
                  <a:pt x="2172075" y="1396536"/>
                  <a:pt x="2191868" y="1404642"/>
                  <a:pt x="2207023" y="1420854"/>
                </a:cubicBezTo>
                <a:cubicBezTo>
                  <a:pt x="2222177" y="1437065"/>
                  <a:pt x="2229754" y="1458093"/>
                  <a:pt x="2229754" y="1483938"/>
                </a:cubicBezTo>
                <a:cubicBezTo>
                  <a:pt x="2229754" y="1513306"/>
                  <a:pt x="2221296" y="1535744"/>
                  <a:pt x="2204380" y="1551251"/>
                </a:cubicBezTo>
                <a:cubicBezTo>
                  <a:pt x="2187464" y="1566758"/>
                  <a:pt x="2167610" y="1574511"/>
                  <a:pt x="2144820" y="1574511"/>
                </a:cubicBezTo>
                <a:cubicBezTo>
                  <a:pt x="2121325" y="1574511"/>
                  <a:pt x="2101824" y="1566464"/>
                  <a:pt x="2086317" y="1550370"/>
                </a:cubicBezTo>
                <a:cubicBezTo>
                  <a:pt x="2070811" y="1534276"/>
                  <a:pt x="2063057" y="1513071"/>
                  <a:pt x="2063057" y="1486757"/>
                </a:cubicBezTo>
                <a:cubicBezTo>
                  <a:pt x="2063057" y="1459268"/>
                  <a:pt x="2071104" y="1437359"/>
                  <a:pt x="2087199" y="1421030"/>
                </a:cubicBezTo>
                <a:cubicBezTo>
                  <a:pt x="2103293" y="1404701"/>
                  <a:pt x="2123439" y="1396536"/>
                  <a:pt x="2147640" y="1396536"/>
                </a:cubicBezTo>
                <a:close/>
                <a:moveTo>
                  <a:pt x="1568396" y="1396536"/>
                </a:moveTo>
                <a:cubicBezTo>
                  <a:pt x="1592126" y="1396536"/>
                  <a:pt x="1608867" y="1403115"/>
                  <a:pt x="1618616" y="1416272"/>
                </a:cubicBezTo>
                <a:cubicBezTo>
                  <a:pt x="1628367" y="1429429"/>
                  <a:pt x="1633242" y="1445993"/>
                  <a:pt x="1633242" y="1465964"/>
                </a:cubicBezTo>
                <a:lnTo>
                  <a:pt x="1633242" y="1529753"/>
                </a:lnTo>
                <a:cubicBezTo>
                  <a:pt x="1633242" y="1546199"/>
                  <a:pt x="1634064" y="1559826"/>
                  <a:pt x="1635709" y="1570634"/>
                </a:cubicBezTo>
                <a:lnTo>
                  <a:pt x="1607867" y="1570634"/>
                </a:lnTo>
                <a:lnTo>
                  <a:pt x="1605400" y="1549136"/>
                </a:lnTo>
                <a:lnTo>
                  <a:pt x="1604343" y="1549136"/>
                </a:lnTo>
                <a:cubicBezTo>
                  <a:pt x="1599174" y="1556420"/>
                  <a:pt x="1592067" y="1562470"/>
                  <a:pt x="1583022" y="1567286"/>
                </a:cubicBezTo>
                <a:cubicBezTo>
                  <a:pt x="1573975" y="1572103"/>
                  <a:pt x="1563696" y="1574511"/>
                  <a:pt x="1552184" y="1574511"/>
                </a:cubicBezTo>
                <a:cubicBezTo>
                  <a:pt x="1535738" y="1574511"/>
                  <a:pt x="1522932" y="1569694"/>
                  <a:pt x="1513771" y="1560061"/>
                </a:cubicBezTo>
                <a:cubicBezTo>
                  <a:pt x="1504607" y="1550428"/>
                  <a:pt x="1500025" y="1538916"/>
                  <a:pt x="1500025" y="1525524"/>
                </a:cubicBezTo>
                <a:cubicBezTo>
                  <a:pt x="1500025" y="1504848"/>
                  <a:pt x="1508894" y="1489048"/>
                  <a:pt x="1526633" y="1478123"/>
                </a:cubicBezTo>
                <a:cubicBezTo>
                  <a:pt x="1544372" y="1467198"/>
                  <a:pt x="1569688" y="1461852"/>
                  <a:pt x="1602581" y="1462087"/>
                </a:cubicBezTo>
                <a:lnTo>
                  <a:pt x="1602581" y="1458563"/>
                </a:lnTo>
                <a:cubicBezTo>
                  <a:pt x="1602581" y="1454334"/>
                  <a:pt x="1602169" y="1450281"/>
                  <a:pt x="1601347" y="1446404"/>
                </a:cubicBezTo>
                <a:cubicBezTo>
                  <a:pt x="1600526" y="1442528"/>
                  <a:pt x="1598880" y="1438357"/>
                  <a:pt x="1596414" y="1433893"/>
                </a:cubicBezTo>
                <a:cubicBezTo>
                  <a:pt x="1593947" y="1429429"/>
                  <a:pt x="1589952" y="1425905"/>
                  <a:pt x="1584430" y="1423321"/>
                </a:cubicBezTo>
                <a:cubicBezTo>
                  <a:pt x="1578910" y="1420736"/>
                  <a:pt x="1572038" y="1419444"/>
                  <a:pt x="1563814" y="1419444"/>
                </a:cubicBezTo>
                <a:cubicBezTo>
                  <a:pt x="1546428" y="1419444"/>
                  <a:pt x="1531509" y="1423673"/>
                  <a:pt x="1519056" y="1432131"/>
                </a:cubicBezTo>
                <a:lnTo>
                  <a:pt x="1512007" y="1411338"/>
                </a:lnTo>
                <a:cubicBezTo>
                  <a:pt x="1527750" y="1401470"/>
                  <a:pt x="1546545" y="1396536"/>
                  <a:pt x="1568396" y="1396536"/>
                </a:cubicBezTo>
                <a:close/>
                <a:moveTo>
                  <a:pt x="5541749" y="1359179"/>
                </a:moveTo>
                <a:lnTo>
                  <a:pt x="5541749" y="1400060"/>
                </a:lnTo>
                <a:lnTo>
                  <a:pt x="5586154" y="1400060"/>
                </a:lnTo>
                <a:lnTo>
                  <a:pt x="5586154" y="1423673"/>
                </a:lnTo>
                <a:lnTo>
                  <a:pt x="5541749" y="1423673"/>
                </a:lnTo>
                <a:lnTo>
                  <a:pt x="5541749" y="1515656"/>
                </a:lnTo>
                <a:cubicBezTo>
                  <a:pt x="5541749" y="1537741"/>
                  <a:pt x="5549502" y="1548784"/>
                  <a:pt x="5565009" y="1548784"/>
                </a:cubicBezTo>
                <a:cubicBezTo>
                  <a:pt x="5572292" y="1548784"/>
                  <a:pt x="5578284" y="1548079"/>
                  <a:pt x="5582982" y="1546669"/>
                </a:cubicBezTo>
                <a:lnTo>
                  <a:pt x="5584392" y="1570282"/>
                </a:lnTo>
                <a:cubicBezTo>
                  <a:pt x="5576404" y="1573101"/>
                  <a:pt x="5567241" y="1574511"/>
                  <a:pt x="5556903" y="1574511"/>
                </a:cubicBezTo>
                <a:cubicBezTo>
                  <a:pt x="5542571" y="1574511"/>
                  <a:pt x="5531411" y="1570164"/>
                  <a:pt x="5523423" y="1561471"/>
                </a:cubicBezTo>
                <a:cubicBezTo>
                  <a:pt x="5515434" y="1552543"/>
                  <a:pt x="5511440" y="1537624"/>
                  <a:pt x="5511440" y="1516713"/>
                </a:cubicBezTo>
                <a:lnTo>
                  <a:pt x="5511440" y="1423673"/>
                </a:lnTo>
                <a:lnTo>
                  <a:pt x="5485008" y="1423673"/>
                </a:lnTo>
                <a:lnTo>
                  <a:pt x="5485008" y="1400060"/>
                </a:lnTo>
                <a:lnTo>
                  <a:pt x="5511440" y="1400060"/>
                </a:lnTo>
                <a:lnTo>
                  <a:pt x="5511440" y="1368342"/>
                </a:lnTo>
                <a:close/>
                <a:moveTo>
                  <a:pt x="3570074" y="1359179"/>
                </a:moveTo>
                <a:lnTo>
                  <a:pt x="3570074" y="1400060"/>
                </a:lnTo>
                <a:lnTo>
                  <a:pt x="3614479" y="1400060"/>
                </a:lnTo>
                <a:lnTo>
                  <a:pt x="3614479" y="1423673"/>
                </a:lnTo>
                <a:lnTo>
                  <a:pt x="3570074" y="1423673"/>
                </a:lnTo>
                <a:lnTo>
                  <a:pt x="3570074" y="1515656"/>
                </a:lnTo>
                <a:cubicBezTo>
                  <a:pt x="3570074" y="1537741"/>
                  <a:pt x="3577827" y="1548784"/>
                  <a:pt x="3593334" y="1548784"/>
                </a:cubicBezTo>
                <a:cubicBezTo>
                  <a:pt x="3600617" y="1548784"/>
                  <a:pt x="3606609" y="1548079"/>
                  <a:pt x="3611307" y="1546669"/>
                </a:cubicBezTo>
                <a:lnTo>
                  <a:pt x="3612717" y="1570282"/>
                </a:lnTo>
                <a:cubicBezTo>
                  <a:pt x="3604729" y="1573101"/>
                  <a:pt x="3595566" y="1574511"/>
                  <a:pt x="3585228" y="1574511"/>
                </a:cubicBezTo>
                <a:cubicBezTo>
                  <a:pt x="3570896" y="1574511"/>
                  <a:pt x="3559736" y="1570164"/>
                  <a:pt x="3551748" y="1561471"/>
                </a:cubicBezTo>
                <a:cubicBezTo>
                  <a:pt x="3543760" y="1552543"/>
                  <a:pt x="3539765" y="1537624"/>
                  <a:pt x="3539765" y="1516713"/>
                </a:cubicBezTo>
                <a:lnTo>
                  <a:pt x="3539765" y="1423673"/>
                </a:lnTo>
                <a:lnTo>
                  <a:pt x="3513333" y="1423673"/>
                </a:lnTo>
                <a:lnTo>
                  <a:pt x="3513333" y="1400060"/>
                </a:lnTo>
                <a:lnTo>
                  <a:pt x="3539765" y="1400060"/>
                </a:lnTo>
                <a:lnTo>
                  <a:pt x="3539765" y="1368342"/>
                </a:lnTo>
                <a:close/>
                <a:moveTo>
                  <a:pt x="2465175" y="1359179"/>
                </a:moveTo>
                <a:lnTo>
                  <a:pt x="2465175" y="1400060"/>
                </a:lnTo>
                <a:lnTo>
                  <a:pt x="2509580" y="1400060"/>
                </a:lnTo>
                <a:lnTo>
                  <a:pt x="2509580" y="1423673"/>
                </a:lnTo>
                <a:lnTo>
                  <a:pt x="2465175" y="1423673"/>
                </a:lnTo>
                <a:lnTo>
                  <a:pt x="2465175" y="1515656"/>
                </a:lnTo>
                <a:cubicBezTo>
                  <a:pt x="2465175" y="1537741"/>
                  <a:pt x="2472928" y="1548784"/>
                  <a:pt x="2488434" y="1548784"/>
                </a:cubicBezTo>
                <a:cubicBezTo>
                  <a:pt x="2495718" y="1548784"/>
                  <a:pt x="2501709" y="1548079"/>
                  <a:pt x="2506408" y="1546669"/>
                </a:cubicBezTo>
                <a:lnTo>
                  <a:pt x="2507818" y="1570282"/>
                </a:lnTo>
                <a:cubicBezTo>
                  <a:pt x="2499829" y="1573101"/>
                  <a:pt x="2490667" y="1574511"/>
                  <a:pt x="2480329" y="1574511"/>
                </a:cubicBezTo>
                <a:cubicBezTo>
                  <a:pt x="2465997" y="1574511"/>
                  <a:pt x="2454837" y="1570164"/>
                  <a:pt x="2446848" y="1561471"/>
                </a:cubicBezTo>
                <a:cubicBezTo>
                  <a:pt x="2438860" y="1552543"/>
                  <a:pt x="2434866" y="1537624"/>
                  <a:pt x="2434866" y="1516713"/>
                </a:cubicBezTo>
                <a:lnTo>
                  <a:pt x="2434866" y="1423673"/>
                </a:lnTo>
                <a:lnTo>
                  <a:pt x="2408434" y="1423673"/>
                </a:lnTo>
                <a:lnTo>
                  <a:pt x="2408434" y="1400060"/>
                </a:lnTo>
                <a:lnTo>
                  <a:pt x="2434866" y="1400060"/>
                </a:lnTo>
                <a:lnTo>
                  <a:pt x="2434866" y="1368342"/>
                </a:lnTo>
                <a:close/>
                <a:moveTo>
                  <a:pt x="1722224" y="1359179"/>
                </a:moveTo>
                <a:lnTo>
                  <a:pt x="1722224" y="1400060"/>
                </a:lnTo>
                <a:lnTo>
                  <a:pt x="1766629" y="1400060"/>
                </a:lnTo>
                <a:lnTo>
                  <a:pt x="1766629" y="1423673"/>
                </a:lnTo>
                <a:lnTo>
                  <a:pt x="1722224" y="1423673"/>
                </a:lnTo>
                <a:lnTo>
                  <a:pt x="1722224" y="1515656"/>
                </a:lnTo>
                <a:cubicBezTo>
                  <a:pt x="1722224" y="1537741"/>
                  <a:pt x="1729978" y="1548784"/>
                  <a:pt x="1745484" y="1548784"/>
                </a:cubicBezTo>
                <a:cubicBezTo>
                  <a:pt x="1752768" y="1548784"/>
                  <a:pt x="1758760" y="1548079"/>
                  <a:pt x="1763459" y="1546669"/>
                </a:cubicBezTo>
                <a:lnTo>
                  <a:pt x="1764868" y="1570282"/>
                </a:lnTo>
                <a:cubicBezTo>
                  <a:pt x="1756880" y="1573101"/>
                  <a:pt x="1747717" y="1574511"/>
                  <a:pt x="1737379" y="1574511"/>
                </a:cubicBezTo>
                <a:cubicBezTo>
                  <a:pt x="1723047" y="1574511"/>
                  <a:pt x="1711887" y="1570164"/>
                  <a:pt x="1703899" y="1561471"/>
                </a:cubicBezTo>
                <a:cubicBezTo>
                  <a:pt x="1695910" y="1552543"/>
                  <a:pt x="1691915" y="1537624"/>
                  <a:pt x="1691915" y="1516713"/>
                </a:cubicBezTo>
                <a:lnTo>
                  <a:pt x="1691915" y="1423673"/>
                </a:lnTo>
                <a:lnTo>
                  <a:pt x="1665485" y="1423673"/>
                </a:lnTo>
                <a:lnTo>
                  <a:pt x="1665485" y="1400060"/>
                </a:lnTo>
                <a:lnTo>
                  <a:pt x="1691915" y="1400060"/>
                </a:lnTo>
                <a:lnTo>
                  <a:pt x="1691915" y="1368342"/>
                </a:lnTo>
                <a:close/>
                <a:moveTo>
                  <a:pt x="1525753" y="1339091"/>
                </a:moveTo>
                <a:lnTo>
                  <a:pt x="1543374" y="1339091"/>
                </a:lnTo>
                <a:cubicBezTo>
                  <a:pt x="1544548" y="1346139"/>
                  <a:pt x="1547603" y="1351955"/>
                  <a:pt x="1552537" y="1356536"/>
                </a:cubicBezTo>
                <a:cubicBezTo>
                  <a:pt x="1557470" y="1361117"/>
                  <a:pt x="1563696" y="1363408"/>
                  <a:pt x="1571216" y="1363408"/>
                </a:cubicBezTo>
                <a:cubicBezTo>
                  <a:pt x="1579674" y="1363408"/>
                  <a:pt x="1586370" y="1361000"/>
                  <a:pt x="1591304" y="1356184"/>
                </a:cubicBezTo>
                <a:cubicBezTo>
                  <a:pt x="1596237" y="1351367"/>
                  <a:pt x="1598940" y="1345670"/>
                  <a:pt x="1599409" y="1339091"/>
                </a:cubicBezTo>
                <a:lnTo>
                  <a:pt x="1617031" y="1339091"/>
                </a:lnTo>
                <a:cubicBezTo>
                  <a:pt x="1616795" y="1352248"/>
                  <a:pt x="1612449" y="1362821"/>
                  <a:pt x="1603991" y="1370809"/>
                </a:cubicBezTo>
                <a:cubicBezTo>
                  <a:pt x="1595533" y="1378798"/>
                  <a:pt x="1584608" y="1382792"/>
                  <a:pt x="1571216" y="1382792"/>
                </a:cubicBezTo>
                <a:cubicBezTo>
                  <a:pt x="1556648" y="1382792"/>
                  <a:pt x="1545488" y="1378504"/>
                  <a:pt x="1537734" y="1369928"/>
                </a:cubicBezTo>
                <a:cubicBezTo>
                  <a:pt x="1529982" y="1361353"/>
                  <a:pt x="1525987" y="1351073"/>
                  <a:pt x="1525753" y="1339091"/>
                </a:cubicBezTo>
                <a:close/>
                <a:moveTo>
                  <a:pt x="2173367" y="1333100"/>
                </a:moveTo>
                <a:lnTo>
                  <a:pt x="2189930" y="1333100"/>
                </a:lnTo>
                <a:cubicBezTo>
                  <a:pt x="2190400" y="1356830"/>
                  <a:pt x="2182412" y="1368695"/>
                  <a:pt x="2165965" y="1368695"/>
                </a:cubicBezTo>
                <a:cubicBezTo>
                  <a:pt x="2160797" y="1368695"/>
                  <a:pt x="2153513" y="1366228"/>
                  <a:pt x="2144115" y="1361294"/>
                </a:cubicBezTo>
                <a:cubicBezTo>
                  <a:pt x="2137067" y="1357065"/>
                  <a:pt x="2132015" y="1354950"/>
                  <a:pt x="2128961" y="1354950"/>
                </a:cubicBezTo>
                <a:cubicBezTo>
                  <a:pt x="2123557" y="1354950"/>
                  <a:pt x="2120503" y="1360236"/>
                  <a:pt x="2119797" y="1370809"/>
                </a:cubicBezTo>
                <a:lnTo>
                  <a:pt x="2102882" y="1370809"/>
                </a:lnTo>
                <a:cubicBezTo>
                  <a:pt x="2102646" y="1359532"/>
                  <a:pt x="2104643" y="1350603"/>
                  <a:pt x="2108873" y="1344025"/>
                </a:cubicBezTo>
                <a:cubicBezTo>
                  <a:pt x="2113102" y="1337446"/>
                  <a:pt x="2119093" y="1334157"/>
                  <a:pt x="2126846" y="1334157"/>
                </a:cubicBezTo>
                <a:cubicBezTo>
                  <a:pt x="2131311" y="1334157"/>
                  <a:pt x="2138711" y="1336742"/>
                  <a:pt x="2149049" y="1341910"/>
                </a:cubicBezTo>
                <a:cubicBezTo>
                  <a:pt x="2156098" y="1345904"/>
                  <a:pt x="2161032" y="1347902"/>
                  <a:pt x="2163850" y="1347902"/>
                </a:cubicBezTo>
                <a:cubicBezTo>
                  <a:pt x="2169490" y="1347902"/>
                  <a:pt x="2172662" y="1342968"/>
                  <a:pt x="2173367" y="1333100"/>
                </a:cubicBezTo>
                <a:close/>
                <a:moveTo>
                  <a:pt x="1238944" y="1333100"/>
                </a:moveTo>
                <a:lnTo>
                  <a:pt x="1278064" y="1333100"/>
                </a:lnTo>
                <a:lnTo>
                  <a:pt x="1318593" y="1447990"/>
                </a:lnTo>
                <a:cubicBezTo>
                  <a:pt x="1327991" y="1476184"/>
                  <a:pt x="1335980" y="1502851"/>
                  <a:pt x="1342558" y="1527991"/>
                </a:cubicBezTo>
                <a:lnTo>
                  <a:pt x="1343262" y="1527991"/>
                </a:lnTo>
                <a:cubicBezTo>
                  <a:pt x="1348902" y="1506375"/>
                  <a:pt x="1357360" y="1479709"/>
                  <a:pt x="1368637" y="1447990"/>
                </a:cubicBezTo>
                <a:lnTo>
                  <a:pt x="1410928" y="1333100"/>
                </a:lnTo>
                <a:lnTo>
                  <a:pt x="1450047" y="1333100"/>
                </a:lnTo>
                <a:lnTo>
                  <a:pt x="1464849" y="1570634"/>
                </a:lnTo>
                <a:lnTo>
                  <a:pt x="1434542" y="1570634"/>
                </a:lnTo>
                <a:lnTo>
                  <a:pt x="1428902" y="1466316"/>
                </a:lnTo>
                <a:cubicBezTo>
                  <a:pt x="1426318" y="1417682"/>
                  <a:pt x="1425025" y="1383497"/>
                  <a:pt x="1425025" y="1363761"/>
                </a:cubicBezTo>
                <a:lnTo>
                  <a:pt x="1424320" y="1363761"/>
                </a:lnTo>
                <a:cubicBezTo>
                  <a:pt x="1413513" y="1398533"/>
                  <a:pt x="1403527" y="1428607"/>
                  <a:pt x="1394365" y="1453981"/>
                </a:cubicBezTo>
                <a:lnTo>
                  <a:pt x="1352425" y="1569224"/>
                </a:lnTo>
                <a:lnTo>
                  <a:pt x="1329166" y="1569224"/>
                </a:lnTo>
                <a:lnTo>
                  <a:pt x="1290399" y="1456096"/>
                </a:lnTo>
                <a:cubicBezTo>
                  <a:pt x="1278417" y="1419914"/>
                  <a:pt x="1269371" y="1389135"/>
                  <a:pt x="1263262" y="1363761"/>
                </a:cubicBezTo>
                <a:lnTo>
                  <a:pt x="1262557" y="1363761"/>
                </a:lnTo>
                <a:cubicBezTo>
                  <a:pt x="1261852" y="1394069"/>
                  <a:pt x="1260326" y="1429077"/>
                  <a:pt x="1257975" y="1468783"/>
                </a:cubicBezTo>
                <a:lnTo>
                  <a:pt x="1251632" y="1570634"/>
                </a:lnTo>
                <a:lnTo>
                  <a:pt x="1222381" y="1570634"/>
                </a:lnTo>
                <a:close/>
                <a:moveTo>
                  <a:pt x="2281399" y="1332747"/>
                </a:moveTo>
                <a:cubicBezTo>
                  <a:pt x="2287038" y="1332747"/>
                  <a:pt x="2291620" y="1334568"/>
                  <a:pt x="2295144" y="1338210"/>
                </a:cubicBezTo>
                <a:cubicBezTo>
                  <a:pt x="2298668" y="1341852"/>
                  <a:pt x="2300430" y="1346492"/>
                  <a:pt x="2300430" y="1352131"/>
                </a:cubicBezTo>
                <a:cubicBezTo>
                  <a:pt x="2300430" y="1357535"/>
                  <a:pt x="2298668" y="1362057"/>
                  <a:pt x="2295144" y="1365699"/>
                </a:cubicBezTo>
                <a:cubicBezTo>
                  <a:pt x="2291620" y="1369341"/>
                  <a:pt x="2286803" y="1371162"/>
                  <a:pt x="2280694" y="1371162"/>
                </a:cubicBezTo>
                <a:cubicBezTo>
                  <a:pt x="2275055" y="1371162"/>
                  <a:pt x="2270532" y="1369341"/>
                  <a:pt x="2267126" y="1365699"/>
                </a:cubicBezTo>
                <a:cubicBezTo>
                  <a:pt x="2263719" y="1362057"/>
                  <a:pt x="2262015" y="1357535"/>
                  <a:pt x="2262015" y="1352131"/>
                </a:cubicBezTo>
                <a:cubicBezTo>
                  <a:pt x="2262015" y="1346727"/>
                  <a:pt x="2263836" y="1342145"/>
                  <a:pt x="2267479" y="1338386"/>
                </a:cubicBezTo>
                <a:cubicBezTo>
                  <a:pt x="2271120" y="1334627"/>
                  <a:pt x="2275761" y="1332747"/>
                  <a:pt x="2281399" y="1332747"/>
                </a:cubicBezTo>
                <a:close/>
                <a:moveTo>
                  <a:pt x="5404827" y="1326404"/>
                </a:moveTo>
                <a:lnTo>
                  <a:pt x="5438660" y="1326404"/>
                </a:lnTo>
                <a:lnTo>
                  <a:pt x="5395664" y="1376800"/>
                </a:lnTo>
                <a:lnTo>
                  <a:pt x="5373814" y="1376800"/>
                </a:lnTo>
                <a:close/>
                <a:moveTo>
                  <a:pt x="4692995" y="1326404"/>
                </a:moveTo>
                <a:lnTo>
                  <a:pt x="4726828" y="1326404"/>
                </a:lnTo>
                <a:lnTo>
                  <a:pt x="4757842" y="1376800"/>
                </a:lnTo>
                <a:lnTo>
                  <a:pt x="4735991" y="1376800"/>
                </a:lnTo>
                <a:close/>
                <a:moveTo>
                  <a:pt x="3409197" y="1326404"/>
                </a:moveTo>
                <a:lnTo>
                  <a:pt x="3431047" y="1326404"/>
                </a:lnTo>
                <a:lnTo>
                  <a:pt x="3464880" y="1376800"/>
                </a:lnTo>
                <a:lnTo>
                  <a:pt x="3441267" y="1376800"/>
                </a:lnTo>
                <a:lnTo>
                  <a:pt x="3420474" y="1343672"/>
                </a:lnTo>
                <a:lnTo>
                  <a:pt x="3419769" y="1343672"/>
                </a:lnTo>
                <a:lnTo>
                  <a:pt x="3399681" y="1376800"/>
                </a:lnTo>
                <a:lnTo>
                  <a:pt x="3376421" y="1376800"/>
                </a:lnTo>
                <a:close/>
                <a:moveTo>
                  <a:pt x="4230042" y="1320412"/>
                </a:moveTo>
                <a:lnTo>
                  <a:pt x="4260703" y="1320412"/>
                </a:lnTo>
                <a:lnTo>
                  <a:pt x="4260703" y="1356712"/>
                </a:lnTo>
                <a:lnTo>
                  <a:pt x="4288192" y="1356712"/>
                </a:lnTo>
                <a:lnTo>
                  <a:pt x="4288192" y="1376096"/>
                </a:lnTo>
                <a:lnTo>
                  <a:pt x="4260703" y="1376096"/>
                </a:lnTo>
                <a:lnTo>
                  <a:pt x="4260703" y="1526581"/>
                </a:lnTo>
                <a:cubicBezTo>
                  <a:pt x="4260703" y="1540443"/>
                  <a:pt x="4261173" y="1555127"/>
                  <a:pt x="4262112" y="1570634"/>
                </a:cubicBezTo>
                <a:lnTo>
                  <a:pt x="4234623" y="1570634"/>
                </a:lnTo>
                <a:lnTo>
                  <a:pt x="4233214" y="1541031"/>
                </a:lnTo>
                <a:lnTo>
                  <a:pt x="4232157" y="1541031"/>
                </a:lnTo>
                <a:cubicBezTo>
                  <a:pt x="4227458" y="1550898"/>
                  <a:pt x="4220057" y="1558945"/>
                  <a:pt x="4209954" y="1565172"/>
                </a:cubicBezTo>
                <a:cubicBezTo>
                  <a:pt x="4199851" y="1571398"/>
                  <a:pt x="4188104" y="1574511"/>
                  <a:pt x="4174711" y="1574511"/>
                </a:cubicBezTo>
                <a:cubicBezTo>
                  <a:pt x="4153801" y="1574511"/>
                  <a:pt x="4136356" y="1566464"/>
                  <a:pt x="4122376" y="1550370"/>
                </a:cubicBezTo>
                <a:cubicBezTo>
                  <a:pt x="4108397" y="1534276"/>
                  <a:pt x="4101407" y="1513424"/>
                  <a:pt x="4101407" y="1487814"/>
                </a:cubicBezTo>
                <a:cubicBezTo>
                  <a:pt x="4101172" y="1460325"/>
                  <a:pt x="4108514" y="1438240"/>
                  <a:pt x="4123434" y="1421558"/>
                </a:cubicBezTo>
                <a:cubicBezTo>
                  <a:pt x="4138353" y="1404877"/>
                  <a:pt x="4156503" y="1396536"/>
                  <a:pt x="4177883" y="1396536"/>
                </a:cubicBezTo>
                <a:cubicBezTo>
                  <a:pt x="4190335" y="1396536"/>
                  <a:pt x="4200967" y="1399003"/>
                  <a:pt x="4209778" y="1403937"/>
                </a:cubicBezTo>
                <a:cubicBezTo>
                  <a:pt x="4218588" y="1408871"/>
                  <a:pt x="4225108" y="1414980"/>
                  <a:pt x="4229337" y="1422263"/>
                </a:cubicBezTo>
                <a:lnTo>
                  <a:pt x="4230042" y="1422263"/>
                </a:lnTo>
                <a:lnTo>
                  <a:pt x="4230042" y="1376096"/>
                </a:lnTo>
                <a:lnTo>
                  <a:pt x="4160614" y="1376096"/>
                </a:lnTo>
                <a:lnTo>
                  <a:pt x="4160614" y="1356712"/>
                </a:lnTo>
                <a:lnTo>
                  <a:pt x="4230042" y="1356712"/>
                </a:lnTo>
                <a:close/>
                <a:moveTo>
                  <a:pt x="2542118" y="1320412"/>
                </a:moveTo>
                <a:lnTo>
                  <a:pt x="2573131" y="1320412"/>
                </a:lnTo>
                <a:lnTo>
                  <a:pt x="2573131" y="1427197"/>
                </a:lnTo>
                <a:lnTo>
                  <a:pt x="2573835" y="1427197"/>
                </a:lnTo>
                <a:cubicBezTo>
                  <a:pt x="2579239" y="1417564"/>
                  <a:pt x="2586640" y="1410163"/>
                  <a:pt x="2596038" y="1404994"/>
                </a:cubicBezTo>
                <a:cubicBezTo>
                  <a:pt x="2605907" y="1399356"/>
                  <a:pt x="2616478" y="1396536"/>
                  <a:pt x="2627756" y="1396536"/>
                </a:cubicBezTo>
                <a:cubicBezTo>
                  <a:pt x="2632690" y="1396536"/>
                  <a:pt x="2637683" y="1397182"/>
                  <a:pt x="2642734" y="1398475"/>
                </a:cubicBezTo>
                <a:cubicBezTo>
                  <a:pt x="2647785" y="1399767"/>
                  <a:pt x="2653072" y="1402058"/>
                  <a:pt x="2658593" y="1405347"/>
                </a:cubicBezTo>
                <a:cubicBezTo>
                  <a:pt x="2664115" y="1408636"/>
                  <a:pt x="2668931" y="1412924"/>
                  <a:pt x="2673043" y="1418210"/>
                </a:cubicBezTo>
                <a:cubicBezTo>
                  <a:pt x="2677154" y="1423497"/>
                  <a:pt x="2680561" y="1430487"/>
                  <a:pt x="2683263" y="1439180"/>
                </a:cubicBezTo>
                <a:cubicBezTo>
                  <a:pt x="2685965" y="1447873"/>
                  <a:pt x="2687316" y="1457858"/>
                  <a:pt x="2687316" y="1469136"/>
                </a:cubicBezTo>
                <a:lnTo>
                  <a:pt x="2687316" y="1570634"/>
                </a:lnTo>
                <a:lnTo>
                  <a:pt x="2656302" y="1570634"/>
                </a:lnTo>
                <a:lnTo>
                  <a:pt x="2656302" y="1472660"/>
                </a:lnTo>
                <a:cubicBezTo>
                  <a:pt x="2656302" y="1457623"/>
                  <a:pt x="2653130" y="1445465"/>
                  <a:pt x="2646787" y="1436184"/>
                </a:cubicBezTo>
                <a:cubicBezTo>
                  <a:pt x="2640443" y="1426903"/>
                  <a:pt x="2630458" y="1422263"/>
                  <a:pt x="2616831" y="1422263"/>
                </a:cubicBezTo>
                <a:cubicBezTo>
                  <a:pt x="2607198" y="1422263"/>
                  <a:pt x="2598623" y="1425200"/>
                  <a:pt x="2591105" y="1431074"/>
                </a:cubicBezTo>
                <a:cubicBezTo>
                  <a:pt x="2583586" y="1436948"/>
                  <a:pt x="2578299" y="1444231"/>
                  <a:pt x="2575245" y="1452924"/>
                </a:cubicBezTo>
                <a:cubicBezTo>
                  <a:pt x="2573835" y="1456683"/>
                  <a:pt x="2573131" y="1461617"/>
                  <a:pt x="2573131" y="1467726"/>
                </a:cubicBezTo>
                <a:lnTo>
                  <a:pt x="2573131" y="1570634"/>
                </a:lnTo>
                <a:lnTo>
                  <a:pt x="2542118" y="1570634"/>
                </a:lnTo>
                <a:close/>
                <a:moveTo>
                  <a:pt x="1991668" y="1320412"/>
                </a:moveTo>
                <a:lnTo>
                  <a:pt x="2022328" y="1320412"/>
                </a:lnTo>
                <a:lnTo>
                  <a:pt x="2022328" y="1526581"/>
                </a:lnTo>
                <a:cubicBezTo>
                  <a:pt x="2022328" y="1540443"/>
                  <a:pt x="2022799" y="1555127"/>
                  <a:pt x="2023738" y="1570634"/>
                </a:cubicBezTo>
                <a:lnTo>
                  <a:pt x="1996249" y="1570634"/>
                </a:lnTo>
                <a:lnTo>
                  <a:pt x="1994840" y="1541031"/>
                </a:lnTo>
                <a:lnTo>
                  <a:pt x="1993783" y="1541031"/>
                </a:lnTo>
                <a:cubicBezTo>
                  <a:pt x="1989083" y="1550898"/>
                  <a:pt x="1981682" y="1558945"/>
                  <a:pt x="1971580" y="1565172"/>
                </a:cubicBezTo>
                <a:cubicBezTo>
                  <a:pt x="1961476" y="1571398"/>
                  <a:pt x="1949728" y="1574511"/>
                  <a:pt x="1936337" y="1574511"/>
                </a:cubicBezTo>
                <a:cubicBezTo>
                  <a:pt x="1915427" y="1574511"/>
                  <a:pt x="1897981" y="1566464"/>
                  <a:pt x="1884002" y="1550370"/>
                </a:cubicBezTo>
                <a:cubicBezTo>
                  <a:pt x="1870022" y="1534276"/>
                  <a:pt x="1863033" y="1513424"/>
                  <a:pt x="1863033" y="1487814"/>
                </a:cubicBezTo>
                <a:cubicBezTo>
                  <a:pt x="1862797" y="1460325"/>
                  <a:pt x="1870139" y="1438240"/>
                  <a:pt x="1885059" y="1421558"/>
                </a:cubicBezTo>
                <a:cubicBezTo>
                  <a:pt x="1899978" y="1404877"/>
                  <a:pt x="1918129" y="1396536"/>
                  <a:pt x="1939508" y="1396536"/>
                </a:cubicBezTo>
                <a:cubicBezTo>
                  <a:pt x="1951961" y="1396536"/>
                  <a:pt x="1962592" y="1399003"/>
                  <a:pt x="1971403" y="1403937"/>
                </a:cubicBezTo>
                <a:cubicBezTo>
                  <a:pt x="1980213" y="1408871"/>
                  <a:pt x="1986733" y="1414980"/>
                  <a:pt x="1990963" y="1422263"/>
                </a:cubicBezTo>
                <a:lnTo>
                  <a:pt x="1991668" y="1422263"/>
                </a:lnTo>
                <a:close/>
                <a:moveTo>
                  <a:pt x="1586370" y="1297857"/>
                </a:moveTo>
                <a:lnTo>
                  <a:pt x="1615973" y="1297857"/>
                </a:lnTo>
                <a:lnTo>
                  <a:pt x="1576855" y="1344377"/>
                </a:lnTo>
                <a:lnTo>
                  <a:pt x="1558176" y="1344377"/>
                </a:lnTo>
                <a:close/>
                <a:moveTo>
                  <a:pt x="4985746" y="1170203"/>
                </a:moveTo>
                <a:cubicBezTo>
                  <a:pt x="4990680" y="1170203"/>
                  <a:pt x="4994792" y="1171965"/>
                  <a:pt x="4998081" y="1175490"/>
                </a:cubicBezTo>
                <a:cubicBezTo>
                  <a:pt x="5001370" y="1179014"/>
                  <a:pt x="5003015" y="1183360"/>
                  <a:pt x="5003015" y="1188529"/>
                </a:cubicBezTo>
                <a:cubicBezTo>
                  <a:pt x="5003015" y="1193463"/>
                  <a:pt x="5001370" y="1197692"/>
                  <a:pt x="4998081" y="1201217"/>
                </a:cubicBezTo>
                <a:cubicBezTo>
                  <a:pt x="4994792" y="1204741"/>
                  <a:pt x="4990563" y="1206503"/>
                  <a:pt x="4985394" y="1206503"/>
                </a:cubicBezTo>
                <a:cubicBezTo>
                  <a:pt x="4980460" y="1206503"/>
                  <a:pt x="4976289" y="1204741"/>
                  <a:pt x="4972882" y="1201217"/>
                </a:cubicBezTo>
                <a:cubicBezTo>
                  <a:pt x="4969476" y="1197692"/>
                  <a:pt x="4967772" y="1193463"/>
                  <a:pt x="4967772" y="1188529"/>
                </a:cubicBezTo>
                <a:cubicBezTo>
                  <a:pt x="4967772" y="1183595"/>
                  <a:pt x="4969534" y="1179308"/>
                  <a:pt x="4973059" y="1175666"/>
                </a:cubicBezTo>
                <a:cubicBezTo>
                  <a:pt x="4976583" y="1172024"/>
                  <a:pt x="4980812" y="1170203"/>
                  <a:pt x="4985746" y="1170203"/>
                </a:cubicBezTo>
                <a:close/>
                <a:moveTo>
                  <a:pt x="443074" y="1170203"/>
                </a:moveTo>
                <a:cubicBezTo>
                  <a:pt x="448008" y="1170203"/>
                  <a:pt x="452120" y="1171965"/>
                  <a:pt x="455409" y="1175490"/>
                </a:cubicBezTo>
                <a:cubicBezTo>
                  <a:pt x="458698" y="1179014"/>
                  <a:pt x="460343" y="1183360"/>
                  <a:pt x="460343" y="1188529"/>
                </a:cubicBezTo>
                <a:cubicBezTo>
                  <a:pt x="460343" y="1193463"/>
                  <a:pt x="458698" y="1197692"/>
                  <a:pt x="455409" y="1201217"/>
                </a:cubicBezTo>
                <a:cubicBezTo>
                  <a:pt x="452120" y="1204741"/>
                  <a:pt x="447891" y="1206503"/>
                  <a:pt x="442722" y="1206503"/>
                </a:cubicBezTo>
                <a:cubicBezTo>
                  <a:pt x="437788" y="1206503"/>
                  <a:pt x="433618" y="1204741"/>
                  <a:pt x="430211" y="1201217"/>
                </a:cubicBezTo>
                <a:cubicBezTo>
                  <a:pt x="426804" y="1197692"/>
                  <a:pt x="425100" y="1193463"/>
                  <a:pt x="425100" y="1188529"/>
                </a:cubicBezTo>
                <a:cubicBezTo>
                  <a:pt x="425100" y="1183360"/>
                  <a:pt x="426862" y="1179014"/>
                  <a:pt x="430387" y="1175490"/>
                </a:cubicBezTo>
                <a:cubicBezTo>
                  <a:pt x="433911" y="1171965"/>
                  <a:pt x="438140" y="1170203"/>
                  <a:pt x="443074" y="1170203"/>
                </a:cubicBezTo>
                <a:close/>
                <a:moveTo>
                  <a:pt x="6883011" y="1097604"/>
                </a:moveTo>
                <a:cubicBezTo>
                  <a:pt x="6878782" y="1112640"/>
                  <a:pt x="6873319" y="1128617"/>
                  <a:pt x="6866623" y="1145533"/>
                </a:cubicBezTo>
                <a:cubicBezTo>
                  <a:pt x="6859927" y="1162450"/>
                  <a:pt x="6854113" y="1175020"/>
                  <a:pt x="6849179" y="1183243"/>
                </a:cubicBezTo>
                <a:lnTo>
                  <a:pt x="6827329" y="1185710"/>
                </a:lnTo>
                <a:cubicBezTo>
                  <a:pt x="6836727" y="1159865"/>
                  <a:pt x="6843775" y="1131671"/>
                  <a:pt x="6848473" y="1101128"/>
                </a:cubicBezTo>
                <a:close/>
                <a:moveTo>
                  <a:pt x="5832385" y="1054960"/>
                </a:moveTo>
                <a:cubicBezTo>
                  <a:pt x="5784221" y="1054020"/>
                  <a:pt x="5760138" y="1066825"/>
                  <a:pt x="5760138" y="1093375"/>
                </a:cubicBezTo>
                <a:cubicBezTo>
                  <a:pt x="5760138" y="1103007"/>
                  <a:pt x="5762899" y="1110350"/>
                  <a:pt x="5768420" y="1115401"/>
                </a:cubicBezTo>
                <a:cubicBezTo>
                  <a:pt x="5773942" y="1120453"/>
                  <a:pt x="5780814" y="1122978"/>
                  <a:pt x="5789037" y="1122978"/>
                </a:cubicBezTo>
                <a:cubicBezTo>
                  <a:pt x="5799610" y="1122978"/>
                  <a:pt x="5808538" y="1120218"/>
                  <a:pt x="5815821" y="1114696"/>
                </a:cubicBezTo>
                <a:cubicBezTo>
                  <a:pt x="5823105" y="1109175"/>
                  <a:pt x="5828156" y="1102420"/>
                  <a:pt x="5830975" y="1094432"/>
                </a:cubicBezTo>
                <a:cubicBezTo>
                  <a:pt x="5831916" y="1091377"/>
                  <a:pt x="5832385" y="1088088"/>
                  <a:pt x="5832385" y="1084564"/>
                </a:cubicBezTo>
                <a:close/>
                <a:moveTo>
                  <a:pt x="4489360" y="1054960"/>
                </a:moveTo>
                <a:cubicBezTo>
                  <a:pt x="4441195" y="1054020"/>
                  <a:pt x="4417113" y="1066825"/>
                  <a:pt x="4417113" y="1093375"/>
                </a:cubicBezTo>
                <a:cubicBezTo>
                  <a:pt x="4417113" y="1103007"/>
                  <a:pt x="4419874" y="1110350"/>
                  <a:pt x="4425395" y="1115401"/>
                </a:cubicBezTo>
                <a:cubicBezTo>
                  <a:pt x="4430917" y="1120453"/>
                  <a:pt x="4437789" y="1122978"/>
                  <a:pt x="4446012" y="1122978"/>
                </a:cubicBezTo>
                <a:cubicBezTo>
                  <a:pt x="4456585" y="1122978"/>
                  <a:pt x="4465513" y="1120218"/>
                  <a:pt x="4472796" y="1114696"/>
                </a:cubicBezTo>
                <a:cubicBezTo>
                  <a:pt x="4480080" y="1109175"/>
                  <a:pt x="4485131" y="1102420"/>
                  <a:pt x="4487950" y="1094432"/>
                </a:cubicBezTo>
                <a:cubicBezTo>
                  <a:pt x="4488891" y="1091612"/>
                  <a:pt x="4489360" y="1088323"/>
                  <a:pt x="4489360" y="1084564"/>
                </a:cubicBezTo>
                <a:close/>
                <a:moveTo>
                  <a:pt x="2070011" y="1054960"/>
                </a:moveTo>
                <a:cubicBezTo>
                  <a:pt x="2021846" y="1054020"/>
                  <a:pt x="1997764" y="1066825"/>
                  <a:pt x="1997764" y="1093375"/>
                </a:cubicBezTo>
                <a:cubicBezTo>
                  <a:pt x="1997764" y="1103007"/>
                  <a:pt x="2000525" y="1110350"/>
                  <a:pt x="2006046" y="1115401"/>
                </a:cubicBezTo>
                <a:cubicBezTo>
                  <a:pt x="2011567" y="1120453"/>
                  <a:pt x="2018440" y="1122978"/>
                  <a:pt x="2026663" y="1122978"/>
                </a:cubicBezTo>
                <a:cubicBezTo>
                  <a:pt x="2037235" y="1122978"/>
                  <a:pt x="2046164" y="1120218"/>
                  <a:pt x="2053447" y="1114696"/>
                </a:cubicBezTo>
                <a:cubicBezTo>
                  <a:pt x="2060730" y="1109175"/>
                  <a:pt x="2065781" y="1102420"/>
                  <a:pt x="2068601" y="1094432"/>
                </a:cubicBezTo>
                <a:cubicBezTo>
                  <a:pt x="2069540" y="1091612"/>
                  <a:pt x="2070011" y="1088323"/>
                  <a:pt x="2070011" y="1084564"/>
                </a:cubicBezTo>
                <a:close/>
                <a:moveTo>
                  <a:pt x="592940" y="992581"/>
                </a:moveTo>
                <a:cubicBezTo>
                  <a:pt x="582132" y="992581"/>
                  <a:pt x="572324" y="996047"/>
                  <a:pt x="563513" y="1002978"/>
                </a:cubicBezTo>
                <a:cubicBezTo>
                  <a:pt x="554702" y="1009909"/>
                  <a:pt x="548887" y="1019130"/>
                  <a:pt x="546068" y="1030643"/>
                </a:cubicBezTo>
                <a:cubicBezTo>
                  <a:pt x="544658" y="1035812"/>
                  <a:pt x="543954" y="1039923"/>
                  <a:pt x="543954" y="1042978"/>
                </a:cubicBezTo>
                <a:lnTo>
                  <a:pt x="543954" y="1072581"/>
                </a:lnTo>
                <a:cubicBezTo>
                  <a:pt x="543954" y="1077515"/>
                  <a:pt x="544423" y="1081745"/>
                  <a:pt x="545364" y="1085269"/>
                </a:cubicBezTo>
                <a:cubicBezTo>
                  <a:pt x="548183" y="1096076"/>
                  <a:pt x="553880" y="1104828"/>
                  <a:pt x="562456" y="1111524"/>
                </a:cubicBezTo>
                <a:cubicBezTo>
                  <a:pt x="571031" y="1118220"/>
                  <a:pt x="580840" y="1121569"/>
                  <a:pt x="591883" y="1121569"/>
                </a:cubicBezTo>
                <a:cubicBezTo>
                  <a:pt x="608094" y="1121569"/>
                  <a:pt x="620782" y="1115577"/>
                  <a:pt x="629945" y="1103595"/>
                </a:cubicBezTo>
                <a:cubicBezTo>
                  <a:pt x="639108" y="1091612"/>
                  <a:pt x="643690" y="1075636"/>
                  <a:pt x="643690" y="1055665"/>
                </a:cubicBezTo>
                <a:cubicBezTo>
                  <a:pt x="643690" y="1037809"/>
                  <a:pt x="639166" y="1022831"/>
                  <a:pt x="630121" y="1010731"/>
                </a:cubicBezTo>
                <a:cubicBezTo>
                  <a:pt x="621075" y="998631"/>
                  <a:pt x="608683" y="992581"/>
                  <a:pt x="592940" y="992581"/>
                </a:cubicBezTo>
                <a:close/>
                <a:moveTo>
                  <a:pt x="868813" y="992229"/>
                </a:moveTo>
                <a:cubicBezTo>
                  <a:pt x="858240" y="992229"/>
                  <a:pt x="848549" y="995694"/>
                  <a:pt x="839738" y="1002625"/>
                </a:cubicBezTo>
                <a:cubicBezTo>
                  <a:pt x="830927" y="1009556"/>
                  <a:pt x="824995" y="1018778"/>
                  <a:pt x="821940" y="1030290"/>
                </a:cubicBezTo>
                <a:cubicBezTo>
                  <a:pt x="820766" y="1034520"/>
                  <a:pt x="820179" y="1038866"/>
                  <a:pt x="820179" y="1043330"/>
                </a:cubicBezTo>
                <a:lnTo>
                  <a:pt x="820179" y="1073639"/>
                </a:lnTo>
                <a:cubicBezTo>
                  <a:pt x="820179" y="1078103"/>
                  <a:pt x="820648" y="1081862"/>
                  <a:pt x="821588" y="1084916"/>
                </a:cubicBezTo>
                <a:cubicBezTo>
                  <a:pt x="824407" y="1095724"/>
                  <a:pt x="830046" y="1104476"/>
                  <a:pt x="838504" y="1111172"/>
                </a:cubicBezTo>
                <a:cubicBezTo>
                  <a:pt x="846963" y="1117868"/>
                  <a:pt x="856831" y="1121216"/>
                  <a:pt x="868108" y="1121216"/>
                </a:cubicBezTo>
                <a:cubicBezTo>
                  <a:pt x="884320" y="1121216"/>
                  <a:pt x="897007" y="1115225"/>
                  <a:pt x="906170" y="1103242"/>
                </a:cubicBezTo>
                <a:cubicBezTo>
                  <a:pt x="915333" y="1091260"/>
                  <a:pt x="919915" y="1075401"/>
                  <a:pt x="919915" y="1055665"/>
                </a:cubicBezTo>
                <a:cubicBezTo>
                  <a:pt x="919915" y="1037574"/>
                  <a:pt x="915392" y="1022478"/>
                  <a:pt x="906346" y="1010378"/>
                </a:cubicBezTo>
                <a:cubicBezTo>
                  <a:pt x="897301" y="998279"/>
                  <a:pt x="884790" y="992229"/>
                  <a:pt x="868813" y="992229"/>
                </a:cubicBezTo>
                <a:close/>
                <a:moveTo>
                  <a:pt x="6183772" y="991876"/>
                </a:moveTo>
                <a:cubicBezTo>
                  <a:pt x="6168736" y="991876"/>
                  <a:pt x="6156518" y="997750"/>
                  <a:pt x="6147120" y="1009497"/>
                </a:cubicBezTo>
                <a:cubicBezTo>
                  <a:pt x="6137722" y="1021245"/>
                  <a:pt x="6133023" y="1036869"/>
                  <a:pt x="6133023" y="1056370"/>
                </a:cubicBezTo>
                <a:cubicBezTo>
                  <a:pt x="6133023" y="1073991"/>
                  <a:pt x="6137428" y="1088617"/>
                  <a:pt x="6146239" y="1100247"/>
                </a:cubicBezTo>
                <a:cubicBezTo>
                  <a:pt x="6155050" y="1111877"/>
                  <a:pt x="6167443" y="1117692"/>
                  <a:pt x="6183420" y="1117692"/>
                </a:cubicBezTo>
                <a:cubicBezTo>
                  <a:pt x="6193288" y="1117692"/>
                  <a:pt x="6202157" y="1114873"/>
                  <a:pt x="6210028" y="1109234"/>
                </a:cubicBezTo>
                <a:cubicBezTo>
                  <a:pt x="6217899" y="1103595"/>
                  <a:pt x="6223361" y="1095842"/>
                  <a:pt x="6226416" y="1085974"/>
                </a:cubicBezTo>
                <a:cubicBezTo>
                  <a:pt x="6228060" y="1081040"/>
                  <a:pt x="6228883" y="1075518"/>
                  <a:pt x="6228883" y="1069410"/>
                </a:cubicBezTo>
                <a:lnTo>
                  <a:pt x="6228883" y="1038749"/>
                </a:lnTo>
                <a:cubicBezTo>
                  <a:pt x="6228883" y="1032875"/>
                  <a:pt x="6228295" y="1028293"/>
                  <a:pt x="6227120" y="1025004"/>
                </a:cubicBezTo>
                <a:cubicBezTo>
                  <a:pt x="6224067" y="1015371"/>
                  <a:pt x="6218838" y="1007442"/>
                  <a:pt x="6211438" y="1001215"/>
                </a:cubicBezTo>
                <a:cubicBezTo>
                  <a:pt x="6204036" y="994989"/>
                  <a:pt x="6194815" y="991876"/>
                  <a:pt x="6183772" y="991876"/>
                </a:cubicBezTo>
                <a:close/>
                <a:moveTo>
                  <a:pt x="3297697" y="991876"/>
                </a:moveTo>
                <a:cubicBezTo>
                  <a:pt x="3282660" y="991876"/>
                  <a:pt x="3270443" y="997750"/>
                  <a:pt x="3261045" y="1009497"/>
                </a:cubicBezTo>
                <a:cubicBezTo>
                  <a:pt x="3251647" y="1021245"/>
                  <a:pt x="3246948" y="1036869"/>
                  <a:pt x="3246948" y="1056370"/>
                </a:cubicBezTo>
                <a:cubicBezTo>
                  <a:pt x="3246948" y="1073991"/>
                  <a:pt x="3251353" y="1088617"/>
                  <a:pt x="3260163" y="1100247"/>
                </a:cubicBezTo>
                <a:cubicBezTo>
                  <a:pt x="3268974" y="1111877"/>
                  <a:pt x="3281368" y="1117692"/>
                  <a:pt x="3297344" y="1117692"/>
                </a:cubicBezTo>
                <a:cubicBezTo>
                  <a:pt x="3307212" y="1117692"/>
                  <a:pt x="3316082" y="1114873"/>
                  <a:pt x="3323953" y="1109234"/>
                </a:cubicBezTo>
                <a:cubicBezTo>
                  <a:pt x="3331823" y="1103595"/>
                  <a:pt x="3337286" y="1095842"/>
                  <a:pt x="3340340" y="1085974"/>
                </a:cubicBezTo>
                <a:cubicBezTo>
                  <a:pt x="3341985" y="1081040"/>
                  <a:pt x="3342807" y="1075518"/>
                  <a:pt x="3342807" y="1069410"/>
                </a:cubicBezTo>
                <a:lnTo>
                  <a:pt x="3342807" y="1038749"/>
                </a:lnTo>
                <a:cubicBezTo>
                  <a:pt x="3342807" y="1032875"/>
                  <a:pt x="3342220" y="1028293"/>
                  <a:pt x="3341045" y="1025004"/>
                </a:cubicBezTo>
                <a:cubicBezTo>
                  <a:pt x="3337991" y="1015371"/>
                  <a:pt x="3332763" y="1007442"/>
                  <a:pt x="3325362" y="1001215"/>
                </a:cubicBezTo>
                <a:cubicBezTo>
                  <a:pt x="3317961" y="994989"/>
                  <a:pt x="3308740" y="991876"/>
                  <a:pt x="3297697" y="991876"/>
                </a:cubicBezTo>
                <a:close/>
                <a:moveTo>
                  <a:pt x="2908934" y="991171"/>
                </a:moveTo>
                <a:cubicBezTo>
                  <a:pt x="2892017" y="991171"/>
                  <a:pt x="2879095" y="997691"/>
                  <a:pt x="2870167" y="1010731"/>
                </a:cubicBezTo>
                <a:cubicBezTo>
                  <a:pt x="2861239" y="1023771"/>
                  <a:pt x="2856775" y="1039219"/>
                  <a:pt x="2856775" y="1057075"/>
                </a:cubicBezTo>
                <a:cubicBezTo>
                  <a:pt x="2856775" y="1075871"/>
                  <a:pt x="2861591" y="1091495"/>
                  <a:pt x="2871224" y="1103947"/>
                </a:cubicBezTo>
                <a:cubicBezTo>
                  <a:pt x="2880857" y="1116400"/>
                  <a:pt x="2893192" y="1122626"/>
                  <a:pt x="2908229" y="1122626"/>
                </a:cubicBezTo>
                <a:cubicBezTo>
                  <a:pt x="2923031" y="1122626"/>
                  <a:pt x="2935366" y="1116341"/>
                  <a:pt x="2945233" y="1103771"/>
                </a:cubicBezTo>
                <a:cubicBezTo>
                  <a:pt x="2955101" y="1091201"/>
                  <a:pt x="2960153" y="1075283"/>
                  <a:pt x="2960388" y="1056018"/>
                </a:cubicBezTo>
                <a:cubicBezTo>
                  <a:pt x="2960388" y="1048499"/>
                  <a:pt x="2959389" y="1041039"/>
                  <a:pt x="2957393" y="1033639"/>
                </a:cubicBezTo>
                <a:cubicBezTo>
                  <a:pt x="2955395" y="1026238"/>
                  <a:pt x="2952458" y="1019248"/>
                  <a:pt x="2948582" y="1012669"/>
                </a:cubicBezTo>
                <a:cubicBezTo>
                  <a:pt x="2944705" y="1006091"/>
                  <a:pt x="2939360" y="1000863"/>
                  <a:pt x="2932546" y="996986"/>
                </a:cubicBezTo>
                <a:cubicBezTo>
                  <a:pt x="2925733" y="993110"/>
                  <a:pt x="2917862" y="991171"/>
                  <a:pt x="2908934" y="991171"/>
                </a:cubicBezTo>
                <a:close/>
                <a:moveTo>
                  <a:pt x="1251584" y="991171"/>
                </a:moveTo>
                <a:cubicBezTo>
                  <a:pt x="1234668" y="991171"/>
                  <a:pt x="1221745" y="997691"/>
                  <a:pt x="1212818" y="1010731"/>
                </a:cubicBezTo>
                <a:cubicBezTo>
                  <a:pt x="1203890" y="1023771"/>
                  <a:pt x="1199426" y="1039219"/>
                  <a:pt x="1199426" y="1057075"/>
                </a:cubicBezTo>
                <a:cubicBezTo>
                  <a:pt x="1199426" y="1075871"/>
                  <a:pt x="1204242" y="1091495"/>
                  <a:pt x="1213875" y="1103947"/>
                </a:cubicBezTo>
                <a:cubicBezTo>
                  <a:pt x="1223509" y="1116400"/>
                  <a:pt x="1235843" y="1122626"/>
                  <a:pt x="1250879" y="1122626"/>
                </a:cubicBezTo>
                <a:cubicBezTo>
                  <a:pt x="1265682" y="1122626"/>
                  <a:pt x="1278017" y="1116341"/>
                  <a:pt x="1287884" y="1103771"/>
                </a:cubicBezTo>
                <a:cubicBezTo>
                  <a:pt x="1297752" y="1091201"/>
                  <a:pt x="1302804" y="1075283"/>
                  <a:pt x="1303038" y="1056018"/>
                </a:cubicBezTo>
                <a:cubicBezTo>
                  <a:pt x="1303038" y="1048499"/>
                  <a:pt x="1302040" y="1041039"/>
                  <a:pt x="1300042" y="1033639"/>
                </a:cubicBezTo>
                <a:cubicBezTo>
                  <a:pt x="1298045" y="1026238"/>
                  <a:pt x="1295109" y="1019248"/>
                  <a:pt x="1291233" y="1012669"/>
                </a:cubicBezTo>
                <a:cubicBezTo>
                  <a:pt x="1287356" y="1006091"/>
                  <a:pt x="1282010" y="1000863"/>
                  <a:pt x="1275198" y="996986"/>
                </a:cubicBezTo>
                <a:cubicBezTo>
                  <a:pt x="1268384" y="993110"/>
                  <a:pt x="1260512" y="991171"/>
                  <a:pt x="1251584" y="991171"/>
                </a:cubicBezTo>
                <a:close/>
                <a:moveTo>
                  <a:pt x="6531616" y="990114"/>
                </a:moveTo>
                <a:cubicBezTo>
                  <a:pt x="6517284" y="990114"/>
                  <a:pt x="6506123" y="995224"/>
                  <a:pt x="6498135" y="1005445"/>
                </a:cubicBezTo>
                <a:cubicBezTo>
                  <a:pt x="6490147" y="1015665"/>
                  <a:pt x="6485448" y="1027236"/>
                  <a:pt x="6484039" y="1040158"/>
                </a:cubicBezTo>
                <a:lnTo>
                  <a:pt x="6574611" y="1040158"/>
                </a:lnTo>
                <a:cubicBezTo>
                  <a:pt x="6574846" y="1027706"/>
                  <a:pt x="6571616" y="1016252"/>
                  <a:pt x="6564920" y="1005797"/>
                </a:cubicBezTo>
                <a:cubicBezTo>
                  <a:pt x="6558224" y="995342"/>
                  <a:pt x="6547122" y="990114"/>
                  <a:pt x="6531616" y="990114"/>
                </a:cubicBezTo>
                <a:close/>
                <a:moveTo>
                  <a:pt x="4988565" y="990114"/>
                </a:moveTo>
                <a:cubicBezTo>
                  <a:pt x="4974234" y="990114"/>
                  <a:pt x="4963074" y="995224"/>
                  <a:pt x="4955085" y="1005445"/>
                </a:cubicBezTo>
                <a:cubicBezTo>
                  <a:pt x="4947097" y="1015665"/>
                  <a:pt x="4942398" y="1027236"/>
                  <a:pt x="4940988" y="1040158"/>
                </a:cubicBezTo>
                <a:lnTo>
                  <a:pt x="5031561" y="1040158"/>
                </a:lnTo>
                <a:cubicBezTo>
                  <a:pt x="5031796" y="1027706"/>
                  <a:pt x="5028566" y="1016252"/>
                  <a:pt x="5021870" y="1005797"/>
                </a:cubicBezTo>
                <a:cubicBezTo>
                  <a:pt x="5015174" y="995342"/>
                  <a:pt x="5004072" y="990114"/>
                  <a:pt x="4988565" y="990114"/>
                </a:cubicBezTo>
                <a:close/>
                <a:moveTo>
                  <a:pt x="5549922" y="971435"/>
                </a:moveTo>
                <a:lnTo>
                  <a:pt x="5583049" y="971435"/>
                </a:lnTo>
                <a:lnTo>
                  <a:pt x="5616530" y="1066943"/>
                </a:lnTo>
                <a:cubicBezTo>
                  <a:pt x="5622639" y="1084094"/>
                  <a:pt x="5627220" y="1098778"/>
                  <a:pt x="5630274" y="1110996"/>
                </a:cubicBezTo>
                <a:lnTo>
                  <a:pt x="5631332" y="1110996"/>
                </a:lnTo>
                <a:cubicBezTo>
                  <a:pt x="5634151" y="1100893"/>
                  <a:pt x="5638967" y="1086209"/>
                  <a:pt x="5645781" y="1066943"/>
                </a:cubicBezTo>
                <a:lnTo>
                  <a:pt x="5678909" y="971435"/>
                </a:lnTo>
                <a:lnTo>
                  <a:pt x="5711332" y="971435"/>
                </a:lnTo>
                <a:lnTo>
                  <a:pt x="5644371" y="1142009"/>
                </a:lnTo>
                <a:lnTo>
                  <a:pt x="5614768" y="1142009"/>
                </a:lnTo>
                <a:close/>
                <a:moveTo>
                  <a:pt x="4569884" y="971435"/>
                </a:moveTo>
                <a:lnTo>
                  <a:pt x="4600898" y="971435"/>
                </a:lnTo>
                <a:lnTo>
                  <a:pt x="4600898" y="1065533"/>
                </a:lnTo>
                <a:cubicBezTo>
                  <a:pt x="4600898" y="1101950"/>
                  <a:pt x="4613585" y="1120159"/>
                  <a:pt x="4638960" y="1120159"/>
                </a:cubicBezTo>
                <a:cubicBezTo>
                  <a:pt x="4648593" y="1120159"/>
                  <a:pt x="4657051" y="1117339"/>
                  <a:pt x="4664334" y="1111701"/>
                </a:cubicBezTo>
                <a:cubicBezTo>
                  <a:pt x="4671618" y="1106062"/>
                  <a:pt x="4676787" y="1099366"/>
                  <a:pt x="4679841" y="1091612"/>
                </a:cubicBezTo>
                <a:cubicBezTo>
                  <a:pt x="4681721" y="1087148"/>
                  <a:pt x="4682661" y="1081862"/>
                  <a:pt x="4682661" y="1075753"/>
                </a:cubicBezTo>
                <a:lnTo>
                  <a:pt x="4682661" y="971435"/>
                </a:lnTo>
                <a:lnTo>
                  <a:pt x="4713674" y="971435"/>
                </a:lnTo>
                <a:lnTo>
                  <a:pt x="4713674" y="1095137"/>
                </a:lnTo>
                <a:cubicBezTo>
                  <a:pt x="4713674" y="1114403"/>
                  <a:pt x="4714144" y="1130027"/>
                  <a:pt x="4715084" y="1142009"/>
                </a:cubicBezTo>
                <a:lnTo>
                  <a:pt x="4687595" y="1142009"/>
                </a:lnTo>
                <a:lnTo>
                  <a:pt x="4685833" y="1114168"/>
                </a:lnTo>
                <a:lnTo>
                  <a:pt x="4685127" y="1114168"/>
                </a:lnTo>
                <a:cubicBezTo>
                  <a:pt x="4680429" y="1122626"/>
                  <a:pt x="4673263" y="1130027"/>
                  <a:pt x="4663629" y="1136370"/>
                </a:cubicBezTo>
                <a:cubicBezTo>
                  <a:pt x="4653997" y="1142714"/>
                  <a:pt x="4642367" y="1145886"/>
                  <a:pt x="4628740" y="1145886"/>
                </a:cubicBezTo>
                <a:cubicBezTo>
                  <a:pt x="4621456" y="1145886"/>
                  <a:pt x="4614584" y="1144711"/>
                  <a:pt x="4608123" y="1142362"/>
                </a:cubicBezTo>
                <a:cubicBezTo>
                  <a:pt x="4601662" y="1140012"/>
                  <a:pt x="4595435" y="1136194"/>
                  <a:pt x="4589444" y="1130908"/>
                </a:cubicBezTo>
                <a:cubicBezTo>
                  <a:pt x="4583453" y="1125621"/>
                  <a:pt x="4578695" y="1117868"/>
                  <a:pt x="4575171" y="1107648"/>
                </a:cubicBezTo>
                <a:cubicBezTo>
                  <a:pt x="4571647" y="1097427"/>
                  <a:pt x="4569884" y="1085269"/>
                  <a:pt x="4569884" y="1071172"/>
                </a:cubicBezTo>
                <a:close/>
                <a:moveTo>
                  <a:pt x="3875617" y="971435"/>
                </a:moveTo>
                <a:lnTo>
                  <a:pt x="3906630" y="971435"/>
                </a:lnTo>
                <a:lnTo>
                  <a:pt x="3906630" y="1142009"/>
                </a:lnTo>
                <a:lnTo>
                  <a:pt x="3875617" y="1142009"/>
                </a:lnTo>
                <a:close/>
                <a:moveTo>
                  <a:pt x="427567" y="971435"/>
                </a:moveTo>
                <a:lnTo>
                  <a:pt x="458581" y="971435"/>
                </a:lnTo>
                <a:lnTo>
                  <a:pt x="458581" y="1142009"/>
                </a:lnTo>
                <a:lnTo>
                  <a:pt x="427567" y="1142009"/>
                </a:lnTo>
                <a:close/>
                <a:moveTo>
                  <a:pt x="6732327" y="967911"/>
                </a:moveTo>
                <a:cubicBezTo>
                  <a:pt x="6738905" y="967911"/>
                  <a:pt x="6745425" y="969027"/>
                  <a:pt x="6751886" y="971259"/>
                </a:cubicBezTo>
                <a:cubicBezTo>
                  <a:pt x="6758347" y="973491"/>
                  <a:pt x="6764750" y="977133"/>
                  <a:pt x="6771093" y="982184"/>
                </a:cubicBezTo>
                <a:cubicBezTo>
                  <a:pt x="6777437" y="987236"/>
                  <a:pt x="6782606" y="994754"/>
                  <a:pt x="6786600" y="1004740"/>
                </a:cubicBezTo>
                <a:cubicBezTo>
                  <a:pt x="6790594" y="1014725"/>
                  <a:pt x="6792591" y="1026649"/>
                  <a:pt x="6792591" y="1040511"/>
                </a:cubicBezTo>
                <a:lnTo>
                  <a:pt x="6792591" y="1142009"/>
                </a:lnTo>
                <a:lnTo>
                  <a:pt x="6761578" y="1142009"/>
                </a:lnTo>
                <a:lnTo>
                  <a:pt x="6761578" y="1043683"/>
                </a:lnTo>
                <a:cubicBezTo>
                  <a:pt x="6761578" y="1028646"/>
                  <a:pt x="6758406" y="1016487"/>
                  <a:pt x="6752062" y="1007207"/>
                </a:cubicBezTo>
                <a:cubicBezTo>
                  <a:pt x="6745718" y="997926"/>
                  <a:pt x="6735733" y="993286"/>
                  <a:pt x="6722107" y="993286"/>
                </a:cubicBezTo>
                <a:cubicBezTo>
                  <a:pt x="6712473" y="993286"/>
                  <a:pt x="6703897" y="996340"/>
                  <a:pt x="6696379" y="1002449"/>
                </a:cubicBezTo>
                <a:cubicBezTo>
                  <a:pt x="6688860" y="1008558"/>
                  <a:pt x="6683574" y="1016076"/>
                  <a:pt x="6680520" y="1025004"/>
                </a:cubicBezTo>
                <a:cubicBezTo>
                  <a:pt x="6679110" y="1028763"/>
                  <a:pt x="6678406" y="1033580"/>
                  <a:pt x="6678406" y="1039453"/>
                </a:cubicBezTo>
                <a:lnTo>
                  <a:pt x="6678406" y="1142009"/>
                </a:lnTo>
                <a:lnTo>
                  <a:pt x="6647392" y="1142009"/>
                </a:lnTo>
                <a:lnTo>
                  <a:pt x="6647392" y="1017603"/>
                </a:lnTo>
                <a:cubicBezTo>
                  <a:pt x="6647392" y="999277"/>
                  <a:pt x="6646922" y="983888"/>
                  <a:pt x="6645983" y="971435"/>
                </a:cubicBezTo>
                <a:lnTo>
                  <a:pt x="6673472" y="971435"/>
                </a:lnTo>
                <a:lnTo>
                  <a:pt x="6675234" y="999629"/>
                </a:lnTo>
                <a:lnTo>
                  <a:pt x="6675938" y="999629"/>
                </a:lnTo>
                <a:cubicBezTo>
                  <a:pt x="6680637" y="990701"/>
                  <a:pt x="6687921" y="983183"/>
                  <a:pt x="6697789" y="977074"/>
                </a:cubicBezTo>
                <a:cubicBezTo>
                  <a:pt x="6707657" y="970966"/>
                  <a:pt x="6719169" y="967911"/>
                  <a:pt x="6732327" y="967911"/>
                </a:cubicBezTo>
                <a:close/>
                <a:moveTo>
                  <a:pt x="6534083" y="967911"/>
                </a:moveTo>
                <a:cubicBezTo>
                  <a:pt x="6547240" y="967911"/>
                  <a:pt x="6558694" y="970554"/>
                  <a:pt x="6568444" y="975841"/>
                </a:cubicBezTo>
                <a:cubicBezTo>
                  <a:pt x="6578194" y="981127"/>
                  <a:pt x="6585537" y="987999"/>
                  <a:pt x="6590471" y="996458"/>
                </a:cubicBezTo>
                <a:cubicBezTo>
                  <a:pt x="6595404" y="1004916"/>
                  <a:pt x="6598987" y="1013433"/>
                  <a:pt x="6601220" y="1022008"/>
                </a:cubicBezTo>
                <a:cubicBezTo>
                  <a:pt x="6603452" y="1030584"/>
                  <a:pt x="6604568" y="1039219"/>
                  <a:pt x="6604568" y="1047912"/>
                </a:cubicBezTo>
                <a:cubicBezTo>
                  <a:pt x="6604568" y="1054020"/>
                  <a:pt x="6604215" y="1058837"/>
                  <a:pt x="6603510" y="1062361"/>
                </a:cubicBezTo>
                <a:lnTo>
                  <a:pt x="6483686" y="1062361"/>
                </a:lnTo>
                <a:cubicBezTo>
                  <a:pt x="6483920" y="1082332"/>
                  <a:pt x="6489501" y="1097192"/>
                  <a:pt x="6500426" y="1106943"/>
                </a:cubicBezTo>
                <a:cubicBezTo>
                  <a:pt x="6511351" y="1116693"/>
                  <a:pt x="6525272" y="1121569"/>
                  <a:pt x="6542188" y="1121569"/>
                </a:cubicBezTo>
                <a:cubicBezTo>
                  <a:pt x="6560280" y="1121569"/>
                  <a:pt x="6576021" y="1118632"/>
                  <a:pt x="6589413" y="1112758"/>
                </a:cubicBezTo>
                <a:lnTo>
                  <a:pt x="6595052" y="1134961"/>
                </a:lnTo>
                <a:cubicBezTo>
                  <a:pt x="6578841" y="1142244"/>
                  <a:pt x="6559809" y="1145886"/>
                  <a:pt x="6537960" y="1145886"/>
                </a:cubicBezTo>
                <a:cubicBezTo>
                  <a:pt x="6512115" y="1145886"/>
                  <a:pt x="6491674" y="1138015"/>
                  <a:pt x="6476637" y="1122273"/>
                </a:cubicBezTo>
                <a:cubicBezTo>
                  <a:pt x="6461601" y="1106532"/>
                  <a:pt x="6454082" y="1085621"/>
                  <a:pt x="6454082" y="1059542"/>
                </a:cubicBezTo>
                <a:cubicBezTo>
                  <a:pt x="6454082" y="1033227"/>
                  <a:pt x="6461365" y="1011377"/>
                  <a:pt x="6475933" y="993991"/>
                </a:cubicBezTo>
                <a:cubicBezTo>
                  <a:pt x="6490500" y="976604"/>
                  <a:pt x="6509883" y="967911"/>
                  <a:pt x="6534083" y="967911"/>
                </a:cubicBezTo>
                <a:close/>
                <a:moveTo>
                  <a:pt x="6178839" y="967911"/>
                </a:moveTo>
                <a:cubicBezTo>
                  <a:pt x="6203508" y="967911"/>
                  <a:pt x="6221247" y="977662"/>
                  <a:pt x="6232054" y="997163"/>
                </a:cubicBezTo>
                <a:lnTo>
                  <a:pt x="6232759" y="997163"/>
                </a:lnTo>
                <a:lnTo>
                  <a:pt x="6233817" y="971435"/>
                </a:lnTo>
                <a:lnTo>
                  <a:pt x="6261306" y="971435"/>
                </a:lnTo>
                <a:cubicBezTo>
                  <a:pt x="6260366" y="982008"/>
                  <a:pt x="6259896" y="997515"/>
                  <a:pt x="6259896" y="1017956"/>
                </a:cubicBezTo>
                <a:lnTo>
                  <a:pt x="6259896" y="1116987"/>
                </a:lnTo>
                <a:cubicBezTo>
                  <a:pt x="6259896" y="1153874"/>
                  <a:pt x="6251790" y="1179954"/>
                  <a:pt x="6235579" y="1195225"/>
                </a:cubicBezTo>
                <a:cubicBezTo>
                  <a:pt x="6220307" y="1208853"/>
                  <a:pt x="6199513" y="1215666"/>
                  <a:pt x="6173199" y="1215666"/>
                </a:cubicBezTo>
                <a:cubicBezTo>
                  <a:pt x="6149469" y="1215666"/>
                  <a:pt x="6130556" y="1210967"/>
                  <a:pt x="6116459" y="1201569"/>
                </a:cubicBezTo>
                <a:lnTo>
                  <a:pt x="6124212" y="1177604"/>
                </a:lnTo>
                <a:cubicBezTo>
                  <a:pt x="6138075" y="1186767"/>
                  <a:pt x="6154756" y="1191349"/>
                  <a:pt x="6174257" y="1191349"/>
                </a:cubicBezTo>
                <a:cubicBezTo>
                  <a:pt x="6191173" y="1191349"/>
                  <a:pt x="6204565" y="1186532"/>
                  <a:pt x="6214433" y="1176899"/>
                </a:cubicBezTo>
                <a:cubicBezTo>
                  <a:pt x="6224301" y="1167266"/>
                  <a:pt x="6229235" y="1152112"/>
                  <a:pt x="6229235" y="1131436"/>
                </a:cubicBezTo>
                <a:lnTo>
                  <a:pt x="6229235" y="1112758"/>
                </a:lnTo>
                <a:lnTo>
                  <a:pt x="6228530" y="1112758"/>
                </a:lnTo>
                <a:cubicBezTo>
                  <a:pt x="6223596" y="1121216"/>
                  <a:pt x="6216489" y="1128088"/>
                  <a:pt x="6207208" y="1133375"/>
                </a:cubicBezTo>
                <a:cubicBezTo>
                  <a:pt x="6197927" y="1138661"/>
                  <a:pt x="6186944" y="1141304"/>
                  <a:pt x="6174257" y="1141304"/>
                </a:cubicBezTo>
                <a:cubicBezTo>
                  <a:pt x="6153346" y="1141304"/>
                  <a:pt x="6136018" y="1133375"/>
                  <a:pt x="6122274" y="1117516"/>
                </a:cubicBezTo>
                <a:cubicBezTo>
                  <a:pt x="6108529" y="1101657"/>
                  <a:pt x="6101657" y="1081862"/>
                  <a:pt x="6101657" y="1058132"/>
                </a:cubicBezTo>
                <a:cubicBezTo>
                  <a:pt x="6101657" y="1030643"/>
                  <a:pt x="6109293" y="1008734"/>
                  <a:pt x="6124565" y="992405"/>
                </a:cubicBezTo>
                <a:cubicBezTo>
                  <a:pt x="6139837" y="976076"/>
                  <a:pt x="6157928" y="967911"/>
                  <a:pt x="6178839" y="967911"/>
                </a:cubicBezTo>
                <a:close/>
                <a:moveTo>
                  <a:pt x="5998901" y="967911"/>
                </a:moveTo>
                <a:cubicBezTo>
                  <a:pt x="6005481" y="967911"/>
                  <a:pt x="6012000" y="969027"/>
                  <a:pt x="6018461" y="971259"/>
                </a:cubicBezTo>
                <a:cubicBezTo>
                  <a:pt x="6024922" y="973491"/>
                  <a:pt x="6031324" y="977133"/>
                  <a:pt x="6037668" y="982184"/>
                </a:cubicBezTo>
                <a:cubicBezTo>
                  <a:pt x="6044012" y="987236"/>
                  <a:pt x="6049181" y="994754"/>
                  <a:pt x="6053175" y="1004740"/>
                </a:cubicBezTo>
                <a:cubicBezTo>
                  <a:pt x="6057169" y="1014725"/>
                  <a:pt x="6059166" y="1026649"/>
                  <a:pt x="6059166" y="1040511"/>
                </a:cubicBezTo>
                <a:lnTo>
                  <a:pt x="6059166" y="1142009"/>
                </a:lnTo>
                <a:lnTo>
                  <a:pt x="6028152" y="1142009"/>
                </a:lnTo>
                <a:lnTo>
                  <a:pt x="6028152" y="1043683"/>
                </a:lnTo>
                <a:cubicBezTo>
                  <a:pt x="6028152" y="1028646"/>
                  <a:pt x="6024980" y="1016487"/>
                  <a:pt x="6018637" y="1007207"/>
                </a:cubicBezTo>
                <a:cubicBezTo>
                  <a:pt x="6012293" y="997926"/>
                  <a:pt x="6002309" y="993286"/>
                  <a:pt x="5988681" y="993286"/>
                </a:cubicBezTo>
                <a:cubicBezTo>
                  <a:pt x="5979048" y="993286"/>
                  <a:pt x="5970473" y="996340"/>
                  <a:pt x="5962954" y="1002449"/>
                </a:cubicBezTo>
                <a:cubicBezTo>
                  <a:pt x="5955436" y="1008558"/>
                  <a:pt x="5950150" y="1016076"/>
                  <a:pt x="5947095" y="1025004"/>
                </a:cubicBezTo>
                <a:cubicBezTo>
                  <a:pt x="5945685" y="1028763"/>
                  <a:pt x="5944980" y="1033580"/>
                  <a:pt x="5944980" y="1039453"/>
                </a:cubicBezTo>
                <a:lnTo>
                  <a:pt x="5944980" y="1142009"/>
                </a:lnTo>
                <a:lnTo>
                  <a:pt x="5913967" y="1142009"/>
                </a:lnTo>
                <a:lnTo>
                  <a:pt x="5913967" y="1017603"/>
                </a:lnTo>
                <a:cubicBezTo>
                  <a:pt x="5913967" y="999277"/>
                  <a:pt x="5913497" y="983888"/>
                  <a:pt x="5912557" y="971435"/>
                </a:cubicBezTo>
                <a:lnTo>
                  <a:pt x="5940046" y="971435"/>
                </a:lnTo>
                <a:lnTo>
                  <a:pt x="5941808" y="999629"/>
                </a:lnTo>
                <a:lnTo>
                  <a:pt x="5942513" y="999629"/>
                </a:lnTo>
                <a:cubicBezTo>
                  <a:pt x="5947213" y="990701"/>
                  <a:pt x="5954496" y="983183"/>
                  <a:pt x="5964364" y="977074"/>
                </a:cubicBezTo>
                <a:cubicBezTo>
                  <a:pt x="5974231" y="970966"/>
                  <a:pt x="5985745" y="967911"/>
                  <a:pt x="5998901" y="967911"/>
                </a:cubicBezTo>
                <a:close/>
                <a:moveTo>
                  <a:pt x="5797495" y="967911"/>
                </a:moveTo>
                <a:cubicBezTo>
                  <a:pt x="5821225" y="967911"/>
                  <a:pt x="5837966" y="974490"/>
                  <a:pt x="5847716" y="987647"/>
                </a:cubicBezTo>
                <a:cubicBezTo>
                  <a:pt x="5857467" y="1000804"/>
                  <a:pt x="5862342" y="1017368"/>
                  <a:pt x="5862342" y="1037339"/>
                </a:cubicBezTo>
                <a:lnTo>
                  <a:pt x="5862342" y="1101128"/>
                </a:lnTo>
                <a:cubicBezTo>
                  <a:pt x="5862342" y="1117574"/>
                  <a:pt x="5863164" y="1131201"/>
                  <a:pt x="5864808" y="1142009"/>
                </a:cubicBezTo>
                <a:lnTo>
                  <a:pt x="5836967" y="1142009"/>
                </a:lnTo>
                <a:lnTo>
                  <a:pt x="5834500" y="1120511"/>
                </a:lnTo>
                <a:lnTo>
                  <a:pt x="5833443" y="1120511"/>
                </a:lnTo>
                <a:cubicBezTo>
                  <a:pt x="5828274" y="1127795"/>
                  <a:pt x="5821167" y="1133845"/>
                  <a:pt x="5812121" y="1138661"/>
                </a:cubicBezTo>
                <a:cubicBezTo>
                  <a:pt x="5803075" y="1143478"/>
                  <a:pt x="5792796" y="1145886"/>
                  <a:pt x="5781284" y="1145886"/>
                </a:cubicBezTo>
                <a:cubicBezTo>
                  <a:pt x="5764837" y="1145886"/>
                  <a:pt x="5752033" y="1141069"/>
                  <a:pt x="5742869" y="1131436"/>
                </a:cubicBezTo>
                <a:cubicBezTo>
                  <a:pt x="5733706" y="1121803"/>
                  <a:pt x="5729125" y="1110291"/>
                  <a:pt x="5729125" y="1096899"/>
                </a:cubicBezTo>
                <a:cubicBezTo>
                  <a:pt x="5729125" y="1076223"/>
                  <a:pt x="5737994" y="1060423"/>
                  <a:pt x="5755733" y="1049498"/>
                </a:cubicBezTo>
                <a:cubicBezTo>
                  <a:pt x="5773472" y="1038572"/>
                  <a:pt x="5798788" y="1033227"/>
                  <a:pt x="5831681" y="1033462"/>
                </a:cubicBezTo>
                <a:lnTo>
                  <a:pt x="5831681" y="1029938"/>
                </a:lnTo>
                <a:cubicBezTo>
                  <a:pt x="5831681" y="1025709"/>
                  <a:pt x="5831270" y="1021656"/>
                  <a:pt x="5830447" y="1017779"/>
                </a:cubicBezTo>
                <a:cubicBezTo>
                  <a:pt x="5829625" y="1013903"/>
                  <a:pt x="5827980" y="1009732"/>
                  <a:pt x="5825513" y="1005268"/>
                </a:cubicBezTo>
                <a:cubicBezTo>
                  <a:pt x="5823046" y="1000804"/>
                  <a:pt x="5819052" y="997280"/>
                  <a:pt x="5813531" y="994696"/>
                </a:cubicBezTo>
                <a:cubicBezTo>
                  <a:pt x="5808009" y="992111"/>
                  <a:pt x="5801137" y="990819"/>
                  <a:pt x="5792914" y="990819"/>
                </a:cubicBezTo>
                <a:cubicBezTo>
                  <a:pt x="5775528" y="990819"/>
                  <a:pt x="5760608" y="995048"/>
                  <a:pt x="5748156" y="1003506"/>
                </a:cubicBezTo>
                <a:lnTo>
                  <a:pt x="5741107" y="982713"/>
                </a:lnTo>
                <a:cubicBezTo>
                  <a:pt x="5756849" y="972845"/>
                  <a:pt x="5775645" y="967911"/>
                  <a:pt x="5797495" y="967911"/>
                </a:cubicBezTo>
                <a:close/>
                <a:moveTo>
                  <a:pt x="5189276" y="967911"/>
                </a:moveTo>
                <a:cubicBezTo>
                  <a:pt x="5195855" y="967911"/>
                  <a:pt x="5202375" y="969027"/>
                  <a:pt x="5208836" y="971259"/>
                </a:cubicBezTo>
                <a:cubicBezTo>
                  <a:pt x="5215297" y="973491"/>
                  <a:pt x="5221699" y="977133"/>
                  <a:pt x="5228043" y="982184"/>
                </a:cubicBezTo>
                <a:cubicBezTo>
                  <a:pt x="5234387" y="987236"/>
                  <a:pt x="5239556" y="994754"/>
                  <a:pt x="5243550" y="1004740"/>
                </a:cubicBezTo>
                <a:cubicBezTo>
                  <a:pt x="5247544" y="1014725"/>
                  <a:pt x="5249541" y="1026649"/>
                  <a:pt x="5249541" y="1040511"/>
                </a:cubicBezTo>
                <a:lnTo>
                  <a:pt x="5249541" y="1142009"/>
                </a:lnTo>
                <a:lnTo>
                  <a:pt x="5218527" y="1142009"/>
                </a:lnTo>
                <a:lnTo>
                  <a:pt x="5218527" y="1043683"/>
                </a:lnTo>
                <a:cubicBezTo>
                  <a:pt x="5218527" y="1028646"/>
                  <a:pt x="5215356" y="1016487"/>
                  <a:pt x="5209012" y="1007207"/>
                </a:cubicBezTo>
                <a:cubicBezTo>
                  <a:pt x="5202668" y="997926"/>
                  <a:pt x="5192683" y="993286"/>
                  <a:pt x="5179056" y="993286"/>
                </a:cubicBezTo>
                <a:cubicBezTo>
                  <a:pt x="5169423" y="993286"/>
                  <a:pt x="5160847" y="996340"/>
                  <a:pt x="5153329" y="1002449"/>
                </a:cubicBezTo>
                <a:cubicBezTo>
                  <a:pt x="5145811" y="1008558"/>
                  <a:pt x="5140525" y="1016076"/>
                  <a:pt x="5137470" y="1025004"/>
                </a:cubicBezTo>
                <a:cubicBezTo>
                  <a:pt x="5136060" y="1028763"/>
                  <a:pt x="5135355" y="1033580"/>
                  <a:pt x="5135355" y="1039453"/>
                </a:cubicBezTo>
                <a:lnTo>
                  <a:pt x="5135355" y="1142009"/>
                </a:lnTo>
                <a:lnTo>
                  <a:pt x="5104342" y="1142009"/>
                </a:lnTo>
                <a:lnTo>
                  <a:pt x="5104342" y="1017603"/>
                </a:lnTo>
                <a:cubicBezTo>
                  <a:pt x="5104342" y="999277"/>
                  <a:pt x="5103872" y="983888"/>
                  <a:pt x="5102932" y="971435"/>
                </a:cubicBezTo>
                <a:lnTo>
                  <a:pt x="5130421" y="971435"/>
                </a:lnTo>
                <a:lnTo>
                  <a:pt x="5132184" y="999629"/>
                </a:lnTo>
                <a:lnTo>
                  <a:pt x="5132888" y="999629"/>
                </a:lnTo>
                <a:cubicBezTo>
                  <a:pt x="5137588" y="990701"/>
                  <a:pt x="5144871" y="983183"/>
                  <a:pt x="5154739" y="977074"/>
                </a:cubicBezTo>
                <a:cubicBezTo>
                  <a:pt x="5164607" y="970966"/>
                  <a:pt x="5176120" y="967911"/>
                  <a:pt x="5189276" y="967911"/>
                </a:cubicBezTo>
                <a:close/>
                <a:moveTo>
                  <a:pt x="4991033" y="967911"/>
                </a:moveTo>
                <a:cubicBezTo>
                  <a:pt x="5004190" y="967911"/>
                  <a:pt x="5015644" y="970554"/>
                  <a:pt x="5025394" y="975841"/>
                </a:cubicBezTo>
                <a:cubicBezTo>
                  <a:pt x="5035144" y="981127"/>
                  <a:pt x="5042486" y="987999"/>
                  <a:pt x="5047420" y="996458"/>
                </a:cubicBezTo>
                <a:cubicBezTo>
                  <a:pt x="5052354" y="1004916"/>
                  <a:pt x="5055937" y="1013433"/>
                  <a:pt x="5058170" y="1022008"/>
                </a:cubicBezTo>
                <a:cubicBezTo>
                  <a:pt x="5060402" y="1030584"/>
                  <a:pt x="5061518" y="1039219"/>
                  <a:pt x="5061518" y="1047912"/>
                </a:cubicBezTo>
                <a:cubicBezTo>
                  <a:pt x="5061518" y="1054020"/>
                  <a:pt x="5061165" y="1058837"/>
                  <a:pt x="5060460" y="1062361"/>
                </a:cubicBezTo>
                <a:lnTo>
                  <a:pt x="4940636" y="1062361"/>
                </a:lnTo>
                <a:cubicBezTo>
                  <a:pt x="4940871" y="1082332"/>
                  <a:pt x="4946451" y="1097192"/>
                  <a:pt x="4957376" y="1106943"/>
                </a:cubicBezTo>
                <a:cubicBezTo>
                  <a:pt x="4968301" y="1116693"/>
                  <a:pt x="4982222" y="1121569"/>
                  <a:pt x="4999138" y="1121569"/>
                </a:cubicBezTo>
                <a:cubicBezTo>
                  <a:pt x="5017230" y="1121569"/>
                  <a:pt x="5032971" y="1118632"/>
                  <a:pt x="5046363" y="1112758"/>
                </a:cubicBezTo>
                <a:lnTo>
                  <a:pt x="5052002" y="1134961"/>
                </a:lnTo>
                <a:cubicBezTo>
                  <a:pt x="5035790" y="1142244"/>
                  <a:pt x="5016759" y="1145886"/>
                  <a:pt x="4994909" y="1145886"/>
                </a:cubicBezTo>
                <a:cubicBezTo>
                  <a:pt x="4969065" y="1145886"/>
                  <a:pt x="4948624" y="1138015"/>
                  <a:pt x="4933587" y="1122273"/>
                </a:cubicBezTo>
                <a:cubicBezTo>
                  <a:pt x="4918551" y="1106532"/>
                  <a:pt x="4911032" y="1085621"/>
                  <a:pt x="4911032" y="1059542"/>
                </a:cubicBezTo>
                <a:cubicBezTo>
                  <a:pt x="4911032" y="1033227"/>
                  <a:pt x="4918315" y="1011377"/>
                  <a:pt x="4932883" y="993991"/>
                </a:cubicBezTo>
                <a:cubicBezTo>
                  <a:pt x="4947450" y="976604"/>
                  <a:pt x="4966833" y="967911"/>
                  <a:pt x="4991033" y="967911"/>
                </a:cubicBezTo>
                <a:close/>
                <a:moveTo>
                  <a:pt x="4454470" y="967911"/>
                </a:moveTo>
                <a:cubicBezTo>
                  <a:pt x="4478200" y="967911"/>
                  <a:pt x="4494941" y="974490"/>
                  <a:pt x="4504691" y="987647"/>
                </a:cubicBezTo>
                <a:cubicBezTo>
                  <a:pt x="4514441" y="1000804"/>
                  <a:pt x="4519317" y="1017368"/>
                  <a:pt x="4519317" y="1037339"/>
                </a:cubicBezTo>
                <a:lnTo>
                  <a:pt x="4519317" y="1101128"/>
                </a:lnTo>
                <a:cubicBezTo>
                  <a:pt x="4519317" y="1118044"/>
                  <a:pt x="4520256" y="1131671"/>
                  <a:pt x="4522136" y="1142009"/>
                </a:cubicBezTo>
                <a:lnTo>
                  <a:pt x="4493942" y="1142009"/>
                </a:lnTo>
                <a:lnTo>
                  <a:pt x="4491475" y="1120511"/>
                </a:lnTo>
                <a:lnTo>
                  <a:pt x="4490418" y="1120511"/>
                </a:lnTo>
                <a:cubicBezTo>
                  <a:pt x="4485249" y="1127795"/>
                  <a:pt x="4478141" y="1133845"/>
                  <a:pt x="4469096" y="1138661"/>
                </a:cubicBezTo>
                <a:cubicBezTo>
                  <a:pt x="4460050" y="1143478"/>
                  <a:pt x="4449771" y="1145886"/>
                  <a:pt x="4438259" y="1145886"/>
                </a:cubicBezTo>
                <a:cubicBezTo>
                  <a:pt x="4421812" y="1145886"/>
                  <a:pt x="4409007" y="1141069"/>
                  <a:pt x="4399844" y="1131436"/>
                </a:cubicBezTo>
                <a:cubicBezTo>
                  <a:pt x="4390681" y="1121803"/>
                  <a:pt x="4386100" y="1110291"/>
                  <a:pt x="4386100" y="1096899"/>
                </a:cubicBezTo>
                <a:cubicBezTo>
                  <a:pt x="4386100" y="1076223"/>
                  <a:pt x="4394969" y="1060423"/>
                  <a:pt x="4412708" y="1049498"/>
                </a:cubicBezTo>
                <a:cubicBezTo>
                  <a:pt x="4430446" y="1038572"/>
                  <a:pt x="4455762" y="1033227"/>
                  <a:pt x="4488655" y="1033462"/>
                </a:cubicBezTo>
                <a:lnTo>
                  <a:pt x="4488655" y="1029938"/>
                </a:lnTo>
                <a:cubicBezTo>
                  <a:pt x="4488655" y="1025709"/>
                  <a:pt x="4488245" y="1021656"/>
                  <a:pt x="4487422" y="1017779"/>
                </a:cubicBezTo>
                <a:cubicBezTo>
                  <a:pt x="4486599" y="1013903"/>
                  <a:pt x="4484955" y="1009732"/>
                  <a:pt x="4482488" y="1005268"/>
                </a:cubicBezTo>
                <a:cubicBezTo>
                  <a:pt x="4480021" y="1000804"/>
                  <a:pt x="4476027" y="997280"/>
                  <a:pt x="4470506" y="994696"/>
                </a:cubicBezTo>
                <a:cubicBezTo>
                  <a:pt x="4464984" y="992111"/>
                  <a:pt x="4458112" y="990819"/>
                  <a:pt x="4449889" y="990819"/>
                </a:cubicBezTo>
                <a:cubicBezTo>
                  <a:pt x="4432503" y="990819"/>
                  <a:pt x="4417583" y="995048"/>
                  <a:pt x="4405131" y="1003506"/>
                </a:cubicBezTo>
                <a:lnTo>
                  <a:pt x="4398082" y="982713"/>
                </a:lnTo>
                <a:cubicBezTo>
                  <a:pt x="4413824" y="972845"/>
                  <a:pt x="4432620" y="967911"/>
                  <a:pt x="4454470" y="967911"/>
                </a:cubicBezTo>
                <a:close/>
                <a:moveTo>
                  <a:pt x="3292763" y="967911"/>
                </a:moveTo>
                <a:cubicBezTo>
                  <a:pt x="3317433" y="967911"/>
                  <a:pt x="3335171" y="977662"/>
                  <a:pt x="3345979" y="997163"/>
                </a:cubicBezTo>
                <a:lnTo>
                  <a:pt x="3346684" y="997163"/>
                </a:lnTo>
                <a:lnTo>
                  <a:pt x="3347741" y="971435"/>
                </a:lnTo>
                <a:lnTo>
                  <a:pt x="3375230" y="971435"/>
                </a:lnTo>
                <a:cubicBezTo>
                  <a:pt x="3374291" y="982008"/>
                  <a:pt x="3373821" y="997515"/>
                  <a:pt x="3373821" y="1017956"/>
                </a:cubicBezTo>
                <a:lnTo>
                  <a:pt x="3373821" y="1116987"/>
                </a:lnTo>
                <a:cubicBezTo>
                  <a:pt x="3373821" y="1153874"/>
                  <a:pt x="3365715" y="1179954"/>
                  <a:pt x="3349503" y="1195225"/>
                </a:cubicBezTo>
                <a:cubicBezTo>
                  <a:pt x="3334232" y="1208853"/>
                  <a:pt x="3313439" y="1215666"/>
                  <a:pt x="3287124" y="1215666"/>
                </a:cubicBezTo>
                <a:cubicBezTo>
                  <a:pt x="3263394" y="1215666"/>
                  <a:pt x="3244481" y="1210967"/>
                  <a:pt x="3230383" y="1201569"/>
                </a:cubicBezTo>
                <a:lnTo>
                  <a:pt x="3238137" y="1177604"/>
                </a:lnTo>
                <a:cubicBezTo>
                  <a:pt x="3251999" y="1186767"/>
                  <a:pt x="3268681" y="1191349"/>
                  <a:pt x="3288181" y="1191349"/>
                </a:cubicBezTo>
                <a:cubicBezTo>
                  <a:pt x="3305098" y="1191349"/>
                  <a:pt x="3318490" y="1186532"/>
                  <a:pt x="3328358" y="1176899"/>
                </a:cubicBezTo>
                <a:cubicBezTo>
                  <a:pt x="3338226" y="1167266"/>
                  <a:pt x="3343160" y="1152112"/>
                  <a:pt x="3343160" y="1131436"/>
                </a:cubicBezTo>
                <a:lnTo>
                  <a:pt x="3343160" y="1112758"/>
                </a:lnTo>
                <a:lnTo>
                  <a:pt x="3342455" y="1112758"/>
                </a:lnTo>
                <a:cubicBezTo>
                  <a:pt x="3337521" y="1121216"/>
                  <a:pt x="3330414" y="1128088"/>
                  <a:pt x="3321133" y="1133375"/>
                </a:cubicBezTo>
                <a:cubicBezTo>
                  <a:pt x="3311853" y="1138661"/>
                  <a:pt x="3300869" y="1141304"/>
                  <a:pt x="3288181" y="1141304"/>
                </a:cubicBezTo>
                <a:cubicBezTo>
                  <a:pt x="3267271" y="1141304"/>
                  <a:pt x="3249943" y="1133375"/>
                  <a:pt x="3236199" y="1117516"/>
                </a:cubicBezTo>
                <a:cubicBezTo>
                  <a:pt x="3222454" y="1101657"/>
                  <a:pt x="3215582" y="1081862"/>
                  <a:pt x="3215582" y="1058132"/>
                </a:cubicBezTo>
                <a:cubicBezTo>
                  <a:pt x="3215582" y="1030643"/>
                  <a:pt x="3223218" y="1008734"/>
                  <a:pt x="3238490" y="992405"/>
                </a:cubicBezTo>
                <a:cubicBezTo>
                  <a:pt x="3253761" y="976076"/>
                  <a:pt x="3271853" y="967911"/>
                  <a:pt x="3292763" y="967911"/>
                </a:cubicBezTo>
                <a:close/>
                <a:moveTo>
                  <a:pt x="3112826" y="967911"/>
                </a:moveTo>
                <a:cubicBezTo>
                  <a:pt x="3119405" y="967911"/>
                  <a:pt x="3125925" y="969027"/>
                  <a:pt x="3132386" y="971259"/>
                </a:cubicBezTo>
                <a:cubicBezTo>
                  <a:pt x="3138847" y="973491"/>
                  <a:pt x="3145249" y="977133"/>
                  <a:pt x="3151593" y="982184"/>
                </a:cubicBezTo>
                <a:cubicBezTo>
                  <a:pt x="3157936" y="987236"/>
                  <a:pt x="3163106" y="994754"/>
                  <a:pt x="3167100" y="1004740"/>
                </a:cubicBezTo>
                <a:cubicBezTo>
                  <a:pt x="3171094" y="1014725"/>
                  <a:pt x="3173091" y="1026649"/>
                  <a:pt x="3173091" y="1040511"/>
                </a:cubicBezTo>
                <a:lnTo>
                  <a:pt x="3173091" y="1142009"/>
                </a:lnTo>
                <a:lnTo>
                  <a:pt x="3142077" y="1142009"/>
                </a:lnTo>
                <a:lnTo>
                  <a:pt x="3142077" y="1043683"/>
                </a:lnTo>
                <a:cubicBezTo>
                  <a:pt x="3142077" y="1028646"/>
                  <a:pt x="3138906" y="1016487"/>
                  <a:pt x="3132562" y="1007207"/>
                </a:cubicBezTo>
                <a:cubicBezTo>
                  <a:pt x="3126218" y="997926"/>
                  <a:pt x="3116233" y="993286"/>
                  <a:pt x="3102606" y="993286"/>
                </a:cubicBezTo>
                <a:cubicBezTo>
                  <a:pt x="3092973" y="993286"/>
                  <a:pt x="3084397" y="996340"/>
                  <a:pt x="3076879" y="1002449"/>
                </a:cubicBezTo>
                <a:cubicBezTo>
                  <a:pt x="3069360" y="1008558"/>
                  <a:pt x="3064074" y="1016076"/>
                  <a:pt x="3061020" y="1025004"/>
                </a:cubicBezTo>
                <a:cubicBezTo>
                  <a:pt x="3059610" y="1028763"/>
                  <a:pt x="3058905" y="1033580"/>
                  <a:pt x="3058905" y="1039453"/>
                </a:cubicBezTo>
                <a:lnTo>
                  <a:pt x="3058905" y="1142009"/>
                </a:lnTo>
                <a:lnTo>
                  <a:pt x="3027892" y="1142009"/>
                </a:lnTo>
                <a:lnTo>
                  <a:pt x="3027892" y="1017603"/>
                </a:lnTo>
                <a:cubicBezTo>
                  <a:pt x="3027892" y="999277"/>
                  <a:pt x="3027422" y="983888"/>
                  <a:pt x="3026482" y="971435"/>
                </a:cubicBezTo>
                <a:lnTo>
                  <a:pt x="3053971" y="971435"/>
                </a:lnTo>
                <a:lnTo>
                  <a:pt x="3055733" y="999629"/>
                </a:lnTo>
                <a:lnTo>
                  <a:pt x="3056438" y="999629"/>
                </a:lnTo>
                <a:cubicBezTo>
                  <a:pt x="3061137" y="990701"/>
                  <a:pt x="3068420" y="983183"/>
                  <a:pt x="3078288" y="977074"/>
                </a:cubicBezTo>
                <a:cubicBezTo>
                  <a:pt x="3088156" y="970966"/>
                  <a:pt x="3099669" y="967911"/>
                  <a:pt x="3112826" y="967911"/>
                </a:cubicBezTo>
                <a:close/>
                <a:moveTo>
                  <a:pt x="2608364" y="967911"/>
                </a:moveTo>
                <a:cubicBezTo>
                  <a:pt x="2610244" y="967911"/>
                  <a:pt x="2613062" y="968146"/>
                  <a:pt x="2616821" y="968616"/>
                </a:cubicBezTo>
                <a:lnTo>
                  <a:pt x="2616821" y="997867"/>
                </a:lnTo>
                <a:cubicBezTo>
                  <a:pt x="2614707" y="997397"/>
                  <a:pt x="2611182" y="997163"/>
                  <a:pt x="2606249" y="997163"/>
                </a:cubicBezTo>
                <a:cubicBezTo>
                  <a:pt x="2595442" y="997163"/>
                  <a:pt x="2586337" y="1000804"/>
                  <a:pt x="2578936" y="1008088"/>
                </a:cubicBezTo>
                <a:cubicBezTo>
                  <a:pt x="2571535" y="1015371"/>
                  <a:pt x="2566777" y="1024887"/>
                  <a:pt x="2564663" y="1036634"/>
                </a:cubicBezTo>
                <a:cubicBezTo>
                  <a:pt x="2563958" y="1040863"/>
                  <a:pt x="2563606" y="1045680"/>
                  <a:pt x="2563606" y="1051084"/>
                </a:cubicBezTo>
                <a:lnTo>
                  <a:pt x="2563606" y="1142009"/>
                </a:lnTo>
                <a:lnTo>
                  <a:pt x="2532592" y="1142009"/>
                </a:lnTo>
                <a:lnTo>
                  <a:pt x="2532592" y="1024652"/>
                </a:lnTo>
                <a:cubicBezTo>
                  <a:pt x="2532592" y="1003271"/>
                  <a:pt x="2532123" y="985533"/>
                  <a:pt x="2531183" y="971435"/>
                </a:cubicBezTo>
                <a:lnTo>
                  <a:pt x="2558319" y="971435"/>
                </a:lnTo>
                <a:lnTo>
                  <a:pt x="2559729" y="1005268"/>
                </a:lnTo>
                <a:lnTo>
                  <a:pt x="2560786" y="1005268"/>
                </a:lnTo>
                <a:cubicBezTo>
                  <a:pt x="2564546" y="993991"/>
                  <a:pt x="2570772" y="984945"/>
                  <a:pt x="2579465" y="978132"/>
                </a:cubicBezTo>
                <a:cubicBezTo>
                  <a:pt x="2588158" y="971318"/>
                  <a:pt x="2597791" y="967911"/>
                  <a:pt x="2608364" y="967911"/>
                </a:cubicBezTo>
                <a:close/>
                <a:moveTo>
                  <a:pt x="2236527" y="967911"/>
                </a:moveTo>
                <a:cubicBezTo>
                  <a:pt x="2243106" y="967911"/>
                  <a:pt x="2249626" y="969027"/>
                  <a:pt x="2256087" y="971259"/>
                </a:cubicBezTo>
                <a:cubicBezTo>
                  <a:pt x="2262548" y="973491"/>
                  <a:pt x="2268950" y="977133"/>
                  <a:pt x="2275294" y="982184"/>
                </a:cubicBezTo>
                <a:cubicBezTo>
                  <a:pt x="2281638" y="987236"/>
                  <a:pt x="2286807" y="994754"/>
                  <a:pt x="2290801" y="1004740"/>
                </a:cubicBezTo>
                <a:cubicBezTo>
                  <a:pt x="2294795" y="1014725"/>
                  <a:pt x="2296792" y="1026649"/>
                  <a:pt x="2296792" y="1040511"/>
                </a:cubicBezTo>
                <a:lnTo>
                  <a:pt x="2296792" y="1142009"/>
                </a:lnTo>
                <a:lnTo>
                  <a:pt x="2265779" y="1142009"/>
                </a:lnTo>
                <a:lnTo>
                  <a:pt x="2265779" y="1043683"/>
                </a:lnTo>
                <a:cubicBezTo>
                  <a:pt x="2265779" y="1028646"/>
                  <a:pt x="2262606" y="1016487"/>
                  <a:pt x="2256263" y="1007207"/>
                </a:cubicBezTo>
                <a:cubicBezTo>
                  <a:pt x="2249920" y="997926"/>
                  <a:pt x="2239934" y="993286"/>
                  <a:pt x="2226307" y="993286"/>
                </a:cubicBezTo>
                <a:cubicBezTo>
                  <a:pt x="2216674" y="993286"/>
                  <a:pt x="2208098" y="996340"/>
                  <a:pt x="2200580" y="1002449"/>
                </a:cubicBezTo>
                <a:cubicBezTo>
                  <a:pt x="2193061" y="1008558"/>
                  <a:pt x="2187775" y="1016076"/>
                  <a:pt x="2184720" y="1025004"/>
                </a:cubicBezTo>
                <a:cubicBezTo>
                  <a:pt x="2183311" y="1028763"/>
                  <a:pt x="2182606" y="1033580"/>
                  <a:pt x="2182606" y="1039453"/>
                </a:cubicBezTo>
                <a:lnTo>
                  <a:pt x="2182606" y="1142009"/>
                </a:lnTo>
                <a:lnTo>
                  <a:pt x="2151593" y="1142009"/>
                </a:lnTo>
                <a:lnTo>
                  <a:pt x="2151593" y="1017603"/>
                </a:lnTo>
                <a:cubicBezTo>
                  <a:pt x="2151593" y="999277"/>
                  <a:pt x="2151123" y="983888"/>
                  <a:pt x="2150182" y="971435"/>
                </a:cubicBezTo>
                <a:lnTo>
                  <a:pt x="2177672" y="971435"/>
                </a:lnTo>
                <a:lnTo>
                  <a:pt x="2179434" y="999629"/>
                </a:lnTo>
                <a:lnTo>
                  <a:pt x="2180139" y="999629"/>
                </a:lnTo>
                <a:cubicBezTo>
                  <a:pt x="2184838" y="990701"/>
                  <a:pt x="2192121" y="983183"/>
                  <a:pt x="2201990" y="977074"/>
                </a:cubicBezTo>
                <a:cubicBezTo>
                  <a:pt x="2211856" y="970966"/>
                  <a:pt x="2223370" y="967911"/>
                  <a:pt x="2236527" y="967911"/>
                </a:cubicBezTo>
                <a:close/>
                <a:moveTo>
                  <a:pt x="2035121" y="967911"/>
                </a:moveTo>
                <a:cubicBezTo>
                  <a:pt x="2058851" y="967911"/>
                  <a:pt x="2075591" y="974490"/>
                  <a:pt x="2085342" y="987647"/>
                </a:cubicBezTo>
                <a:cubicBezTo>
                  <a:pt x="2095091" y="1000804"/>
                  <a:pt x="2099967" y="1017368"/>
                  <a:pt x="2099967" y="1037339"/>
                </a:cubicBezTo>
                <a:lnTo>
                  <a:pt x="2099967" y="1101128"/>
                </a:lnTo>
                <a:cubicBezTo>
                  <a:pt x="2099967" y="1118044"/>
                  <a:pt x="2100907" y="1131671"/>
                  <a:pt x="2102786" y="1142009"/>
                </a:cubicBezTo>
                <a:lnTo>
                  <a:pt x="2074593" y="1142009"/>
                </a:lnTo>
                <a:lnTo>
                  <a:pt x="2072126" y="1120511"/>
                </a:lnTo>
                <a:lnTo>
                  <a:pt x="2071068" y="1120511"/>
                </a:lnTo>
                <a:cubicBezTo>
                  <a:pt x="2065899" y="1127795"/>
                  <a:pt x="2058792" y="1133845"/>
                  <a:pt x="2049746" y="1138661"/>
                </a:cubicBezTo>
                <a:cubicBezTo>
                  <a:pt x="2040701" y="1143478"/>
                  <a:pt x="2030422" y="1145886"/>
                  <a:pt x="2018910" y="1145886"/>
                </a:cubicBezTo>
                <a:cubicBezTo>
                  <a:pt x="2002463" y="1145886"/>
                  <a:pt x="1989658" y="1141069"/>
                  <a:pt x="1980495" y="1131436"/>
                </a:cubicBezTo>
                <a:cubicBezTo>
                  <a:pt x="1971332" y="1121803"/>
                  <a:pt x="1966751" y="1110291"/>
                  <a:pt x="1966751" y="1096899"/>
                </a:cubicBezTo>
                <a:cubicBezTo>
                  <a:pt x="1966751" y="1076223"/>
                  <a:pt x="1975620" y="1060423"/>
                  <a:pt x="1993359" y="1049498"/>
                </a:cubicBezTo>
                <a:cubicBezTo>
                  <a:pt x="2011098" y="1038572"/>
                  <a:pt x="2036412" y="1033227"/>
                  <a:pt x="2069307" y="1033462"/>
                </a:cubicBezTo>
                <a:lnTo>
                  <a:pt x="2069307" y="1029938"/>
                </a:lnTo>
                <a:cubicBezTo>
                  <a:pt x="2069307" y="1025709"/>
                  <a:pt x="2068895" y="1021656"/>
                  <a:pt x="2068072" y="1017779"/>
                </a:cubicBezTo>
                <a:cubicBezTo>
                  <a:pt x="2067251" y="1013903"/>
                  <a:pt x="2065605" y="1009732"/>
                  <a:pt x="2063139" y="1005268"/>
                </a:cubicBezTo>
                <a:cubicBezTo>
                  <a:pt x="2060672" y="1000804"/>
                  <a:pt x="2056677" y="997280"/>
                  <a:pt x="2051156" y="994696"/>
                </a:cubicBezTo>
                <a:cubicBezTo>
                  <a:pt x="2045635" y="992111"/>
                  <a:pt x="2038763" y="990819"/>
                  <a:pt x="2030539" y="990819"/>
                </a:cubicBezTo>
                <a:cubicBezTo>
                  <a:pt x="2013153" y="990819"/>
                  <a:pt x="1998234" y="995048"/>
                  <a:pt x="1985781" y="1003506"/>
                </a:cubicBezTo>
                <a:lnTo>
                  <a:pt x="1978733" y="982713"/>
                </a:lnTo>
                <a:cubicBezTo>
                  <a:pt x="1994475" y="972845"/>
                  <a:pt x="2013270" y="967911"/>
                  <a:pt x="2035121" y="967911"/>
                </a:cubicBezTo>
                <a:close/>
                <a:moveTo>
                  <a:pt x="1449839" y="967911"/>
                </a:moveTo>
                <a:cubicBezTo>
                  <a:pt x="1467224" y="967911"/>
                  <a:pt x="1481556" y="970966"/>
                  <a:pt x="1492835" y="977074"/>
                </a:cubicBezTo>
                <a:lnTo>
                  <a:pt x="1485785" y="1000687"/>
                </a:lnTo>
                <a:cubicBezTo>
                  <a:pt x="1475448" y="995283"/>
                  <a:pt x="1463465" y="992581"/>
                  <a:pt x="1449839" y="992581"/>
                </a:cubicBezTo>
                <a:cubicBezTo>
                  <a:pt x="1431042" y="992581"/>
                  <a:pt x="1416299" y="998748"/>
                  <a:pt x="1405608" y="1011083"/>
                </a:cubicBezTo>
                <a:cubicBezTo>
                  <a:pt x="1394919" y="1023418"/>
                  <a:pt x="1389573" y="1038749"/>
                  <a:pt x="1389573" y="1057075"/>
                </a:cubicBezTo>
                <a:cubicBezTo>
                  <a:pt x="1389573" y="1076576"/>
                  <a:pt x="1395153" y="1092082"/>
                  <a:pt x="1406314" y="1103595"/>
                </a:cubicBezTo>
                <a:cubicBezTo>
                  <a:pt x="1417474" y="1115107"/>
                  <a:pt x="1431629" y="1120864"/>
                  <a:pt x="1448781" y="1120864"/>
                </a:cubicBezTo>
                <a:cubicBezTo>
                  <a:pt x="1461938" y="1120864"/>
                  <a:pt x="1474626" y="1118162"/>
                  <a:pt x="1486842" y="1112758"/>
                </a:cubicBezTo>
                <a:lnTo>
                  <a:pt x="1492129" y="1136018"/>
                </a:lnTo>
                <a:cubicBezTo>
                  <a:pt x="1478267" y="1142597"/>
                  <a:pt x="1461938" y="1145886"/>
                  <a:pt x="1443143" y="1145886"/>
                </a:cubicBezTo>
                <a:cubicBezTo>
                  <a:pt x="1417533" y="1145886"/>
                  <a:pt x="1396974" y="1137898"/>
                  <a:pt x="1381467" y="1121921"/>
                </a:cubicBezTo>
                <a:cubicBezTo>
                  <a:pt x="1365962" y="1105944"/>
                  <a:pt x="1358208" y="1084916"/>
                  <a:pt x="1358208" y="1058837"/>
                </a:cubicBezTo>
                <a:cubicBezTo>
                  <a:pt x="1358208" y="1032287"/>
                  <a:pt x="1366607" y="1010496"/>
                  <a:pt x="1383406" y="993462"/>
                </a:cubicBezTo>
                <a:cubicBezTo>
                  <a:pt x="1400206" y="976428"/>
                  <a:pt x="1422349" y="967911"/>
                  <a:pt x="1449839" y="967911"/>
                </a:cubicBezTo>
                <a:close/>
                <a:moveTo>
                  <a:pt x="602456" y="967911"/>
                </a:moveTo>
                <a:cubicBezTo>
                  <a:pt x="623366" y="967911"/>
                  <a:pt x="640694" y="975900"/>
                  <a:pt x="654439" y="991876"/>
                </a:cubicBezTo>
                <a:cubicBezTo>
                  <a:pt x="668183" y="1007853"/>
                  <a:pt x="675055" y="1028646"/>
                  <a:pt x="675055" y="1054255"/>
                </a:cubicBezTo>
                <a:cubicBezTo>
                  <a:pt x="675055" y="1083389"/>
                  <a:pt x="667478" y="1105944"/>
                  <a:pt x="652324" y="1121921"/>
                </a:cubicBezTo>
                <a:cubicBezTo>
                  <a:pt x="637170" y="1137898"/>
                  <a:pt x="618785" y="1145886"/>
                  <a:pt x="597170" y="1145886"/>
                </a:cubicBezTo>
                <a:cubicBezTo>
                  <a:pt x="585892" y="1145886"/>
                  <a:pt x="575613" y="1143536"/>
                  <a:pt x="566333" y="1138837"/>
                </a:cubicBezTo>
                <a:cubicBezTo>
                  <a:pt x="557052" y="1134138"/>
                  <a:pt x="549827" y="1127560"/>
                  <a:pt x="544658" y="1119102"/>
                </a:cubicBezTo>
                <a:lnTo>
                  <a:pt x="543954" y="1119102"/>
                </a:lnTo>
                <a:lnTo>
                  <a:pt x="543954" y="1211789"/>
                </a:lnTo>
                <a:lnTo>
                  <a:pt x="513292" y="1211789"/>
                </a:lnTo>
                <a:lnTo>
                  <a:pt x="513292" y="1027119"/>
                </a:lnTo>
                <a:cubicBezTo>
                  <a:pt x="513292" y="1011612"/>
                  <a:pt x="512823" y="993051"/>
                  <a:pt x="511883" y="971435"/>
                </a:cubicBezTo>
                <a:lnTo>
                  <a:pt x="539372" y="971435"/>
                </a:lnTo>
                <a:lnTo>
                  <a:pt x="541134" y="1000687"/>
                </a:lnTo>
                <a:lnTo>
                  <a:pt x="541838" y="1000687"/>
                </a:lnTo>
                <a:cubicBezTo>
                  <a:pt x="554761" y="978836"/>
                  <a:pt x="574967" y="967911"/>
                  <a:pt x="602456" y="967911"/>
                </a:cubicBezTo>
                <a:close/>
                <a:moveTo>
                  <a:pt x="3000917" y="942889"/>
                </a:moveTo>
                <a:cubicBezTo>
                  <a:pt x="3004911" y="950877"/>
                  <a:pt x="3006908" y="959453"/>
                  <a:pt x="3006908" y="968616"/>
                </a:cubicBezTo>
                <a:cubicBezTo>
                  <a:pt x="3006908" y="978249"/>
                  <a:pt x="3004089" y="985826"/>
                  <a:pt x="2998450" y="991347"/>
                </a:cubicBezTo>
                <a:cubicBezTo>
                  <a:pt x="2992811" y="996869"/>
                  <a:pt x="2984705" y="999395"/>
                  <a:pt x="2974132" y="998925"/>
                </a:cubicBezTo>
                <a:cubicBezTo>
                  <a:pt x="2985880" y="1013961"/>
                  <a:pt x="2991754" y="1032757"/>
                  <a:pt x="2991754" y="1055313"/>
                </a:cubicBezTo>
                <a:cubicBezTo>
                  <a:pt x="2991754" y="1084681"/>
                  <a:pt x="2983296" y="1107119"/>
                  <a:pt x="2966379" y="1122626"/>
                </a:cubicBezTo>
                <a:cubicBezTo>
                  <a:pt x="2949463" y="1138133"/>
                  <a:pt x="2929609" y="1145886"/>
                  <a:pt x="2906819" y="1145886"/>
                </a:cubicBezTo>
                <a:cubicBezTo>
                  <a:pt x="2883324" y="1145886"/>
                  <a:pt x="2863823" y="1137839"/>
                  <a:pt x="2848317" y="1121745"/>
                </a:cubicBezTo>
                <a:cubicBezTo>
                  <a:pt x="2832810" y="1105651"/>
                  <a:pt x="2825057" y="1084446"/>
                  <a:pt x="2825057" y="1058132"/>
                </a:cubicBezTo>
                <a:cubicBezTo>
                  <a:pt x="2825057" y="1030643"/>
                  <a:pt x="2833104" y="1008734"/>
                  <a:pt x="2849198" y="992405"/>
                </a:cubicBezTo>
                <a:cubicBezTo>
                  <a:pt x="2865292" y="976076"/>
                  <a:pt x="2885439" y="967911"/>
                  <a:pt x="2909639" y="967911"/>
                </a:cubicBezTo>
                <a:cubicBezTo>
                  <a:pt x="2918802" y="967911"/>
                  <a:pt x="2928552" y="969438"/>
                  <a:pt x="2938890" y="972493"/>
                </a:cubicBezTo>
                <a:cubicBezTo>
                  <a:pt x="2940770" y="972963"/>
                  <a:pt x="2943648" y="974079"/>
                  <a:pt x="2947524" y="975841"/>
                </a:cubicBezTo>
                <a:cubicBezTo>
                  <a:pt x="2951401" y="977603"/>
                  <a:pt x="2955101" y="979013"/>
                  <a:pt x="2958626" y="980070"/>
                </a:cubicBezTo>
                <a:cubicBezTo>
                  <a:pt x="2962150" y="981127"/>
                  <a:pt x="2965557" y="981656"/>
                  <a:pt x="2968846" y="981656"/>
                </a:cubicBezTo>
                <a:cubicBezTo>
                  <a:pt x="2978009" y="981656"/>
                  <a:pt x="2982826" y="976957"/>
                  <a:pt x="2983296" y="967559"/>
                </a:cubicBezTo>
                <a:cubicBezTo>
                  <a:pt x="2983296" y="960745"/>
                  <a:pt x="2981299" y="953932"/>
                  <a:pt x="2977304" y="947118"/>
                </a:cubicBezTo>
                <a:close/>
                <a:moveTo>
                  <a:pt x="1343568" y="942889"/>
                </a:moveTo>
                <a:cubicBezTo>
                  <a:pt x="1347561" y="950877"/>
                  <a:pt x="1349558" y="959453"/>
                  <a:pt x="1349558" y="968616"/>
                </a:cubicBezTo>
                <a:cubicBezTo>
                  <a:pt x="1349558" y="978249"/>
                  <a:pt x="1346739" y="985826"/>
                  <a:pt x="1341101" y="991347"/>
                </a:cubicBezTo>
                <a:cubicBezTo>
                  <a:pt x="1335462" y="996869"/>
                  <a:pt x="1327356" y="999395"/>
                  <a:pt x="1316784" y="998925"/>
                </a:cubicBezTo>
                <a:cubicBezTo>
                  <a:pt x="1328530" y="1013961"/>
                  <a:pt x="1334405" y="1032757"/>
                  <a:pt x="1334405" y="1055313"/>
                </a:cubicBezTo>
                <a:cubicBezTo>
                  <a:pt x="1334405" y="1084681"/>
                  <a:pt x="1325947" y="1107119"/>
                  <a:pt x="1309030" y="1122626"/>
                </a:cubicBezTo>
                <a:cubicBezTo>
                  <a:pt x="1292113" y="1138133"/>
                  <a:pt x="1272260" y="1145886"/>
                  <a:pt x="1249470" y="1145886"/>
                </a:cubicBezTo>
                <a:cubicBezTo>
                  <a:pt x="1225975" y="1145886"/>
                  <a:pt x="1206474" y="1137839"/>
                  <a:pt x="1190968" y="1121745"/>
                </a:cubicBezTo>
                <a:cubicBezTo>
                  <a:pt x="1175461" y="1105651"/>
                  <a:pt x="1167707" y="1084446"/>
                  <a:pt x="1167707" y="1058132"/>
                </a:cubicBezTo>
                <a:cubicBezTo>
                  <a:pt x="1167707" y="1030643"/>
                  <a:pt x="1175755" y="1008734"/>
                  <a:pt x="1191848" y="992405"/>
                </a:cubicBezTo>
                <a:cubicBezTo>
                  <a:pt x="1207943" y="976076"/>
                  <a:pt x="1228089" y="967911"/>
                  <a:pt x="1252289" y="967911"/>
                </a:cubicBezTo>
                <a:cubicBezTo>
                  <a:pt x="1261452" y="967911"/>
                  <a:pt x="1271203" y="969438"/>
                  <a:pt x="1281540" y="972493"/>
                </a:cubicBezTo>
                <a:cubicBezTo>
                  <a:pt x="1283421" y="972963"/>
                  <a:pt x="1286299" y="974079"/>
                  <a:pt x="1290175" y="975841"/>
                </a:cubicBezTo>
                <a:cubicBezTo>
                  <a:pt x="1294052" y="977603"/>
                  <a:pt x="1297752" y="979013"/>
                  <a:pt x="1301276" y="980070"/>
                </a:cubicBezTo>
                <a:cubicBezTo>
                  <a:pt x="1304801" y="981127"/>
                  <a:pt x="1308208" y="981656"/>
                  <a:pt x="1311497" y="981656"/>
                </a:cubicBezTo>
                <a:cubicBezTo>
                  <a:pt x="1320660" y="981656"/>
                  <a:pt x="1325477" y="976957"/>
                  <a:pt x="1325947" y="967559"/>
                </a:cubicBezTo>
                <a:cubicBezTo>
                  <a:pt x="1325947" y="960980"/>
                  <a:pt x="1323949" y="954049"/>
                  <a:pt x="1319955" y="946766"/>
                </a:cubicBezTo>
                <a:close/>
                <a:moveTo>
                  <a:pt x="2817113" y="933021"/>
                </a:moveTo>
                <a:cubicBezTo>
                  <a:pt x="2821342" y="941009"/>
                  <a:pt x="2823457" y="949468"/>
                  <a:pt x="2823457" y="958396"/>
                </a:cubicBezTo>
                <a:cubicBezTo>
                  <a:pt x="2823457" y="967089"/>
                  <a:pt x="2820637" y="974137"/>
                  <a:pt x="2814998" y="979541"/>
                </a:cubicBezTo>
                <a:cubicBezTo>
                  <a:pt x="2809359" y="984945"/>
                  <a:pt x="2802194" y="987882"/>
                  <a:pt x="2793501" y="988352"/>
                </a:cubicBezTo>
                <a:lnTo>
                  <a:pt x="2789624" y="988352"/>
                </a:lnTo>
                <a:lnTo>
                  <a:pt x="2789624" y="1095489"/>
                </a:lnTo>
                <a:cubicBezTo>
                  <a:pt x="2789624" y="1114520"/>
                  <a:pt x="2790094" y="1130027"/>
                  <a:pt x="2791034" y="1142009"/>
                </a:cubicBezTo>
                <a:lnTo>
                  <a:pt x="2763544" y="1142009"/>
                </a:lnTo>
                <a:lnTo>
                  <a:pt x="2761782" y="1114168"/>
                </a:lnTo>
                <a:lnTo>
                  <a:pt x="2761077" y="1114168"/>
                </a:lnTo>
                <a:cubicBezTo>
                  <a:pt x="2756378" y="1122626"/>
                  <a:pt x="2749212" y="1130027"/>
                  <a:pt x="2739579" y="1136370"/>
                </a:cubicBezTo>
                <a:cubicBezTo>
                  <a:pt x="2729946" y="1142714"/>
                  <a:pt x="2718316" y="1145886"/>
                  <a:pt x="2704689" y="1145886"/>
                </a:cubicBezTo>
                <a:cubicBezTo>
                  <a:pt x="2697406" y="1145886"/>
                  <a:pt x="2690534" y="1144711"/>
                  <a:pt x="2684072" y="1142362"/>
                </a:cubicBezTo>
                <a:cubicBezTo>
                  <a:pt x="2677612" y="1140012"/>
                  <a:pt x="2671385" y="1136194"/>
                  <a:pt x="2665394" y="1130908"/>
                </a:cubicBezTo>
                <a:cubicBezTo>
                  <a:pt x="2659403" y="1125621"/>
                  <a:pt x="2654645" y="1117868"/>
                  <a:pt x="2651121" y="1107648"/>
                </a:cubicBezTo>
                <a:cubicBezTo>
                  <a:pt x="2647596" y="1097427"/>
                  <a:pt x="2645834" y="1085269"/>
                  <a:pt x="2645834" y="1071172"/>
                </a:cubicBezTo>
                <a:lnTo>
                  <a:pt x="2645834" y="971435"/>
                </a:lnTo>
                <a:lnTo>
                  <a:pt x="2676848" y="971435"/>
                </a:lnTo>
                <a:lnTo>
                  <a:pt x="2676848" y="1065885"/>
                </a:lnTo>
                <a:cubicBezTo>
                  <a:pt x="2676848" y="1102068"/>
                  <a:pt x="2689535" y="1120159"/>
                  <a:pt x="2714910" y="1120159"/>
                </a:cubicBezTo>
                <a:cubicBezTo>
                  <a:pt x="2724543" y="1120159"/>
                  <a:pt x="2733001" y="1117339"/>
                  <a:pt x="2740284" y="1111701"/>
                </a:cubicBezTo>
                <a:cubicBezTo>
                  <a:pt x="2747568" y="1106062"/>
                  <a:pt x="2752736" y="1099366"/>
                  <a:pt x="2755791" y="1091612"/>
                </a:cubicBezTo>
                <a:cubicBezTo>
                  <a:pt x="2757671" y="1087148"/>
                  <a:pt x="2758610" y="1081862"/>
                  <a:pt x="2758610" y="1075753"/>
                </a:cubicBezTo>
                <a:lnTo>
                  <a:pt x="2758610" y="971435"/>
                </a:lnTo>
                <a:lnTo>
                  <a:pt x="2783280" y="971435"/>
                </a:lnTo>
                <a:cubicBezTo>
                  <a:pt x="2794323" y="971435"/>
                  <a:pt x="2799844" y="966736"/>
                  <a:pt x="2799844" y="957339"/>
                </a:cubicBezTo>
                <a:cubicBezTo>
                  <a:pt x="2799844" y="950760"/>
                  <a:pt x="2797730" y="944064"/>
                  <a:pt x="2793501" y="937250"/>
                </a:cubicBezTo>
                <a:close/>
                <a:moveTo>
                  <a:pt x="1159763" y="933021"/>
                </a:moveTo>
                <a:cubicBezTo>
                  <a:pt x="1163992" y="941009"/>
                  <a:pt x="1166107" y="949468"/>
                  <a:pt x="1166107" y="958396"/>
                </a:cubicBezTo>
                <a:cubicBezTo>
                  <a:pt x="1166107" y="967089"/>
                  <a:pt x="1163288" y="974137"/>
                  <a:pt x="1157649" y="979541"/>
                </a:cubicBezTo>
                <a:cubicBezTo>
                  <a:pt x="1152010" y="984945"/>
                  <a:pt x="1144844" y="987882"/>
                  <a:pt x="1136151" y="988352"/>
                </a:cubicBezTo>
                <a:lnTo>
                  <a:pt x="1132275" y="988352"/>
                </a:lnTo>
                <a:lnTo>
                  <a:pt x="1132275" y="1095489"/>
                </a:lnTo>
                <a:cubicBezTo>
                  <a:pt x="1132275" y="1114520"/>
                  <a:pt x="1132744" y="1130027"/>
                  <a:pt x="1133685" y="1142009"/>
                </a:cubicBezTo>
                <a:lnTo>
                  <a:pt x="1106195" y="1142009"/>
                </a:lnTo>
                <a:lnTo>
                  <a:pt x="1104433" y="1114168"/>
                </a:lnTo>
                <a:lnTo>
                  <a:pt x="1103728" y="1114168"/>
                </a:lnTo>
                <a:cubicBezTo>
                  <a:pt x="1099029" y="1122626"/>
                  <a:pt x="1091863" y="1130027"/>
                  <a:pt x="1082230" y="1136370"/>
                </a:cubicBezTo>
                <a:cubicBezTo>
                  <a:pt x="1072597" y="1142714"/>
                  <a:pt x="1060968" y="1145886"/>
                  <a:pt x="1047340" y="1145886"/>
                </a:cubicBezTo>
                <a:cubicBezTo>
                  <a:pt x="1040056" y="1145886"/>
                  <a:pt x="1033184" y="1144711"/>
                  <a:pt x="1026724" y="1142362"/>
                </a:cubicBezTo>
                <a:cubicBezTo>
                  <a:pt x="1020262" y="1140012"/>
                  <a:pt x="1014036" y="1136194"/>
                  <a:pt x="1008045" y="1130908"/>
                </a:cubicBezTo>
                <a:cubicBezTo>
                  <a:pt x="1002053" y="1125621"/>
                  <a:pt x="997296" y="1117868"/>
                  <a:pt x="993771" y="1107648"/>
                </a:cubicBezTo>
                <a:cubicBezTo>
                  <a:pt x="990247" y="1097427"/>
                  <a:pt x="988485" y="1085269"/>
                  <a:pt x="988485" y="1071172"/>
                </a:cubicBezTo>
                <a:lnTo>
                  <a:pt x="988485" y="971435"/>
                </a:lnTo>
                <a:lnTo>
                  <a:pt x="1019498" y="971435"/>
                </a:lnTo>
                <a:lnTo>
                  <a:pt x="1019498" y="1065885"/>
                </a:lnTo>
                <a:cubicBezTo>
                  <a:pt x="1019498" y="1102068"/>
                  <a:pt x="1032186" y="1120159"/>
                  <a:pt x="1057560" y="1120159"/>
                </a:cubicBezTo>
                <a:cubicBezTo>
                  <a:pt x="1067193" y="1120159"/>
                  <a:pt x="1075651" y="1117339"/>
                  <a:pt x="1082935" y="1111701"/>
                </a:cubicBezTo>
                <a:cubicBezTo>
                  <a:pt x="1090218" y="1106062"/>
                  <a:pt x="1095388" y="1099366"/>
                  <a:pt x="1098441" y="1091612"/>
                </a:cubicBezTo>
                <a:cubicBezTo>
                  <a:pt x="1100321" y="1087148"/>
                  <a:pt x="1101261" y="1081862"/>
                  <a:pt x="1101261" y="1075753"/>
                </a:cubicBezTo>
                <a:lnTo>
                  <a:pt x="1101261" y="971435"/>
                </a:lnTo>
                <a:lnTo>
                  <a:pt x="1125931" y="971435"/>
                </a:lnTo>
                <a:cubicBezTo>
                  <a:pt x="1136974" y="971435"/>
                  <a:pt x="1142494" y="966736"/>
                  <a:pt x="1142494" y="957339"/>
                </a:cubicBezTo>
                <a:cubicBezTo>
                  <a:pt x="1142494" y="950760"/>
                  <a:pt x="1140381" y="944064"/>
                  <a:pt x="1136151" y="937250"/>
                </a:cubicBezTo>
                <a:close/>
                <a:moveTo>
                  <a:pt x="2455649" y="930554"/>
                </a:moveTo>
                <a:lnTo>
                  <a:pt x="2455649" y="971435"/>
                </a:lnTo>
                <a:lnTo>
                  <a:pt x="2500055" y="971435"/>
                </a:lnTo>
                <a:lnTo>
                  <a:pt x="2500055" y="995048"/>
                </a:lnTo>
                <a:lnTo>
                  <a:pt x="2455649" y="995048"/>
                </a:lnTo>
                <a:lnTo>
                  <a:pt x="2455649" y="1087031"/>
                </a:lnTo>
                <a:cubicBezTo>
                  <a:pt x="2455649" y="1109116"/>
                  <a:pt x="2463403" y="1120159"/>
                  <a:pt x="2478910" y="1120159"/>
                </a:cubicBezTo>
                <a:cubicBezTo>
                  <a:pt x="2486194" y="1120159"/>
                  <a:pt x="2492184" y="1119454"/>
                  <a:pt x="2496883" y="1118044"/>
                </a:cubicBezTo>
                <a:lnTo>
                  <a:pt x="2498293" y="1141657"/>
                </a:lnTo>
                <a:cubicBezTo>
                  <a:pt x="2490304" y="1144476"/>
                  <a:pt x="2481142" y="1145886"/>
                  <a:pt x="2470804" y="1145886"/>
                </a:cubicBezTo>
                <a:cubicBezTo>
                  <a:pt x="2456472" y="1145886"/>
                  <a:pt x="2445312" y="1141539"/>
                  <a:pt x="2437323" y="1132846"/>
                </a:cubicBezTo>
                <a:cubicBezTo>
                  <a:pt x="2429335" y="1123918"/>
                  <a:pt x="2425341" y="1108999"/>
                  <a:pt x="2425341" y="1088088"/>
                </a:cubicBezTo>
                <a:lnTo>
                  <a:pt x="2425341" y="995048"/>
                </a:lnTo>
                <a:lnTo>
                  <a:pt x="2398909" y="995048"/>
                </a:lnTo>
                <a:lnTo>
                  <a:pt x="2398909" y="971435"/>
                </a:lnTo>
                <a:lnTo>
                  <a:pt x="2425341" y="971435"/>
                </a:lnTo>
                <a:lnTo>
                  <a:pt x="2425341" y="939717"/>
                </a:lnTo>
                <a:close/>
                <a:moveTo>
                  <a:pt x="0" y="904475"/>
                </a:moveTo>
                <a:lnTo>
                  <a:pt x="33833" y="904475"/>
                </a:lnTo>
                <a:lnTo>
                  <a:pt x="109604" y="1024652"/>
                </a:lnTo>
                <a:cubicBezTo>
                  <a:pt x="127930" y="1054255"/>
                  <a:pt x="142027" y="1079982"/>
                  <a:pt x="151895" y="1101833"/>
                </a:cubicBezTo>
                <a:lnTo>
                  <a:pt x="152952" y="1101480"/>
                </a:lnTo>
                <a:cubicBezTo>
                  <a:pt x="150603" y="1074931"/>
                  <a:pt x="149428" y="1042390"/>
                  <a:pt x="149428" y="1003859"/>
                </a:cubicBezTo>
                <a:lnTo>
                  <a:pt x="149428" y="904475"/>
                </a:lnTo>
                <a:lnTo>
                  <a:pt x="178327" y="904475"/>
                </a:lnTo>
                <a:lnTo>
                  <a:pt x="178327" y="1142009"/>
                </a:lnTo>
                <a:lnTo>
                  <a:pt x="147313" y="1142009"/>
                </a:lnTo>
                <a:lnTo>
                  <a:pt x="71895" y="1021480"/>
                </a:lnTo>
                <a:cubicBezTo>
                  <a:pt x="52159" y="990231"/>
                  <a:pt x="37474" y="963800"/>
                  <a:pt x="27841" y="942184"/>
                </a:cubicBezTo>
                <a:lnTo>
                  <a:pt x="26784" y="942537"/>
                </a:lnTo>
                <a:cubicBezTo>
                  <a:pt x="28194" y="966502"/>
                  <a:pt x="28899" y="999160"/>
                  <a:pt x="28899" y="1040511"/>
                </a:cubicBezTo>
                <a:lnTo>
                  <a:pt x="28899" y="1142009"/>
                </a:lnTo>
                <a:lnTo>
                  <a:pt x="0" y="1142009"/>
                </a:lnTo>
                <a:close/>
                <a:moveTo>
                  <a:pt x="3891124" y="904122"/>
                </a:moveTo>
                <a:cubicBezTo>
                  <a:pt x="3896762" y="904122"/>
                  <a:pt x="3901344" y="905943"/>
                  <a:pt x="3904868" y="909585"/>
                </a:cubicBezTo>
                <a:cubicBezTo>
                  <a:pt x="3908392" y="913227"/>
                  <a:pt x="3910154" y="917867"/>
                  <a:pt x="3910154" y="923506"/>
                </a:cubicBezTo>
                <a:cubicBezTo>
                  <a:pt x="3910154" y="928909"/>
                  <a:pt x="3908392" y="933432"/>
                  <a:pt x="3904868" y="937074"/>
                </a:cubicBezTo>
                <a:cubicBezTo>
                  <a:pt x="3901344" y="940716"/>
                  <a:pt x="3896527" y="942537"/>
                  <a:pt x="3890419" y="942537"/>
                </a:cubicBezTo>
                <a:cubicBezTo>
                  <a:pt x="3884780" y="942537"/>
                  <a:pt x="3880257" y="940716"/>
                  <a:pt x="3876850" y="937074"/>
                </a:cubicBezTo>
                <a:cubicBezTo>
                  <a:pt x="3873443" y="933432"/>
                  <a:pt x="3871740" y="928909"/>
                  <a:pt x="3871740" y="923506"/>
                </a:cubicBezTo>
                <a:cubicBezTo>
                  <a:pt x="3871740" y="918102"/>
                  <a:pt x="3873561" y="913520"/>
                  <a:pt x="3877203" y="909761"/>
                </a:cubicBezTo>
                <a:cubicBezTo>
                  <a:pt x="3880844" y="906002"/>
                  <a:pt x="3885485" y="904122"/>
                  <a:pt x="3891124" y="904122"/>
                </a:cubicBezTo>
                <a:close/>
                <a:moveTo>
                  <a:pt x="443074" y="904122"/>
                </a:moveTo>
                <a:cubicBezTo>
                  <a:pt x="448713" y="904122"/>
                  <a:pt x="453294" y="905943"/>
                  <a:pt x="456819" y="909585"/>
                </a:cubicBezTo>
                <a:cubicBezTo>
                  <a:pt x="460343" y="913227"/>
                  <a:pt x="462105" y="917867"/>
                  <a:pt x="462105" y="923506"/>
                </a:cubicBezTo>
                <a:cubicBezTo>
                  <a:pt x="462105" y="928909"/>
                  <a:pt x="460343" y="933432"/>
                  <a:pt x="456819" y="937074"/>
                </a:cubicBezTo>
                <a:cubicBezTo>
                  <a:pt x="453294" y="940716"/>
                  <a:pt x="448478" y="942537"/>
                  <a:pt x="442369" y="942537"/>
                </a:cubicBezTo>
                <a:cubicBezTo>
                  <a:pt x="436731" y="942537"/>
                  <a:pt x="432208" y="940716"/>
                  <a:pt x="428801" y="937074"/>
                </a:cubicBezTo>
                <a:cubicBezTo>
                  <a:pt x="425394" y="933432"/>
                  <a:pt x="423691" y="928909"/>
                  <a:pt x="423691" y="923506"/>
                </a:cubicBezTo>
                <a:cubicBezTo>
                  <a:pt x="423691" y="918102"/>
                  <a:pt x="425512" y="913520"/>
                  <a:pt x="429153" y="909761"/>
                </a:cubicBezTo>
                <a:cubicBezTo>
                  <a:pt x="432795" y="906002"/>
                  <a:pt x="437435" y="904122"/>
                  <a:pt x="443074" y="904122"/>
                </a:cubicBezTo>
                <a:close/>
                <a:moveTo>
                  <a:pt x="6522100" y="897779"/>
                </a:moveTo>
                <a:lnTo>
                  <a:pt x="6543598" y="897779"/>
                </a:lnTo>
                <a:lnTo>
                  <a:pt x="6577431" y="948175"/>
                </a:lnTo>
                <a:lnTo>
                  <a:pt x="6553819" y="948175"/>
                </a:lnTo>
                <a:lnTo>
                  <a:pt x="6533378" y="915047"/>
                </a:lnTo>
                <a:lnTo>
                  <a:pt x="6532673" y="915047"/>
                </a:lnTo>
                <a:lnTo>
                  <a:pt x="6512232" y="948175"/>
                </a:lnTo>
                <a:lnTo>
                  <a:pt x="6488973" y="948175"/>
                </a:lnTo>
                <a:close/>
                <a:moveTo>
                  <a:pt x="4974821" y="897779"/>
                </a:moveTo>
                <a:lnTo>
                  <a:pt x="4996319" y="897779"/>
                </a:lnTo>
                <a:lnTo>
                  <a:pt x="5030152" y="948175"/>
                </a:lnTo>
                <a:lnTo>
                  <a:pt x="5006539" y="948175"/>
                </a:lnTo>
                <a:lnTo>
                  <a:pt x="4986099" y="915047"/>
                </a:lnTo>
                <a:lnTo>
                  <a:pt x="4985394" y="915047"/>
                </a:lnTo>
                <a:lnTo>
                  <a:pt x="4964953" y="948175"/>
                </a:lnTo>
                <a:lnTo>
                  <a:pt x="4941693" y="948175"/>
                </a:lnTo>
                <a:close/>
                <a:moveTo>
                  <a:pt x="4443545" y="897779"/>
                </a:moveTo>
                <a:lnTo>
                  <a:pt x="4466452" y="897779"/>
                </a:lnTo>
                <a:lnTo>
                  <a:pt x="4496761" y="948175"/>
                </a:lnTo>
                <a:lnTo>
                  <a:pt x="4473148" y="948175"/>
                </a:lnTo>
                <a:lnTo>
                  <a:pt x="4455175" y="915047"/>
                </a:lnTo>
                <a:lnTo>
                  <a:pt x="4454470" y="915047"/>
                </a:lnTo>
                <a:lnTo>
                  <a:pt x="4436497" y="948175"/>
                </a:lnTo>
                <a:lnTo>
                  <a:pt x="4413941" y="948175"/>
                </a:lnTo>
                <a:close/>
                <a:moveTo>
                  <a:pt x="2024196" y="897779"/>
                </a:moveTo>
                <a:lnTo>
                  <a:pt x="2047103" y="897779"/>
                </a:lnTo>
                <a:lnTo>
                  <a:pt x="2077411" y="948175"/>
                </a:lnTo>
                <a:lnTo>
                  <a:pt x="2053799" y="948175"/>
                </a:lnTo>
                <a:lnTo>
                  <a:pt x="2035826" y="915047"/>
                </a:lnTo>
                <a:lnTo>
                  <a:pt x="2035121" y="915047"/>
                </a:lnTo>
                <a:lnTo>
                  <a:pt x="2017147" y="948175"/>
                </a:lnTo>
                <a:lnTo>
                  <a:pt x="1994592" y="948175"/>
                </a:lnTo>
                <a:close/>
                <a:moveTo>
                  <a:pt x="1266738" y="897779"/>
                </a:moveTo>
                <a:lnTo>
                  <a:pt x="1300573" y="897779"/>
                </a:lnTo>
                <a:lnTo>
                  <a:pt x="1257576" y="948175"/>
                </a:lnTo>
                <a:lnTo>
                  <a:pt x="1235725" y="948175"/>
                </a:lnTo>
                <a:close/>
                <a:moveTo>
                  <a:pt x="6380692" y="891787"/>
                </a:moveTo>
                <a:lnTo>
                  <a:pt x="6411705" y="891787"/>
                </a:lnTo>
                <a:lnTo>
                  <a:pt x="6411705" y="1142009"/>
                </a:lnTo>
                <a:lnTo>
                  <a:pt x="6380692" y="1142009"/>
                </a:lnTo>
                <a:close/>
                <a:moveTo>
                  <a:pt x="5304367" y="891787"/>
                </a:moveTo>
                <a:lnTo>
                  <a:pt x="5335380" y="891787"/>
                </a:lnTo>
                <a:lnTo>
                  <a:pt x="5335380" y="998572"/>
                </a:lnTo>
                <a:lnTo>
                  <a:pt x="5336085" y="998572"/>
                </a:lnTo>
                <a:cubicBezTo>
                  <a:pt x="5341489" y="988939"/>
                  <a:pt x="5348890" y="981538"/>
                  <a:pt x="5358288" y="976369"/>
                </a:cubicBezTo>
                <a:cubicBezTo>
                  <a:pt x="5368156" y="970731"/>
                  <a:pt x="5378729" y="967911"/>
                  <a:pt x="5390006" y="967911"/>
                </a:cubicBezTo>
                <a:cubicBezTo>
                  <a:pt x="5394940" y="967911"/>
                  <a:pt x="5399933" y="968557"/>
                  <a:pt x="5404984" y="969850"/>
                </a:cubicBezTo>
                <a:cubicBezTo>
                  <a:pt x="5410036" y="971142"/>
                  <a:pt x="5415322" y="973433"/>
                  <a:pt x="5420844" y="976722"/>
                </a:cubicBezTo>
                <a:cubicBezTo>
                  <a:pt x="5426365" y="980011"/>
                  <a:pt x="5431181" y="984299"/>
                  <a:pt x="5435293" y="989585"/>
                </a:cubicBezTo>
                <a:cubicBezTo>
                  <a:pt x="5439405" y="994872"/>
                  <a:pt x="5442811" y="1001862"/>
                  <a:pt x="5445513" y="1010555"/>
                </a:cubicBezTo>
                <a:cubicBezTo>
                  <a:pt x="5448215" y="1019248"/>
                  <a:pt x="5449566" y="1029233"/>
                  <a:pt x="5449566" y="1040511"/>
                </a:cubicBezTo>
                <a:lnTo>
                  <a:pt x="5449566" y="1142009"/>
                </a:lnTo>
                <a:lnTo>
                  <a:pt x="5418552" y="1142009"/>
                </a:lnTo>
                <a:lnTo>
                  <a:pt x="5418552" y="1044035"/>
                </a:lnTo>
                <a:cubicBezTo>
                  <a:pt x="5418552" y="1028998"/>
                  <a:pt x="5415380" y="1016840"/>
                  <a:pt x="5409037" y="1007559"/>
                </a:cubicBezTo>
                <a:cubicBezTo>
                  <a:pt x="5402693" y="998279"/>
                  <a:pt x="5392708" y="993638"/>
                  <a:pt x="5379081" y="993638"/>
                </a:cubicBezTo>
                <a:cubicBezTo>
                  <a:pt x="5369448" y="993638"/>
                  <a:pt x="5360873" y="996575"/>
                  <a:pt x="5353354" y="1002449"/>
                </a:cubicBezTo>
                <a:cubicBezTo>
                  <a:pt x="5345836" y="1008323"/>
                  <a:pt x="5340550" y="1015606"/>
                  <a:pt x="5337495" y="1024299"/>
                </a:cubicBezTo>
                <a:cubicBezTo>
                  <a:pt x="5336085" y="1028058"/>
                  <a:pt x="5335380" y="1032992"/>
                  <a:pt x="5335380" y="1039101"/>
                </a:cubicBezTo>
                <a:lnTo>
                  <a:pt x="5335380" y="1142009"/>
                </a:lnTo>
                <a:lnTo>
                  <a:pt x="5304367" y="1142009"/>
                </a:lnTo>
                <a:close/>
                <a:moveTo>
                  <a:pt x="4837642" y="891787"/>
                </a:moveTo>
                <a:lnTo>
                  <a:pt x="4868655" y="891787"/>
                </a:lnTo>
                <a:lnTo>
                  <a:pt x="4868655" y="1142009"/>
                </a:lnTo>
                <a:lnTo>
                  <a:pt x="4837642" y="1142009"/>
                </a:lnTo>
                <a:close/>
                <a:moveTo>
                  <a:pt x="4199467" y="891787"/>
                </a:moveTo>
                <a:lnTo>
                  <a:pt x="4230480" y="891787"/>
                </a:lnTo>
                <a:lnTo>
                  <a:pt x="4230480" y="998572"/>
                </a:lnTo>
                <a:lnTo>
                  <a:pt x="4231185" y="998572"/>
                </a:lnTo>
                <a:cubicBezTo>
                  <a:pt x="4236589" y="988939"/>
                  <a:pt x="4243990" y="981538"/>
                  <a:pt x="4253388" y="976369"/>
                </a:cubicBezTo>
                <a:cubicBezTo>
                  <a:pt x="4263256" y="970731"/>
                  <a:pt x="4273829" y="967911"/>
                  <a:pt x="4285106" y="967911"/>
                </a:cubicBezTo>
                <a:cubicBezTo>
                  <a:pt x="4290040" y="967911"/>
                  <a:pt x="4295033" y="968557"/>
                  <a:pt x="4300084" y="969850"/>
                </a:cubicBezTo>
                <a:cubicBezTo>
                  <a:pt x="4305135" y="971142"/>
                  <a:pt x="4310422" y="973433"/>
                  <a:pt x="4315944" y="976722"/>
                </a:cubicBezTo>
                <a:cubicBezTo>
                  <a:pt x="4321465" y="980011"/>
                  <a:pt x="4326281" y="984299"/>
                  <a:pt x="4330393" y="989585"/>
                </a:cubicBezTo>
                <a:cubicBezTo>
                  <a:pt x="4334505" y="994872"/>
                  <a:pt x="4337911" y="1001862"/>
                  <a:pt x="4340613" y="1010555"/>
                </a:cubicBezTo>
                <a:cubicBezTo>
                  <a:pt x="4343315" y="1019248"/>
                  <a:pt x="4344666" y="1029233"/>
                  <a:pt x="4344666" y="1040511"/>
                </a:cubicBezTo>
                <a:lnTo>
                  <a:pt x="4344666" y="1142009"/>
                </a:lnTo>
                <a:lnTo>
                  <a:pt x="4313652" y="1142009"/>
                </a:lnTo>
                <a:lnTo>
                  <a:pt x="4313652" y="1044035"/>
                </a:lnTo>
                <a:cubicBezTo>
                  <a:pt x="4313652" y="1028998"/>
                  <a:pt x="4310480" y="1016840"/>
                  <a:pt x="4304137" y="1007559"/>
                </a:cubicBezTo>
                <a:cubicBezTo>
                  <a:pt x="4297793" y="998279"/>
                  <a:pt x="4287808" y="993638"/>
                  <a:pt x="4274181" y="993638"/>
                </a:cubicBezTo>
                <a:cubicBezTo>
                  <a:pt x="4264548" y="993638"/>
                  <a:pt x="4255972" y="996575"/>
                  <a:pt x="4248454" y="1002449"/>
                </a:cubicBezTo>
                <a:cubicBezTo>
                  <a:pt x="4240936" y="1008323"/>
                  <a:pt x="4235650" y="1015606"/>
                  <a:pt x="4232595" y="1024299"/>
                </a:cubicBezTo>
                <a:cubicBezTo>
                  <a:pt x="4231185" y="1028058"/>
                  <a:pt x="4230480" y="1032992"/>
                  <a:pt x="4230480" y="1039101"/>
                </a:cubicBezTo>
                <a:lnTo>
                  <a:pt x="4230480" y="1142009"/>
                </a:lnTo>
                <a:lnTo>
                  <a:pt x="4199467" y="1142009"/>
                </a:lnTo>
                <a:close/>
                <a:moveTo>
                  <a:pt x="4037542" y="891787"/>
                </a:moveTo>
                <a:lnTo>
                  <a:pt x="4068203" y="891787"/>
                </a:lnTo>
                <a:lnTo>
                  <a:pt x="4068203" y="1049674"/>
                </a:lnTo>
                <a:lnTo>
                  <a:pt x="4068907" y="1049674"/>
                </a:lnTo>
                <a:cubicBezTo>
                  <a:pt x="4073607" y="1043095"/>
                  <a:pt x="4078541" y="1036634"/>
                  <a:pt x="4083709" y="1030290"/>
                </a:cubicBezTo>
                <a:lnTo>
                  <a:pt x="4134106" y="971435"/>
                </a:lnTo>
                <a:lnTo>
                  <a:pt x="4171110" y="971435"/>
                </a:lnTo>
                <a:lnTo>
                  <a:pt x="4105560" y="1041568"/>
                </a:lnTo>
                <a:lnTo>
                  <a:pt x="4180626" y="1142009"/>
                </a:lnTo>
                <a:lnTo>
                  <a:pt x="4142565" y="1142009"/>
                </a:lnTo>
                <a:lnTo>
                  <a:pt x="4084062" y="1060247"/>
                </a:lnTo>
                <a:lnTo>
                  <a:pt x="4068203" y="1077868"/>
                </a:lnTo>
                <a:lnTo>
                  <a:pt x="4068203" y="1142009"/>
                </a:lnTo>
                <a:lnTo>
                  <a:pt x="4037542" y="1142009"/>
                </a:lnTo>
                <a:close/>
                <a:moveTo>
                  <a:pt x="3675592" y="891787"/>
                </a:moveTo>
                <a:lnTo>
                  <a:pt x="3706605" y="891787"/>
                </a:lnTo>
                <a:lnTo>
                  <a:pt x="3706605" y="998572"/>
                </a:lnTo>
                <a:lnTo>
                  <a:pt x="3707310" y="998572"/>
                </a:lnTo>
                <a:cubicBezTo>
                  <a:pt x="3712714" y="988939"/>
                  <a:pt x="3720115" y="981538"/>
                  <a:pt x="3729513" y="976369"/>
                </a:cubicBezTo>
                <a:cubicBezTo>
                  <a:pt x="3739381" y="970731"/>
                  <a:pt x="3749953" y="967911"/>
                  <a:pt x="3761231" y="967911"/>
                </a:cubicBezTo>
                <a:cubicBezTo>
                  <a:pt x="3766165" y="967911"/>
                  <a:pt x="3771158" y="968557"/>
                  <a:pt x="3776209" y="969850"/>
                </a:cubicBezTo>
                <a:cubicBezTo>
                  <a:pt x="3781260" y="971142"/>
                  <a:pt x="3786547" y="973433"/>
                  <a:pt x="3792068" y="976722"/>
                </a:cubicBezTo>
                <a:cubicBezTo>
                  <a:pt x="3797589" y="980011"/>
                  <a:pt x="3802406" y="984299"/>
                  <a:pt x="3806518" y="989585"/>
                </a:cubicBezTo>
                <a:cubicBezTo>
                  <a:pt x="3810629" y="994872"/>
                  <a:pt x="3814036" y="1001862"/>
                  <a:pt x="3816738" y="1010555"/>
                </a:cubicBezTo>
                <a:cubicBezTo>
                  <a:pt x="3819440" y="1019248"/>
                  <a:pt x="3820791" y="1029233"/>
                  <a:pt x="3820791" y="1040511"/>
                </a:cubicBezTo>
                <a:lnTo>
                  <a:pt x="3820791" y="1142009"/>
                </a:lnTo>
                <a:lnTo>
                  <a:pt x="3789777" y="1142009"/>
                </a:lnTo>
                <a:lnTo>
                  <a:pt x="3789777" y="1044035"/>
                </a:lnTo>
                <a:cubicBezTo>
                  <a:pt x="3789777" y="1028998"/>
                  <a:pt x="3786606" y="1016840"/>
                  <a:pt x="3780262" y="1007559"/>
                </a:cubicBezTo>
                <a:cubicBezTo>
                  <a:pt x="3773918" y="998279"/>
                  <a:pt x="3763933" y="993638"/>
                  <a:pt x="3750306" y="993638"/>
                </a:cubicBezTo>
                <a:cubicBezTo>
                  <a:pt x="3740673" y="993638"/>
                  <a:pt x="3732097" y="996575"/>
                  <a:pt x="3724579" y="1002449"/>
                </a:cubicBezTo>
                <a:cubicBezTo>
                  <a:pt x="3717060" y="1008323"/>
                  <a:pt x="3711774" y="1015606"/>
                  <a:pt x="3708720" y="1024299"/>
                </a:cubicBezTo>
                <a:cubicBezTo>
                  <a:pt x="3707310" y="1028058"/>
                  <a:pt x="3706605" y="1032992"/>
                  <a:pt x="3706605" y="1039101"/>
                </a:cubicBezTo>
                <a:lnTo>
                  <a:pt x="3706605" y="1142009"/>
                </a:lnTo>
                <a:lnTo>
                  <a:pt x="3675592" y="1142009"/>
                </a:lnTo>
                <a:close/>
                <a:moveTo>
                  <a:pt x="3513667" y="891787"/>
                </a:moveTo>
                <a:lnTo>
                  <a:pt x="3544328" y="891787"/>
                </a:lnTo>
                <a:lnTo>
                  <a:pt x="3544328" y="1049674"/>
                </a:lnTo>
                <a:lnTo>
                  <a:pt x="3545032" y="1049674"/>
                </a:lnTo>
                <a:cubicBezTo>
                  <a:pt x="3549732" y="1043095"/>
                  <a:pt x="3554666" y="1036634"/>
                  <a:pt x="3559834" y="1030290"/>
                </a:cubicBezTo>
                <a:lnTo>
                  <a:pt x="3610231" y="971435"/>
                </a:lnTo>
                <a:lnTo>
                  <a:pt x="3647236" y="971435"/>
                </a:lnTo>
                <a:lnTo>
                  <a:pt x="3581685" y="1041568"/>
                </a:lnTo>
                <a:lnTo>
                  <a:pt x="3656751" y="1142009"/>
                </a:lnTo>
                <a:lnTo>
                  <a:pt x="3618689" y="1142009"/>
                </a:lnTo>
                <a:lnTo>
                  <a:pt x="3560187" y="1060247"/>
                </a:lnTo>
                <a:lnTo>
                  <a:pt x="3544328" y="1077868"/>
                </a:lnTo>
                <a:lnTo>
                  <a:pt x="3544328" y="1142009"/>
                </a:lnTo>
                <a:lnTo>
                  <a:pt x="3513667" y="1142009"/>
                </a:lnTo>
                <a:close/>
                <a:moveTo>
                  <a:pt x="1780117" y="891787"/>
                </a:moveTo>
                <a:lnTo>
                  <a:pt x="1811132" y="891787"/>
                </a:lnTo>
                <a:lnTo>
                  <a:pt x="1811132" y="998572"/>
                </a:lnTo>
                <a:lnTo>
                  <a:pt x="1811836" y="998572"/>
                </a:lnTo>
                <a:cubicBezTo>
                  <a:pt x="1817240" y="988939"/>
                  <a:pt x="1824640" y="981538"/>
                  <a:pt x="1834039" y="976369"/>
                </a:cubicBezTo>
                <a:cubicBezTo>
                  <a:pt x="1843907" y="970731"/>
                  <a:pt x="1854480" y="967911"/>
                  <a:pt x="1865757" y="967911"/>
                </a:cubicBezTo>
                <a:cubicBezTo>
                  <a:pt x="1870691" y="967911"/>
                  <a:pt x="1875683" y="968557"/>
                  <a:pt x="1880735" y="969850"/>
                </a:cubicBezTo>
                <a:cubicBezTo>
                  <a:pt x="1885786" y="971142"/>
                  <a:pt x="1891073" y="973433"/>
                  <a:pt x="1896594" y="976722"/>
                </a:cubicBezTo>
                <a:cubicBezTo>
                  <a:pt x="1902116" y="980011"/>
                  <a:pt x="1906933" y="984299"/>
                  <a:pt x="1911043" y="989585"/>
                </a:cubicBezTo>
                <a:cubicBezTo>
                  <a:pt x="1915155" y="994872"/>
                  <a:pt x="1918562" y="1001862"/>
                  <a:pt x="1921264" y="1010555"/>
                </a:cubicBezTo>
                <a:cubicBezTo>
                  <a:pt x="1923966" y="1019248"/>
                  <a:pt x="1925317" y="1029233"/>
                  <a:pt x="1925317" y="1040511"/>
                </a:cubicBezTo>
                <a:lnTo>
                  <a:pt x="1925317" y="1142009"/>
                </a:lnTo>
                <a:lnTo>
                  <a:pt x="1894304" y="1142009"/>
                </a:lnTo>
                <a:lnTo>
                  <a:pt x="1894304" y="1044035"/>
                </a:lnTo>
                <a:cubicBezTo>
                  <a:pt x="1894304" y="1028998"/>
                  <a:pt x="1891131" y="1016840"/>
                  <a:pt x="1884789" y="1007559"/>
                </a:cubicBezTo>
                <a:cubicBezTo>
                  <a:pt x="1878444" y="998279"/>
                  <a:pt x="1868459" y="993638"/>
                  <a:pt x="1854831" y="993638"/>
                </a:cubicBezTo>
                <a:cubicBezTo>
                  <a:pt x="1845198" y="993638"/>
                  <a:pt x="1836623" y="996575"/>
                  <a:pt x="1829105" y="1002449"/>
                </a:cubicBezTo>
                <a:cubicBezTo>
                  <a:pt x="1821586" y="1008323"/>
                  <a:pt x="1816301" y="1015606"/>
                  <a:pt x="1813246" y="1024299"/>
                </a:cubicBezTo>
                <a:cubicBezTo>
                  <a:pt x="1811836" y="1028058"/>
                  <a:pt x="1811132" y="1032992"/>
                  <a:pt x="1811132" y="1039101"/>
                </a:cubicBezTo>
                <a:lnTo>
                  <a:pt x="1811132" y="1142009"/>
                </a:lnTo>
                <a:lnTo>
                  <a:pt x="1780117" y="1142009"/>
                </a:lnTo>
                <a:close/>
                <a:moveTo>
                  <a:pt x="1618193" y="891787"/>
                </a:moveTo>
                <a:lnTo>
                  <a:pt x="1648854" y="891787"/>
                </a:lnTo>
                <a:lnTo>
                  <a:pt x="1648854" y="1049674"/>
                </a:lnTo>
                <a:lnTo>
                  <a:pt x="1649559" y="1049674"/>
                </a:lnTo>
                <a:cubicBezTo>
                  <a:pt x="1654258" y="1043095"/>
                  <a:pt x="1659192" y="1036634"/>
                  <a:pt x="1664361" y="1030290"/>
                </a:cubicBezTo>
                <a:lnTo>
                  <a:pt x="1714757" y="971435"/>
                </a:lnTo>
                <a:lnTo>
                  <a:pt x="1751761" y="971435"/>
                </a:lnTo>
                <a:lnTo>
                  <a:pt x="1686211" y="1041568"/>
                </a:lnTo>
                <a:lnTo>
                  <a:pt x="1761277" y="1142009"/>
                </a:lnTo>
                <a:lnTo>
                  <a:pt x="1723216" y="1142009"/>
                </a:lnTo>
                <a:lnTo>
                  <a:pt x="1664713" y="1060247"/>
                </a:lnTo>
                <a:lnTo>
                  <a:pt x="1648854" y="1077868"/>
                </a:lnTo>
                <a:lnTo>
                  <a:pt x="1648854" y="1142009"/>
                </a:lnTo>
                <a:lnTo>
                  <a:pt x="1618193" y="1142009"/>
                </a:lnTo>
                <a:close/>
                <a:moveTo>
                  <a:pt x="789517" y="891787"/>
                </a:moveTo>
                <a:lnTo>
                  <a:pt x="820179" y="891787"/>
                </a:lnTo>
                <a:lnTo>
                  <a:pt x="820179" y="998925"/>
                </a:lnTo>
                <a:lnTo>
                  <a:pt x="820883" y="998925"/>
                </a:lnTo>
                <a:cubicBezTo>
                  <a:pt x="832866" y="978249"/>
                  <a:pt x="852249" y="967911"/>
                  <a:pt x="879033" y="967911"/>
                </a:cubicBezTo>
                <a:cubicBezTo>
                  <a:pt x="900414" y="967911"/>
                  <a:pt x="917800" y="975958"/>
                  <a:pt x="931192" y="992052"/>
                </a:cubicBezTo>
                <a:cubicBezTo>
                  <a:pt x="944584" y="1008146"/>
                  <a:pt x="951280" y="1028998"/>
                  <a:pt x="951280" y="1054608"/>
                </a:cubicBezTo>
                <a:cubicBezTo>
                  <a:pt x="951280" y="1083272"/>
                  <a:pt x="943644" y="1105651"/>
                  <a:pt x="928372" y="1121745"/>
                </a:cubicBezTo>
                <a:cubicBezTo>
                  <a:pt x="913101" y="1137839"/>
                  <a:pt x="895127" y="1145886"/>
                  <a:pt x="874452" y="1145886"/>
                </a:cubicBezTo>
                <a:cubicBezTo>
                  <a:pt x="848607" y="1145886"/>
                  <a:pt x="829459" y="1135313"/>
                  <a:pt x="817006" y="1114168"/>
                </a:cubicBezTo>
                <a:lnTo>
                  <a:pt x="816302" y="1114168"/>
                </a:lnTo>
                <a:lnTo>
                  <a:pt x="814539" y="1142009"/>
                </a:lnTo>
                <a:lnTo>
                  <a:pt x="788108" y="1142009"/>
                </a:lnTo>
                <a:cubicBezTo>
                  <a:pt x="789047" y="1126502"/>
                  <a:pt x="789517" y="1111818"/>
                  <a:pt x="789517" y="1097956"/>
                </a:cubicBezTo>
                <a:close/>
                <a:moveTo>
                  <a:pt x="227543" y="891787"/>
                </a:moveTo>
                <a:lnTo>
                  <a:pt x="258556" y="891787"/>
                </a:lnTo>
                <a:lnTo>
                  <a:pt x="258556" y="998572"/>
                </a:lnTo>
                <a:lnTo>
                  <a:pt x="259261" y="998572"/>
                </a:lnTo>
                <a:cubicBezTo>
                  <a:pt x="264665" y="988939"/>
                  <a:pt x="272065" y="981538"/>
                  <a:pt x="281464" y="976369"/>
                </a:cubicBezTo>
                <a:cubicBezTo>
                  <a:pt x="291331" y="970731"/>
                  <a:pt x="301904" y="967911"/>
                  <a:pt x="313182" y="967911"/>
                </a:cubicBezTo>
                <a:cubicBezTo>
                  <a:pt x="318116" y="967911"/>
                  <a:pt x="323108" y="968557"/>
                  <a:pt x="328160" y="969850"/>
                </a:cubicBezTo>
                <a:cubicBezTo>
                  <a:pt x="333211" y="971142"/>
                  <a:pt x="338498" y="973433"/>
                  <a:pt x="344019" y="976722"/>
                </a:cubicBezTo>
                <a:cubicBezTo>
                  <a:pt x="349540" y="980011"/>
                  <a:pt x="354357" y="984299"/>
                  <a:pt x="358468" y="989585"/>
                </a:cubicBezTo>
                <a:cubicBezTo>
                  <a:pt x="362580" y="994872"/>
                  <a:pt x="365987" y="1001862"/>
                  <a:pt x="368689" y="1010555"/>
                </a:cubicBezTo>
                <a:cubicBezTo>
                  <a:pt x="371390" y="1019248"/>
                  <a:pt x="372741" y="1029233"/>
                  <a:pt x="372741" y="1040511"/>
                </a:cubicBezTo>
                <a:lnTo>
                  <a:pt x="372741" y="1142009"/>
                </a:lnTo>
                <a:lnTo>
                  <a:pt x="341728" y="1142009"/>
                </a:lnTo>
                <a:lnTo>
                  <a:pt x="341728" y="1044035"/>
                </a:lnTo>
                <a:cubicBezTo>
                  <a:pt x="341728" y="1028998"/>
                  <a:pt x="338556" y="1016840"/>
                  <a:pt x="332213" y="1007559"/>
                </a:cubicBezTo>
                <a:cubicBezTo>
                  <a:pt x="325869" y="998279"/>
                  <a:pt x="315884" y="993638"/>
                  <a:pt x="302256" y="993638"/>
                </a:cubicBezTo>
                <a:cubicBezTo>
                  <a:pt x="292623" y="993638"/>
                  <a:pt x="284048" y="996575"/>
                  <a:pt x="276529" y="1002449"/>
                </a:cubicBezTo>
                <a:cubicBezTo>
                  <a:pt x="269011" y="1008323"/>
                  <a:pt x="263725" y="1015606"/>
                  <a:pt x="260670" y="1024299"/>
                </a:cubicBezTo>
                <a:cubicBezTo>
                  <a:pt x="259261" y="1028058"/>
                  <a:pt x="258556" y="1032992"/>
                  <a:pt x="258556" y="1039101"/>
                </a:cubicBezTo>
                <a:lnTo>
                  <a:pt x="258556" y="1142009"/>
                </a:lnTo>
                <a:lnTo>
                  <a:pt x="227543" y="1142009"/>
                </a:lnTo>
                <a:close/>
                <a:moveTo>
                  <a:pt x="4503105" y="857250"/>
                </a:moveTo>
                <a:cubicBezTo>
                  <a:pt x="4510858" y="857250"/>
                  <a:pt x="4517437" y="859658"/>
                  <a:pt x="4522841" y="864474"/>
                </a:cubicBezTo>
                <a:cubicBezTo>
                  <a:pt x="4528245" y="869291"/>
                  <a:pt x="4530946" y="875223"/>
                  <a:pt x="4530946" y="882272"/>
                </a:cubicBezTo>
                <a:cubicBezTo>
                  <a:pt x="4530946" y="887441"/>
                  <a:pt x="4529654" y="891787"/>
                  <a:pt x="4527070" y="895312"/>
                </a:cubicBezTo>
                <a:cubicBezTo>
                  <a:pt x="4524485" y="898836"/>
                  <a:pt x="4521079" y="902595"/>
                  <a:pt x="4516849" y="906589"/>
                </a:cubicBezTo>
                <a:cubicBezTo>
                  <a:pt x="4512620" y="910583"/>
                  <a:pt x="4509331" y="914578"/>
                  <a:pt x="4506981" y="918572"/>
                </a:cubicBezTo>
                <a:lnTo>
                  <a:pt x="4491475" y="914343"/>
                </a:lnTo>
                <a:cubicBezTo>
                  <a:pt x="4493119" y="909879"/>
                  <a:pt x="4496527" y="904945"/>
                  <a:pt x="4501695" y="899541"/>
                </a:cubicBezTo>
                <a:cubicBezTo>
                  <a:pt x="4506864" y="894137"/>
                  <a:pt x="4509449" y="889438"/>
                  <a:pt x="4509449" y="885444"/>
                </a:cubicBezTo>
                <a:cubicBezTo>
                  <a:pt x="4509449" y="882154"/>
                  <a:pt x="4508332" y="879453"/>
                  <a:pt x="4506101" y="877338"/>
                </a:cubicBezTo>
                <a:cubicBezTo>
                  <a:pt x="4503869" y="875223"/>
                  <a:pt x="4501108" y="874166"/>
                  <a:pt x="4497818" y="874166"/>
                </a:cubicBezTo>
                <a:cubicBezTo>
                  <a:pt x="4491945" y="874166"/>
                  <a:pt x="4486306" y="878395"/>
                  <a:pt x="4480902" y="886853"/>
                </a:cubicBezTo>
                <a:lnTo>
                  <a:pt x="4469624" y="879805"/>
                </a:lnTo>
                <a:cubicBezTo>
                  <a:pt x="4477143" y="864768"/>
                  <a:pt x="4488303" y="857250"/>
                  <a:pt x="4503105" y="857250"/>
                </a:cubicBezTo>
                <a:close/>
                <a:moveTo>
                  <a:pt x="2083755" y="857250"/>
                </a:moveTo>
                <a:cubicBezTo>
                  <a:pt x="2091508" y="857250"/>
                  <a:pt x="2098087" y="859658"/>
                  <a:pt x="2103491" y="864474"/>
                </a:cubicBezTo>
                <a:cubicBezTo>
                  <a:pt x="2108894" y="869291"/>
                  <a:pt x="2111598" y="875223"/>
                  <a:pt x="2111598" y="882272"/>
                </a:cubicBezTo>
                <a:cubicBezTo>
                  <a:pt x="2111598" y="887441"/>
                  <a:pt x="2110305" y="891787"/>
                  <a:pt x="2107720" y="895312"/>
                </a:cubicBezTo>
                <a:cubicBezTo>
                  <a:pt x="2105136" y="898836"/>
                  <a:pt x="2101729" y="902595"/>
                  <a:pt x="2097500" y="906589"/>
                </a:cubicBezTo>
                <a:cubicBezTo>
                  <a:pt x="2093271" y="910583"/>
                  <a:pt x="2089982" y="914578"/>
                  <a:pt x="2087632" y="918572"/>
                </a:cubicBezTo>
                <a:lnTo>
                  <a:pt x="2072126" y="914343"/>
                </a:lnTo>
                <a:cubicBezTo>
                  <a:pt x="2073769" y="909879"/>
                  <a:pt x="2077176" y="904945"/>
                  <a:pt x="2082345" y="899541"/>
                </a:cubicBezTo>
                <a:cubicBezTo>
                  <a:pt x="2087515" y="894137"/>
                  <a:pt x="2090098" y="889438"/>
                  <a:pt x="2090098" y="885444"/>
                </a:cubicBezTo>
                <a:cubicBezTo>
                  <a:pt x="2090098" y="882154"/>
                  <a:pt x="2088982" y="879453"/>
                  <a:pt x="2086751" y="877338"/>
                </a:cubicBezTo>
                <a:cubicBezTo>
                  <a:pt x="2084520" y="875223"/>
                  <a:pt x="2081758" y="874166"/>
                  <a:pt x="2078469" y="874166"/>
                </a:cubicBezTo>
                <a:cubicBezTo>
                  <a:pt x="2072595" y="874166"/>
                  <a:pt x="2066957" y="878395"/>
                  <a:pt x="2061553" y="886853"/>
                </a:cubicBezTo>
                <a:lnTo>
                  <a:pt x="2050275" y="879805"/>
                </a:lnTo>
                <a:cubicBezTo>
                  <a:pt x="2057793" y="864768"/>
                  <a:pt x="2068953" y="857250"/>
                  <a:pt x="2083755" y="857250"/>
                </a:cubicBezTo>
                <a:close/>
                <a:moveTo>
                  <a:pt x="6013436" y="672855"/>
                </a:moveTo>
                <a:cubicBezTo>
                  <a:pt x="6019545" y="672855"/>
                  <a:pt x="6024538" y="674911"/>
                  <a:pt x="6028415" y="679023"/>
                </a:cubicBezTo>
                <a:cubicBezTo>
                  <a:pt x="6032292" y="683134"/>
                  <a:pt x="6034230" y="688479"/>
                  <a:pt x="6034230" y="695058"/>
                </a:cubicBezTo>
                <a:cubicBezTo>
                  <a:pt x="6034230" y="701402"/>
                  <a:pt x="6032232" y="706688"/>
                  <a:pt x="6028238" y="710917"/>
                </a:cubicBezTo>
                <a:cubicBezTo>
                  <a:pt x="6024244" y="715146"/>
                  <a:pt x="6019076" y="717261"/>
                  <a:pt x="6012732" y="717261"/>
                </a:cubicBezTo>
                <a:cubicBezTo>
                  <a:pt x="6006858" y="717261"/>
                  <a:pt x="6001983" y="715146"/>
                  <a:pt x="5998106" y="710917"/>
                </a:cubicBezTo>
                <a:cubicBezTo>
                  <a:pt x="5994229" y="706688"/>
                  <a:pt x="5992291" y="701402"/>
                  <a:pt x="5992291" y="695058"/>
                </a:cubicBezTo>
                <a:cubicBezTo>
                  <a:pt x="5992291" y="688714"/>
                  <a:pt x="5994288" y="683428"/>
                  <a:pt x="5998282" y="679199"/>
                </a:cubicBezTo>
                <a:cubicBezTo>
                  <a:pt x="6002277" y="674970"/>
                  <a:pt x="6007328" y="672855"/>
                  <a:pt x="6013436" y="672855"/>
                </a:cubicBezTo>
                <a:close/>
                <a:moveTo>
                  <a:pt x="2768212" y="668979"/>
                </a:moveTo>
                <a:cubicBezTo>
                  <a:pt x="2763983" y="684015"/>
                  <a:pt x="2758520" y="699992"/>
                  <a:pt x="2751824" y="716908"/>
                </a:cubicBezTo>
                <a:cubicBezTo>
                  <a:pt x="2745128" y="733825"/>
                  <a:pt x="2739313" y="746395"/>
                  <a:pt x="2734379" y="754618"/>
                </a:cubicBezTo>
                <a:lnTo>
                  <a:pt x="2712528" y="757085"/>
                </a:lnTo>
                <a:cubicBezTo>
                  <a:pt x="2721927" y="731240"/>
                  <a:pt x="2728975" y="703046"/>
                  <a:pt x="2733674" y="672503"/>
                </a:cubicBezTo>
                <a:close/>
                <a:moveTo>
                  <a:pt x="4136935" y="626335"/>
                </a:moveTo>
                <a:cubicBezTo>
                  <a:pt x="4088771" y="625395"/>
                  <a:pt x="4064688" y="638200"/>
                  <a:pt x="4064688" y="664750"/>
                </a:cubicBezTo>
                <a:cubicBezTo>
                  <a:pt x="4064688" y="674382"/>
                  <a:pt x="4067449" y="681725"/>
                  <a:pt x="4072970" y="686776"/>
                </a:cubicBezTo>
                <a:cubicBezTo>
                  <a:pt x="4078491" y="691828"/>
                  <a:pt x="4085364" y="694353"/>
                  <a:pt x="4093587" y="694353"/>
                </a:cubicBezTo>
                <a:cubicBezTo>
                  <a:pt x="4104159" y="694353"/>
                  <a:pt x="4113088" y="691593"/>
                  <a:pt x="4120371" y="686071"/>
                </a:cubicBezTo>
                <a:cubicBezTo>
                  <a:pt x="4127654" y="680550"/>
                  <a:pt x="4132706" y="673795"/>
                  <a:pt x="4135525" y="665807"/>
                </a:cubicBezTo>
                <a:cubicBezTo>
                  <a:pt x="4136466" y="662987"/>
                  <a:pt x="4136935" y="659698"/>
                  <a:pt x="4136935" y="655939"/>
                </a:cubicBezTo>
                <a:close/>
                <a:moveTo>
                  <a:pt x="3279685" y="626335"/>
                </a:moveTo>
                <a:cubicBezTo>
                  <a:pt x="3231520" y="625395"/>
                  <a:pt x="3207438" y="638200"/>
                  <a:pt x="3207438" y="664750"/>
                </a:cubicBezTo>
                <a:cubicBezTo>
                  <a:pt x="3207438" y="674382"/>
                  <a:pt x="3210199" y="681725"/>
                  <a:pt x="3215720" y="686776"/>
                </a:cubicBezTo>
                <a:cubicBezTo>
                  <a:pt x="3221241" y="691828"/>
                  <a:pt x="3228114" y="694353"/>
                  <a:pt x="3236337" y="694353"/>
                </a:cubicBezTo>
                <a:cubicBezTo>
                  <a:pt x="3246910" y="694353"/>
                  <a:pt x="3255838" y="691593"/>
                  <a:pt x="3263121" y="686071"/>
                </a:cubicBezTo>
                <a:cubicBezTo>
                  <a:pt x="3270404" y="680550"/>
                  <a:pt x="3275456" y="673795"/>
                  <a:pt x="3278275" y="665807"/>
                </a:cubicBezTo>
                <a:cubicBezTo>
                  <a:pt x="3279215" y="662752"/>
                  <a:pt x="3279685" y="659463"/>
                  <a:pt x="3279685" y="655939"/>
                </a:cubicBezTo>
                <a:close/>
                <a:moveTo>
                  <a:pt x="2355761" y="626335"/>
                </a:moveTo>
                <a:cubicBezTo>
                  <a:pt x="2307596" y="625395"/>
                  <a:pt x="2283514" y="638200"/>
                  <a:pt x="2283514" y="664750"/>
                </a:cubicBezTo>
                <a:cubicBezTo>
                  <a:pt x="2283514" y="674382"/>
                  <a:pt x="2286274" y="681725"/>
                  <a:pt x="2291796" y="686776"/>
                </a:cubicBezTo>
                <a:cubicBezTo>
                  <a:pt x="2297317" y="691828"/>
                  <a:pt x="2304189" y="694353"/>
                  <a:pt x="2312413" y="694353"/>
                </a:cubicBezTo>
                <a:cubicBezTo>
                  <a:pt x="2322985" y="694353"/>
                  <a:pt x="2331914" y="691593"/>
                  <a:pt x="2339197" y="686071"/>
                </a:cubicBezTo>
                <a:cubicBezTo>
                  <a:pt x="2346481" y="680550"/>
                  <a:pt x="2351531" y="673795"/>
                  <a:pt x="2354352" y="665807"/>
                </a:cubicBezTo>
                <a:cubicBezTo>
                  <a:pt x="2355291" y="662987"/>
                  <a:pt x="2355761" y="659698"/>
                  <a:pt x="2355761" y="655939"/>
                </a:cubicBezTo>
                <a:close/>
                <a:moveTo>
                  <a:pt x="1708061" y="626335"/>
                </a:moveTo>
                <a:cubicBezTo>
                  <a:pt x="1659897" y="625395"/>
                  <a:pt x="1635813" y="638200"/>
                  <a:pt x="1635813" y="664750"/>
                </a:cubicBezTo>
                <a:cubicBezTo>
                  <a:pt x="1635813" y="674382"/>
                  <a:pt x="1638574" y="681725"/>
                  <a:pt x="1644097" y="686776"/>
                </a:cubicBezTo>
                <a:cubicBezTo>
                  <a:pt x="1649617" y="691828"/>
                  <a:pt x="1656489" y="694353"/>
                  <a:pt x="1664713" y="694353"/>
                </a:cubicBezTo>
                <a:cubicBezTo>
                  <a:pt x="1675286" y="694353"/>
                  <a:pt x="1684214" y="691593"/>
                  <a:pt x="1691497" y="686071"/>
                </a:cubicBezTo>
                <a:cubicBezTo>
                  <a:pt x="1698781" y="680550"/>
                  <a:pt x="1703832" y="673795"/>
                  <a:pt x="1706651" y="665807"/>
                </a:cubicBezTo>
                <a:cubicBezTo>
                  <a:pt x="1707591" y="662752"/>
                  <a:pt x="1708061" y="659463"/>
                  <a:pt x="1708061" y="655939"/>
                </a:cubicBezTo>
                <a:close/>
                <a:moveTo>
                  <a:pt x="1184186" y="626335"/>
                </a:moveTo>
                <a:cubicBezTo>
                  <a:pt x="1136021" y="625395"/>
                  <a:pt x="1111939" y="638200"/>
                  <a:pt x="1111939" y="664750"/>
                </a:cubicBezTo>
                <a:cubicBezTo>
                  <a:pt x="1111939" y="674382"/>
                  <a:pt x="1114699" y="681725"/>
                  <a:pt x="1120221" y="686776"/>
                </a:cubicBezTo>
                <a:cubicBezTo>
                  <a:pt x="1125742" y="691828"/>
                  <a:pt x="1132614" y="694353"/>
                  <a:pt x="1140837" y="694353"/>
                </a:cubicBezTo>
                <a:cubicBezTo>
                  <a:pt x="1151410" y="694353"/>
                  <a:pt x="1160339" y="691593"/>
                  <a:pt x="1167621" y="686071"/>
                </a:cubicBezTo>
                <a:cubicBezTo>
                  <a:pt x="1174905" y="680550"/>
                  <a:pt x="1179957" y="673795"/>
                  <a:pt x="1182777" y="665807"/>
                </a:cubicBezTo>
                <a:cubicBezTo>
                  <a:pt x="1183716" y="662752"/>
                  <a:pt x="1184186" y="659463"/>
                  <a:pt x="1184186" y="655939"/>
                </a:cubicBezTo>
                <a:close/>
                <a:moveTo>
                  <a:pt x="5488800" y="563603"/>
                </a:moveTo>
                <a:cubicBezTo>
                  <a:pt x="5473058" y="563603"/>
                  <a:pt x="5460606" y="569771"/>
                  <a:pt x="5451442" y="582106"/>
                </a:cubicBezTo>
                <a:cubicBezTo>
                  <a:pt x="5442279" y="594441"/>
                  <a:pt x="5437698" y="610124"/>
                  <a:pt x="5437698" y="629155"/>
                </a:cubicBezTo>
                <a:cubicBezTo>
                  <a:pt x="5437698" y="647246"/>
                  <a:pt x="5442103" y="662283"/>
                  <a:pt x="5450914" y="674265"/>
                </a:cubicBezTo>
                <a:cubicBezTo>
                  <a:pt x="5459724" y="686247"/>
                  <a:pt x="5472118" y="692239"/>
                  <a:pt x="5488095" y="692239"/>
                </a:cubicBezTo>
                <a:cubicBezTo>
                  <a:pt x="5498667" y="692239"/>
                  <a:pt x="5508183" y="688891"/>
                  <a:pt x="5516641" y="682195"/>
                </a:cubicBezTo>
                <a:cubicBezTo>
                  <a:pt x="5525099" y="675498"/>
                  <a:pt x="5530738" y="666512"/>
                  <a:pt x="5533558" y="655234"/>
                </a:cubicBezTo>
                <a:cubicBezTo>
                  <a:pt x="5534497" y="651475"/>
                  <a:pt x="5534967" y="647011"/>
                  <a:pt x="5534967" y="641842"/>
                </a:cubicBezTo>
                <a:lnTo>
                  <a:pt x="5534967" y="612238"/>
                </a:lnTo>
                <a:cubicBezTo>
                  <a:pt x="5534967" y="607069"/>
                  <a:pt x="5534497" y="602723"/>
                  <a:pt x="5533558" y="599198"/>
                </a:cubicBezTo>
                <a:cubicBezTo>
                  <a:pt x="5531208" y="589096"/>
                  <a:pt x="5525980" y="580637"/>
                  <a:pt x="5517875" y="573824"/>
                </a:cubicBezTo>
                <a:cubicBezTo>
                  <a:pt x="5509769" y="567010"/>
                  <a:pt x="5500077" y="563603"/>
                  <a:pt x="5488800" y="563603"/>
                </a:cubicBezTo>
                <a:close/>
                <a:moveTo>
                  <a:pt x="1488300" y="563603"/>
                </a:moveTo>
                <a:cubicBezTo>
                  <a:pt x="1472558" y="563603"/>
                  <a:pt x="1460106" y="569771"/>
                  <a:pt x="1450943" y="582106"/>
                </a:cubicBezTo>
                <a:cubicBezTo>
                  <a:pt x="1441779" y="594441"/>
                  <a:pt x="1437199" y="610124"/>
                  <a:pt x="1437199" y="629155"/>
                </a:cubicBezTo>
                <a:cubicBezTo>
                  <a:pt x="1437199" y="647246"/>
                  <a:pt x="1441603" y="662283"/>
                  <a:pt x="1450415" y="674265"/>
                </a:cubicBezTo>
                <a:cubicBezTo>
                  <a:pt x="1459225" y="686247"/>
                  <a:pt x="1471619" y="692239"/>
                  <a:pt x="1487596" y="692239"/>
                </a:cubicBezTo>
                <a:cubicBezTo>
                  <a:pt x="1498169" y="692239"/>
                  <a:pt x="1507684" y="688891"/>
                  <a:pt x="1516142" y="682195"/>
                </a:cubicBezTo>
                <a:cubicBezTo>
                  <a:pt x="1524600" y="675498"/>
                  <a:pt x="1530238" y="666512"/>
                  <a:pt x="1533059" y="655234"/>
                </a:cubicBezTo>
                <a:cubicBezTo>
                  <a:pt x="1533998" y="651475"/>
                  <a:pt x="1534468" y="647011"/>
                  <a:pt x="1534468" y="641842"/>
                </a:cubicBezTo>
                <a:lnTo>
                  <a:pt x="1534468" y="612238"/>
                </a:lnTo>
                <a:cubicBezTo>
                  <a:pt x="1534468" y="607069"/>
                  <a:pt x="1533998" y="602723"/>
                  <a:pt x="1533059" y="599198"/>
                </a:cubicBezTo>
                <a:cubicBezTo>
                  <a:pt x="1530710" y="589096"/>
                  <a:pt x="1525481" y="580637"/>
                  <a:pt x="1517376" y="573824"/>
                </a:cubicBezTo>
                <a:cubicBezTo>
                  <a:pt x="1509270" y="567010"/>
                  <a:pt x="1499579" y="563603"/>
                  <a:pt x="1488300" y="563603"/>
                </a:cubicBezTo>
                <a:close/>
                <a:moveTo>
                  <a:pt x="2135647" y="563251"/>
                </a:moveTo>
                <a:cubicBezTo>
                  <a:pt x="2120611" y="563251"/>
                  <a:pt x="2108393" y="569125"/>
                  <a:pt x="2098995" y="580872"/>
                </a:cubicBezTo>
                <a:cubicBezTo>
                  <a:pt x="2089597" y="592620"/>
                  <a:pt x="2084899" y="608244"/>
                  <a:pt x="2084899" y="627745"/>
                </a:cubicBezTo>
                <a:cubicBezTo>
                  <a:pt x="2084899" y="645366"/>
                  <a:pt x="2089304" y="659992"/>
                  <a:pt x="2098115" y="671622"/>
                </a:cubicBezTo>
                <a:cubicBezTo>
                  <a:pt x="2106925" y="683252"/>
                  <a:pt x="2119318" y="689067"/>
                  <a:pt x="2135295" y="689067"/>
                </a:cubicBezTo>
                <a:cubicBezTo>
                  <a:pt x="2145162" y="689067"/>
                  <a:pt x="2154032" y="686247"/>
                  <a:pt x="2161903" y="680609"/>
                </a:cubicBezTo>
                <a:cubicBezTo>
                  <a:pt x="2169774" y="674970"/>
                  <a:pt x="2175236" y="667217"/>
                  <a:pt x="2178291" y="657349"/>
                </a:cubicBezTo>
                <a:cubicBezTo>
                  <a:pt x="2179936" y="652415"/>
                  <a:pt x="2180757" y="646893"/>
                  <a:pt x="2180757" y="640785"/>
                </a:cubicBezTo>
                <a:lnTo>
                  <a:pt x="2180757" y="610124"/>
                </a:lnTo>
                <a:cubicBezTo>
                  <a:pt x="2180757" y="604250"/>
                  <a:pt x="2180171" y="599668"/>
                  <a:pt x="2178996" y="596379"/>
                </a:cubicBezTo>
                <a:cubicBezTo>
                  <a:pt x="2175942" y="586746"/>
                  <a:pt x="2170714" y="578816"/>
                  <a:pt x="2163313" y="572590"/>
                </a:cubicBezTo>
                <a:cubicBezTo>
                  <a:pt x="2155911" y="566364"/>
                  <a:pt x="2146691" y="563251"/>
                  <a:pt x="2135647" y="563251"/>
                </a:cubicBezTo>
                <a:close/>
                <a:moveTo>
                  <a:pt x="5052059" y="562546"/>
                </a:moveTo>
                <a:cubicBezTo>
                  <a:pt x="5035143" y="562546"/>
                  <a:pt x="5022221" y="569066"/>
                  <a:pt x="5013293" y="582106"/>
                </a:cubicBezTo>
                <a:cubicBezTo>
                  <a:pt x="5004364" y="595146"/>
                  <a:pt x="4999901" y="610594"/>
                  <a:pt x="4999901" y="628450"/>
                </a:cubicBezTo>
                <a:cubicBezTo>
                  <a:pt x="4999901" y="647246"/>
                  <a:pt x="5004717" y="662870"/>
                  <a:pt x="5014350" y="675322"/>
                </a:cubicBezTo>
                <a:cubicBezTo>
                  <a:pt x="5023983" y="687775"/>
                  <a:pt x="5036318" y="694001"/>
                  <a:pt x="5051354" y="694001"/>
                </a:cubicBezTo>
                <a:cubicBezTo>
                  <a:pt x="5066156" y="694001"/>
                  <a:pt x="5078491" y="687716"/>
                  <a:pt x="5088359" y="675146"/>
                </a:cubicBezTo>
                <a:cubicBezTo>
                  <a:pt x="5098227" y="662576"/>
                  <a:pt x="5103278" y="646658"/>
                  <a:pt x="5103513" y="627392"/>
                </a:cubicBezTo>
                <a:cubicBezTo>
                  <a:pt x="5103513" y="619874"/>
                  <a:pt x="5102515" y="612414"/>
                  <a:pt x="5100518" y="605013"/>
                </a:cubicBezTo>
                <a:cubicBezTo>
                  <a:pt x="5098521" y="597613"/>
                  <a:pt x="5095584" y="590623"/>
                  <a:pt x="5091707" y="584044"/>
                </a:cubicBezTo>
                <a:cubicBezTo>
                  <a:pt x="5087831" y="577466"/>
                  <a:pt x="5082485" y="572238"/>
                  <a:pt x="5075672" y="568361"/>
                </a:cubicBezTo>
                <a:cubicBezTo>
                  <a:pt x="5068858" y="564485"/>
                  <a:pt x="5060987" y="562546"/>
                  <a:pt x="5052059" y="562546"/>
                </a:cubicBezTo>
                <a:close/>
                <a:moveTo>
                  <a:pt x="5683891" y="561489"/>
                </a:moveTo>
                <a:cubicBezTo>
                  <a:pt x="5669559" y="561489"/>
                  <a:pt x="5658399" y="566599"/>
                  <a:pt x="5650410" y="576819"/>
                </a:cubicBezTo>
                <a:cubicBezTo>
                  <a:pt x="5642422" y="587040"/>
                  <a:pt x="5637723" y="598611"/>
                  <a:pt x="5636313" y="611533"/>
                </a:cubicBezTo>
                <a:lnTo>
                  <a:pt x="5726886" y="611533"/>
                </a:lnTo>
                <a:cubicBezTo>
                  <a:pt x="5727121" y="599081"/>
                  <a:pt x="5723891" y="587627"/>
                  <a:pt x="5717195" y="577172"/>
                </a:cubicBezTo>
                <a:cubicBezTo>
                  <a:pt x="5710499" y="566717"/>
                  <a:pt x="5699397" y="561489"/>
                  <a:pt x="5683891" y="561489"/>
                </a:cubicBezTo>
                <a:close/>
                <a:moveTo>
                  <a:pt x="1265767" y="542810"/>
                </a:moveTo>
                <a:lnTo>
                  <a:pt x="1296781" y="542810"/>
                </a:lnTo>
                <a:lnTo>
                  <a:pt x="1296781" y="713384"/>
                </a:lnTo>
                <a:lnTo>
                  <a:pt x="1265767" y="713384"/>
                </a:lnTo>
                <a:close/>
                <a:moveTo>
                  <a:pt x="5884602" y="539286"/>
                </a:moveTo>
                <a:cubicBezTo>
                  <a:pt x="5891180" y="539286"/>
                  <a:pt x="5897700" y="540402"/>
                  <a:pt x="5904161" y="542634"/>
                </a:cubicBezTo>
                <a:cubicBezTo>
                  <a:pt x="5910622" y="544866"/>
                  <a:pt x="5917025" y="548508"/>
                  <a:pt x="5923368" y="553559"/>
                </a:cubicBezTo>
                <a:cubicBezTo>
                  <a:pt x="5929712" y="558611"/>
                  <a:pt x="5934881" y="566129"/>
                  <a:pt x="5938875" y="576115"/>
                </a:cubicBezTo>
                <a:cubicBezTo>
                  <a:pt x="5942869" y="586100"/>
                  <a:pt x="5944866" y="598024"/>
                  <a:pt x="5944866" y="611886"/>
                </a:cubicBezTo>
                <a:lnTo>
                  <a:pt x="5944866" y="713384"/>
                </a:lnTo>
                <a:lnTo>
                  <a:pt x="5913853" y="713384"/>
                </a:lnTo>
                <a:lnTo>
                  <a:pt x="5913853" y="615058"/>
                </a:lnTo>
                <a:cubicBezTo>
                  <a:pt x="5913853" y="600021"/>
                  <a:pt x="5910681" y="587862"/>
                  <a:pt x="5904337" y="578582"/>
                </a:cubicBezTo>
                <a:cubicBezTo>
                  <a:pt x="5897993" y="569301"/>
                  <a:pt x="5888008" y="564661"/>
                  <a:pt x="5874381" y="564661"/>
                </a:cubicBezTo>
                <a:cubicBezTo>
                  <a:pt x="5864748" y="564661"/>
                  <a:pt x="5856173" y="567715"/>
                  <a:pt x="5848654" y="573824"/>
                </a:cubicBezTo>
                <a:cubicBezTo>
                  <a:pt x="5841135" y="579933"/>
                  <a:pt x="5835849" y="587451"/>
                  <a:pt x="5832795" y="596379"/>
                </a:cubicBezTo>
                <a:cubicBezTo>
                  <a:pt x="5831385" y="600138"/>
                  <a:pt x="5830681" y="604955"/>
                  <a:pt x="5830681" y="610828"/>
                </a:cubicBezTo>
                <a:lnTo>
                  <a:pt x="5830681" y="713384"/>
                </a:lnTo>
                <a:lnTo>
                  <a:pt x="5799667" y="713384"/>
                </a:lnTo>
                <a:lnTo>
                  <a:pt x="5799667" y="588978"/>
                </a:lnTo>
                <a:cubicBezTo>
                  <a:pt x="5799667" y="570652"/>
                  <a:pt x="5799197" y="555263"/>
                  <a:pt x="5798258" y="542810"/>
                </a:cubicBezTo>
                <a:lnTo>
                  <a:pt x="5825747" y="542810"/>
                </a:lnTo>
                <a:lnTo>
                  <a:pt x="5827509" y="571004"/>
                </a:lnTo>
                <a:lnTo>
                  <a:pt x="5828213" y="571004"/>
                </a:lnTo>
                <a:cubicBezTo>
                  <a:pt x="5832913" y="562076"/>
                  <a:pt x="5840196" y="554558"/>
                  <a:pt x="5850064" y="548449"/>
                </a:cubicBezTo>
                <a:cubicBezTo>
                  <a:pt x="5859932" y="542340"/>
                  <a:pt x="5871444" y="539286"/>
                  <a:pt x="5884602" y="539286"/>
                </a:cubicBezTo>
                <a:close/>
                <a:moveTo>
                  <a:pt x="5686358" y="539286"/>
                </a:moveTo>
                <a:cubicBezTo>
                  <a:pt x="5699515" y="539286"/>
                  <a:pt x="5710969" y="541929"/>
                  <a:pt x="5720719" y="547216"/>
                </a:cubicBezTo>
                <a:cubicBezTo>
                  <a:pt x="5730469" y="552502"/>
                  <a:pt x="5737812" y="559374"/>
                  <a:pt x="5742745" y="567833"/>
                </a:cubicBezTo>
                <a:cubicBezTo>
                  <a:pt x="5747679" y="576291"/>
                  <a:pt x="5751262" y="584808"/>
                  <a:pt x="5753495" y="593383"/>
                </a:cubicBezTo>
                <a:cubicBezTo>
                  <a:pt x="5755727" y="601959"/>
                  <a:pt x="5756843" y="610594"/>
                  <a:pt x="5756843" y="619287"/>
                </a:cubicBezTo>
                <a:cubicBezTo>
                  <a:pt x="5756843" y="625395"/>
                  <a:pt x="5756490" y="630212"/>
                  <a:pt x="5755785" y="633736"/>
                </a:cubicBezTo>
                <a:lnTo>
                  <a:pt x="5635961" y="633736"/>
                </a:lnTo>
                <a:cubicBezTo>
                  <a:pt x="5636196" y="653707"/>
                  <a:pt x="5641776" y="668567"/>
                  <a:pt x="5652701" y="678318"/>
                </a:cubicBezTo>
                <a:cubicBezTo>
                  <a:pt x="5663626" y="688068"/>
                  <a:pt x="5677547" y="692943"/>
                  <a:pt x="5694463" y="692943"/>
                </a:cubicBezTo>
                <a:cubicBezTo>
                  <a:pt x="5712554" y="692943"/>
                  <a:pt x="5728296" y="690007"/>
                  <a:pt x="5741688" y="684133"/>
                </a:cubicBezTo>
                <a:lnTo>
                  <a:pt x="5747327" y="706336"/>
                </a:lnTo>
                <a:cubicBezTo>
                  <a:pt x="5731116" y="713619"/>
                  <a:pt x="5712084" y="717261"/>
                  <a:pt x="5690234" y="717261"/>
                </a:cubicBezTo>
                <a:cubicBezTo>
                  <a:pt x="5664390" y="717261"/>
                  <a:pt x="5643949" y="709390"/>
                  <a:pt x="5628912" y="693648"/>
                </a:cubicBezTo>
                <a:cubicBezTo>
                  <a:pt x="5613875" y="677907"/>
                  <a:pt x="5606357" y="656996"/>
                  <a:pt x="5606357" y="630917"/>
                </a:cubicBezTo>
                <a:cubicBezTo>
                  <a:pt x="5606357" y="604602"/>
                  <a:pt x="5613640" y="582752"/>
                  <a:pt x="5628208" y="565366"/>
                </a:cubicBezTo>
                <a:cubicBezTo>
                  <a:pt x="5642774" y="547979"/>
                  <a:pt x="5662157" y="539286"/>
                  <a:pt x="5686358" y="539286"/>
                </a:cubicBezTo>
                <a:close/>
                <a:moveTo>
                  <a:pt x="5250313" y="539286"/>
                </a:moveTo>
                <a:cubicBezTo>
                  <a:pt x="5267699" y="539286"/>
                  <a:pt x="5282030" y="542340"/>
                  <a:pt x="5293308" y="548449"/>
                </a:cubicBezTo>
                <a:lnTo>
                  <a:pt x="5286260" y="572062"/>
                </a:lnTo>
                <a:cubicBezTo>
                  <a:pt x="5275922" y="566658"/>
                  <a:pt x="5263940" y="563956"/>
                  <a:pt x="5250313" y="563956"/>
                </a:cubicBezTo>
                <a:cubicBezTo>
                  <a:pt x="5231517" y="563956"/>
                  <a:pt x="5216773" y="570123"/>
                  <a:pt x="5206083" y="582458"/>
                </a:cubicBezTo>
                <a:cubicBezTo>
                  <a:pt x="5195393" y="594793"/>
                  <a:pt x="5190048" y="610124"/>
                  <a:pt x="5190048" y="628450"/>
                </a:cubicBezTo>
                <a:cubicBezTo>
                  <a:pt x="5190048" y="647951"/>
                  <a:pt x="5195628" y="663457"/>
                  <a:pt x="5206788" y="674970"/>
                </a:cubicBezTo>
                <a:cubicBezTo>
                  <a:pt x="5217948" y="686482"/>
                  <a:pt x="5232104" y="692239"/>
                  <a:pt x="5249255" y="692239"/>
                </a:cubicBezTo>
                <a:cubicBezTo>
                  <a:pt x="5262412" y="692239"/>
                  <a:pt x="5275100" y="689537"/>
                  <a:pt x="5287317" y="684133"/>
                </a:cubicBezTo>
                <a:lnTo>
                  <a:pt x="5292604" y="707393"/>
                </a:lnTo>
                <a:cubicBezTo>
                  <a:pt x="5278742" y="713972"/>
                  <a:pt x="5262412" y="717261"/>
                  <a:pt x="5243617" y="717261"/>
                </a:cubicBezTo>
                <a:cubicBezTo>
                  <a:pt x="5218006" y="717261"/>
                  <a:pt x="5197448" y="709273"/>
                  <a:pt x="5181942" y="693296"/>
                </a:cubicBezTo>
                <a:cubicBezTo>
                  <a:pt x="5166435" y="677319"/>
                  <a:pt x="5158682" y="656291"/>
                  <a:pt x="5158682" y="630212"/>
                </a:cubicBezTo>
                <a:cubicBezTo>
                  <a:pt x="5158682" y="603662"/>
                  <a:pt x="5167081" y="581871"/>
                  <a:pt x="5183880" y="564837"/>
                </a:cubicBezTo>
                <a:cubicBezTo>
                  <a:pt x="5200680" y="547803"/>
                  <a:pt x="5222823" y="539286"/>
                  <a:pt x="5250313" y="539286"/>
                </a:cubicBezTo>
                <a:close/>
                <a:moveTo>
                  <a:pt x="4674926" y="539286"/>
                </a:moveTo>
                <a:cubicBezTo>
                  <a:pt x="4681505" y="539286"/>
                  <a:pt x="4688025" y="540402"/>
                  <a:pt x="4694486" y="542634"/>
                </a:cubicBezTo>
                <a:cubicBezTo>
                  <a:pt x="4700947" y="544866"/>
                  <a:pt x="4707349" y="548508"/>
                  <a:pt x="4713693" y="553559"/>
                </a:cubicBezTo>
                <a:cubicBezTo>
                  <a:pt x="4720037" y="558611"/>
                  <a:pt x="4725206" y="566129"/>
                  <a:pt x="4729200" y="576115"/>
                </a:cubicBezTo>
                <a:cubicBezTo>
                  <a:pt x="4733194" y="586100"/>
                  <a:pt x="4735191" y="598024"/>
                  <a:pt x="4735191" y="611886"/>
                </a:cubicBezTo>
                <a:lnTo>
                  <a:pt x="4735191" y="713384"/>
                </a:lnTo>
                <a:lnTo>
                  <a:pt x="4704177" y="713384"/>
                </a:lnTo>
                <a:lnTo>
                  <a:pt x="4704177" y="615058"/>
                </a:lnTo>
                <a:cubicBezTo>
                  <a:pt x="4704177" y="600021"/>
                  <a:pt x="4701006" y="587862"/>
                  <a:pt x="4694662" y="578582"/>
                </a:cubicBezTo>
                <a:cubicBezTo>
                  <a:pt x="4688318" y="569301"/>
                  <a:pt x="4678333" y="564661"/>
                  <a:pt x="4664706" y="564661"/>
                </a:cubicBezTo>
                <a:cubicBezTo>
                  <a:pt x="4655073" y="564661"/>
                  <a:pt x="4646497" y="567715"/>
                  <a:pt x="4638979" y="573824"/>
                </a:cubicBezTo>
                <a:cubicBezTo>
                  <a:pt x="4631461" y="579933"/>
                  <a:pt x="4626175" y="587451"/>
                  <a:pt x="4623120" y="596379"/>
                </a:cubicBezTo>
                <a:cubicBezTo>
                  <a:pt x="4621710" y="600138"/>
                  <a:pt x="4621005" y="604955"/>
                  <a:pt x="4621005" y="610828"/>
                </a:cubicBezTo>
                <a:lnTo>
                  <a:pt x="4621005" y="713384"/>
                </a:lnTo>
                <a:lnTo>
                  <a:pt x="4589992" y="713384"/>
                </a:lnTo>
                <a:lnTo>
                  <a:pt x="4589992" y="588978"/>
                </a:lnTo>
                <a:cubicBezTo>
                  <a:pt x="4589992" y="570652"/>
                  <a:pt x="4589522" y="555263"/>
                  <a:pt x="4588582" y="542810"/>
                </a:cubicBezTo>
                <a:lnTo>
                  <a:pt x="4616071" y="542810"/>
                </a:lnTo>
                <a:lnTo>
                  <a:pt x="4617833" y="571004"/>
                </a:lnTo>
                <a:lnTo>
                  <a:pt x="4618538" y="571004"/>
                </a:lnTo>
                <a:cubicBezTo>
                  <a:pt x="4623237" y="562076"/>
                  <a:pt x="4630521" y="554558"/>
                  <a:pt x="4640389" y="548449"/>
                </a:cubicBezTo>
                <a:cubicBezTo>
                  <a:pt x="4650257" y="542340"/>
                  <a:pt x="4661770" y="539286"/>
                  <a:pt x="4674926" y="539286"/>
                </a:cubicBezTo>
                <a:close/>
                <a:moveTo>
                  <a:pt x="4300632" y="539286"/>
                </a:moveTo>
                <a:cubicBezTo>
                  <a:pt x="4311909" y="539286"/>
                  <a:pt x="4321777" y="542399"/>
                  <a:pt x="4330236" y="548625"/>
                </a:cubicBezTo>
                <a:cubicBezTo>
                  <a:pt x="4338694" y="554852"/>
                  <a:pt x="4344803" y="563134"/>
                  <a:pt x="4348562" y="573471"/>
                </a:cubicBezTo>
                <a:lnTo>
                  <a:pt x="4349266" y="573471"/>
                </a:lnTo>
                <a:cubicBezTo>
                  <a:pt x="4353731" y="565013"/>
                  <a:pt x="4360192" y="557612"/>
                  <a:pt x="4368650" y="551269"/>
                </a:cubicBezTo>
                <a:cubicBezTo>
                  <a:pt x="4379223" y="543280"/>
                  <a:pt x="4391675" y="539286"/>
                  <a:pt x="4406007" y="539286"/>
                </a:cubicBezTo>
                <a:cubicBezTo>
                  <a:pt x="4412351" y="539286"/>
                  <a:pt x="4418577" y="540402"/>
                  <a:pt x="4424686" y="542634"/>
                </a:cubicBezTo>
                <a:cubicBezTo>
                  <a:pt x="4430794" y="544866"/>
                  <a:pt x="4436786" y="548567"/>
                  <a:pt x="4442660" y="553736"/>
                </a:cubicBezTo>
                <a:cubicBezTo>
                  <a:pt x="4448533" y="558904"/>
                  <a:pt x="4453290" y="566599"/>
                  <a:pt x="4456933" y="576819"/>
                </a:cubicBezTo>
                <a:cubicBezTo>
                  <a:pt x="4460574" y="587040"/>
                  <a:pt x="4462395" y="599198"/>
                  <a:pt x="4462395" y="613295"/>
                </a:cubicBezTo>
                <a:lnTo>
                  <a:pt x="4462395" y="713384"/>
                </a:lnTo>
                <a:lnTo>
                  <a:pt x="4432086" y="713384"/>
                </a:lnTo>
                <a:lnTo>
                  <a:pt x="4432086" y="617172"/>
                </a:lnTo>
                <a:cubicBezTo>
                  <a:pt x="4432086" y="600491"/>
                  <a:pt x="4428973" y="587568"/>
                  <a:pt x="4422747" y="578405"/>
                </a:cubicBezTo>
                <a:cubicBezTo>
                  <a:pt x="4416521" y="569242"/>
                  <a:pt x="4407299" y="564661"/>
                  <a:pt x="4395082" y="564661"/>
                </a:cubicBezTo>
                <a:cubicBezTo>
                  <a:pt x="4386624" y="564661"/>
                  <a:pt x="4379105" y="567304"/>
                  <a:pt x="4372527" y="572590"/>
                </a:cubicBezTo>
                <a:cubicBezTo>
                  <a:pt x="4365948" y="577877"/>
                  <a:pt x="4361131" y="584514"/>
                  <a:pt x="4358078" y="592502"/>
                </a:cubicBezTo>
                <a:cubicBezTo>
                  <a:pt x="4356432" y="597906"/>
                  <a:pt x="4355610" y="603075"/>
                  <a:pt x="4355610" y="608009"/>
                </a:cubicBezTo>
                <a:lnTo>
                  <a:pt x="4355610" y="713384"/>
                </a:lnTo>
                <a:lnTo>
                  <a:pt x="4325302" y="713384"/>
                </a:lnTo>
                <a:lnTo>
                  <a:pt x="4325302" y="611181"/>
                </a:lnTo>
                <a:cubicBezTo>
                  <a:pt x="4325302" y="597084"/>
                  <a:pt x="4322247" y="585806"/>
                  <a:pt x="4316139" y="577348"/>
                </a:cubicBezTo>
                <a:cubicBezTo>
                  <a:pt x="4310030" y="568890"/>
                  <a:pt x="4301219" y="564661"/>
                  <a:pt x="4289707" y="564661"/>
                </a:cubicBezTo>
                <a:cubicBezTo>
                  <a:pt x="4280779" y="564661"/>
                  <a:pt x="4272790" y="567715"/>
                  <a:pt x="4265742" y="573824"/>
                </a:cubicBezTo>
                <a:cubicBezTo>
                  <a:pt x="4258694" y="579933"/>
                  <a:pt x="4253877" y="587216"/>
                  <a:pt x="4251293" y="595674"/>
                </a:cubicBezTo>
                <a:cubicBezTo>
                  <a:pt x="4249648" y="599668"/>
                  <a:pt x="4248826" y="604720"/>
                  <a:pt x="4248826" y="610828"/>
                </a:cubicBezTo>
                <a:lnTo>
                  <a:pt x="4248826" y="713384"/>
                </a:lnTo>
                <a:lnTo>
                  <a:pt x="4218517" y="713384"/>
                </a:lnTo>
                <a:lnTo>
                  <a:pt x="4218517" y="588978"/>
                </a:lnTo>
                <a:cubicBezTo>
                  <a:pt x="4218517" y="576996"/>
                  <a:pt x="4218047" y="561606"/>
                  <a:pt x="4217107" y="542810"/>
                </a:cubicBezTo>
                <a:lnTo>
                  <a:pt x="4244244" y="542810"/>
                </a:lnTo>
                <a:lnTo>
                  <a:pt x="4245654" y="570652"/>
                </a:lnTo>
                <a:lnTo>
                  <a:pt x="4246711" y="570652"/>
                </a:lnTo>
                <a:cubicBezTo>
                  <a:pt x="4258928" y="549741"/>
                  <a:pt x="4276902" y="539286"/>
                  <a:pt x="4300632" y="539286"/>
                </a:cubicBezTo>
                <a:close/>
                <a:moveTo>
                  <a:pt x="4102045" y="539286"/>
                </a:moveTo>
                <a:cubicBezTo>
                  <a:pt x="4125775" y="539286"/>
                  <a:pt x="4142515" y="545865"/>
                  <a:pt x="4152266" y="559022"/>
                </a:cubicBezTo>
                <a:cubicBezTo>
                  <a:pt x="4162016" y="572179"/>
                  <a:pt x="4166891" y="588743"/>
                  <a:pt x="4166891" y="608714"/>
                </a:cubicBezTo>
                <a:lnTo>
                  <a:pt x="4166891" y="672503"/>
                </a:lnTo>
                <a:cubicBezTo>
                  <a:pt x="4166891" y="689419"/>
                  <a:pt x="4167831" y="703046"/>
                  <a:pt x="4169711" y="713384"/>
                </a:cubicBezTo>
                <a:lnTo>
                  <a:pt x="4141516" y="713384"/>
                </a:lnTo>
                <a:lnTo>
                  <a:pt x="4139050" y="691886"/>
                </a:lnTo>
                <a:lnTo>
                  <a:pt x="4137992" y="691886"/>
                </a:lnTo>
                <a:cubicBezTo>
                  <a:pt x="4132824" y="699170"/>
                  <a:pt x="4125716" y="705220"/>
                  <a:pt x="4116671" y="710036"/>
                </a:cubicBezTo>
                <a:cubicBezTo>
                  <a:pt x="4107625" y="714853"/>
                  <a:pt x="4097346" y="717261"/>
                  <a:pt x="4085834" y="717261"/>
                </a:cubicBezTo>
                <a:cubicBezTo>
                  <a:pt x="4069387" y="717261"/>
                  <a:pt x="4056582" y="712444"/>
                  <a:pt x="4047419" y="702811"/>
                </a:cubicBezTo>
                <a:cubicBezTo>
                  <a:pt x="4038256" y="693178"/>
                  <a:pt x="4033675" y="681666"/>
                  <a:pt x="4033675" y="668274"/>
                </a:cubicBezTo>
                <a:cubicBezTo>
                  <a:pt x="4033675" y="647598"/>
                  <a:pt x="4042544" y="631798"/>
                  <a:pt x="4060283" y="620873"/>
                </a:cubicBezTo>
                <a:cubicBezTo>
                  <a:pt x="4078021" y="609947"/>
                  <a:pt x="4103337" y="604602"/>
                  <a:pt x="4136230" y="604837"/>
                </a:cubicBezTo>
                <a:lnTo>
                  <a:pt x="4136230" y="601313"/>
                </a:lnTo>
                <a:cubicBezTo>
                  <a:pt x="4136230" y="597084"/>
                  <a:pt x="4135820" y="593031"/>
                  <a:pt x="4134997" y="589154"/>
                </a:cubicBezTo>
                <a:cubicBezTo>
                  <a:pt x="4134174" y="585278"/>
                  <a:pt x="4132530" y="581107"/>
                  <a:pt x="4130063" y="576643"/>
                </a:cubicBezTo>
                <a:cubicBezTo>
                  <a:pt x="4127596" y="572179"/>
                  <a:pt x="4123602" y="568655"/>
                  <a:pt x="4118081" y="566070"/>
                </a:cubicBezTo>
                <a:cubicBezTo>
                  <a:pt x="4112559" y="563486"/>
                  <a:pt x="4105687" y="562194"/>
                  <a:pt x="4097463" y="562194"/>
                </a:cubicBezTo>
                <a:cubicBezTo>
                  <a:pt x="4080077" y="562194"/>
                  <a:pt x="4065276" y="566423"/>
                  <a:pt x="4053058" y="574881"/>
                </a:cubicBezTo>
                <a:lnTo>
                  <a:pt x="4046009" y="554088"/>
                </a:lnTo>
                <a:cubicBezTo>
                  <a:pt x="4061751" y="544220"/>
                  <a:pt x="4080430" y="539286"/>
                  <a:pt x="4102045" y="539286"/>
                </a:cubicBezTo>
                <a:close/>
                <a:moveTo>
                  <a:pt x="3443382" y="539286"/>
                </a:moveTo>
                <a:cubicBezTo>
                  <a:pt x="3454659" y="539286"/>
                  <a:pt x="3464527" y="542399"/>
                  <a:pt x="3472985" y="548625"/>
                </a:cubicBezTo>
                <a:cubicBezTo>
                  <a:pt x="3481444" y="554852"/>
                  <a:pt x="3487552" y="563134"/>
                  <a:pt x="3491312" y="573471"/>
                </a:cubicBezTo>
                <a:lnTo>
                  <a:pt x="3492016" y="573471"/>
                </a:lnTo>
                <a:cubicBezTo>
                  <a:pt x="3496480" y="565013"/>
                  <a:pt x="3502941" y="557612"/>
                  <a:pt x="3511400" y="551269"/>
                </a:cubicBezTo>
                <a:cubicBezTo>
                  <a:pt x="3521973" y="543280"/>
                  <a:pt x="3534425" y="539286"/>
                  <a:pt x="3548757" y="539286"/>
                </a:cubicBezTo>
                <a:cubicBezTo>
                  <a:pt x="3555100" y="539286"/>
                  <a:pt x="3561327" y="540402"/>
                  <a:pt x="3567435" y="542634"/>
                </a:cubicBezTo>
                <a:cubicBezTo>
                  <a:pt x="3573544" y="544866"/>
                  <a:pt x="3579535" y="548567"/>
                  <a:pt x="3585409" y="553736"/>
                </a:cubicBezTo>
                <a:cubicBezTo>
                  <a:pt x="3591283" y="558904"/>
                  <a:pt x="3596041" y="566599"/>
                  <a:pt x="3599682" y="576819"/>
                </a:cubicBezTo>
                <a:cubicBezTo>
                  <a:pt x="3603324" y="587040"/>
                  <a:pt x="3605145" y="599198"/>
                  <a:pt x="3605145" y="613295"/>
                </a:cubicBezTo>
                <a:lnTo>
                  <a:pt x="3605145" y="713384"/>
                </a:lnTo>
                <a:lnTo>
                  <a:pt x="3574836" y="713384"/>
                </a:lnTo>
                <a:lnTo>
                  <a:pt x="3574836" y="617172"/>
                </a:lnTo>
                <a:cubicBezTo>
                  <a:pt x="3574836" y="600491"/>
                  <a:pt x="3571723" y="587568"/>
                  <a:pt x="3565497" y="578405"/>
                </a:cubicBezTo>
                <a:cubicBezTo>
                  <a:pt x="3559271" y="569242"/>
                  <a:pt x="3550049" y="564661"/>
                  <a:pt x="3537832" y="564661"/>
                </a:cubicBezTo>
                <a:cubicBezTo>
                  <a:pt x="3529374" y="564661"/>
                  <a:pt x="3521855" y="567304"/>
                  <a:pt x="3515276" y="572590"/>
                </a:cubicBezTo>
                <a:cubicBezTo>
                  <a:pt x="3508698" y="577877"/>
                  <a:pt x="3503881" y="584514"/>
                  <a:pt x="3500827" y="592502"/>
                </a:cubicBezTo>
                <a:cubicBezTo>
                  <a:pt x="3499182" y="597906"/>
                  <a:pt x="3498360" y="603075"/>
                  <a:pt x="3498360" y="608009"/>
                </a:cubicBezTo>
                <a:lnTo>
                  <a:pt x="3498360" y="713384"/>
                </a:lnTo>
                <a:lnTo>
                  <a:pt x="3468051" y="713384"/>
                </a:lnTo>
                <a:lnTo>
                  <a:pt x="3468051" y="611181"/>
                </a:lnTo>
                <a:cubicBezTo>
                  <a:pt x="3468051" y="597084"/>
                  <a:pt x="3464997" y="585806"/>
                  <a:pt x="3458888" y="577348"/>
                </a:cubicBezTo>
                <a:cubicBezTo>
                  <a:pt x="3452780" y="568890"/>
                  <a:pt x="3443969" y="564661"/>
                  <a:pt x="3432456" y="564661"/>
                </a:cubicBezTo>
                <a:cubicBezTo>
                  <a:pt x="3423529" y="564661"/>
                  <a:pt x="3415540" y="567715"/>
                  <a:pt x="3408492" y="573824"/>
                </a:cubicBezTo>
                <a:cubicBezTo>
                  <a:pt x="3401443" y="579933"/>
                  <a:pt x="3396627" y="587216"/>
                  <a:pt x="3394042" y="595674"/>
                </a:cubicBezTo>
                <a:cubicBezTo>
                  <a:pt x="3392398" y="599668"/>
                  <a:pt x="3391575" y="604720"/>
                  <a:pt x="3391575" y="610828"/>
                </a:cubicBezTo>
                <a:lnTo>
                  <a:pt x="3391575" y="713384"/>
                </a:lnTo>
                <a:lnTo>
                  <a:pt x="3361267" y="713384"/>
                </a:lnTo>
                <a:lnTo>
                  <a:pt x="3361267" y="588978"/>
                </a:lnTo>
                <a:cubicBezTo>
                  <a:pt x="3361267" y="576996"/>
                  <a:pt x="3360797" y="561606"/>
                  <a:pt x="3359857" y="542810"/>
                </a:cubicBezTo>
                <a:lnTo>
                  <a:pt x="3386994" y="542810"/>
                </a:lnTo>
                <a:lnTo>
                  <a:pt x="3388403" y="570652"/>
                </a:lnTo>
                <a:lnTo>
                  <a:pt x="3389461" y="570652"/>
                </a:lnTo>
                <a:cubicBezTo>
                  <a:pt x="3401678" y="549741"/>
                  <a:pt x="3419652" y="539286"/>
                  <a:pt x="3443382" y="539286"/>
                </a:cubicBezTo>
                <a:close/>
                <a:moveTo>
                  <a:pt x="3244795" y="539286"/>
                </a:moveTo>
                <a:cubicBezTo>
                  <a:pt x="3268525" y="539286"/>
                  <a:pt x="3285265" y="545865"/>
                  <a:pt x="3295015" y="559022"/>
                </a:cubicBezTo>
                <a:cubicBezTo>
                  <a:pt x="3304766" y="572179"/>
                  <a:pt x="3309641" y="588743"/>
                  <a:pt x="3309641" y="608714"/>
                </a:cubicBezTo>
                <a:lnTo>
                  <a:pt x="3309641" y="672503"/>
                </a:lnTo>
                <a:cubicBezTo>
                  <a:pt x="3309641" y="688949"/>
                  <a:pt x="3310464" y="702576"/>
                  <a:pt x="3312108" y="713384"/>
                </a:cubicBezTo>
                <a:lnTo>
                  <a:pt x="3284267" y="713384"/>
                </a:lnTo>
                <a:lnTo>
                  <a:pt x="3281800" y="691886"/>
                </a:lnTo>
                <a:lnTo>
                  <a:pt x="3280742" y="691886"/>
                </a:lnTo>
                <a:cubicBezTo>
                  <a:pt x="3275574" y="699170"/>
                  <a:pt x="3268466" y="705220"/>
                  <a:pt x="3259421" y="710036"/>
                </a:cubicBezTo>
                <a:cubicBezTo>
                  <a:pt x="3250375" y="714853"/>
                  <a:pt x="3240096" y="717261"/>
                  <a:pt x="3228584" y="717261"/>
                </a:cubicBezTo>
                <a:cubicBezTo>
                  <a:pt x="3212137" y="717261"/>
                  <a:pt x="3199332" y="712444"/>
                  <a:pt x="3190169" y="702811"/>
                </a:cubicBezTo>
                <a:cubicBezTo>
                  <a:pt x="3181006" y="693178"/>
                  <a:pt x="3176425" y="681666"/>
                  <a:pt x="3176425" y="668274"/>
                </a:cubicBezTo>
                <a:cubicBezTo>
                  <a:pt x="3176425" y="647598"/>
                  <a:pt x="3185294" y="631798"/>
                  <a:pt x="3203033" y="620873"/>
                </a:cubicBezTo>
                <a:cubicBezTo>
                  <a:pt x="3220772" y="609947"/>
                  <a:pt x="3246087" y="604602"/>
                  <a:pt x="3278980" y="604837"/>
                </a:cubicBezTo>
                <a:lnTo>
                  <a:pt x="3278980" y="601313"/>
                </a:lnTo>
                <a:cubicBezTo>
                  <a:pt x="3278980" y="597084"/>
                  <a:pt x="3278569" y="593031"/>
                  <a:pt x="3277747" y="589154"/>
                </a:cubicBezTo>
                <a:cubicBezTo>
                  <a:pt x="3276924" y="585278"/>
                  <a:pt x="3275280" y="581107"/>
                  <a:pt x="3272813" y="576643"/>
                </a:cubicBezTo>
                <a:cubicBezTo>
                  <a:pt x="3270346" y="572179"/>
                  <a:pt x="3266352" y="568655"/>
                  <a:pt x="3260831" y="566070"/>
                </a:cubicBezTo>
                <a:cubicBezTo>
                  <a:pt x="3255309" y="563486"/>
                  <a:pt x="3248437" y="562194"/>
                  <a:pt x="3240214" y="562194"/>
                </a:cubicBezTo>
                <a:cubicBezTo>
                  <a:pt x="3222827" y="562194"/>
                  <a:pt x="3207908" y="566423"/>
                  <a:pt x="3195456" y="574881"/>
                </a:cubicBezTo>
                <a:lnTo>
                  <a:pt x="3188407" y="554088"/>
                </a:lnTo>
                <a:cubicBezTo>
                  <a:pt x="3204148" y="544220"/>
                  <a:pt x="3222945" y="539286"/>
                  <a:pt x="3244795" y="539286"/>
                </a:cubicBezTo>
                <a:close/>
                <a:moveTo>
                  <a:pt x="2519458" y="539286"/>
                </a:moveTo>
                <a:cubicBezTo>
                  <a:pt x="2530735" y="539286"/>
                  <a:pt x="2540603" y="542399"/>
                  <a:pt x="2549061" y="548625"/>
                </a:cubicBezTo>
                <a:cubicBezTo>
                  <a:pt x="2557519" y="554852"/>
                  <a:pt x="2563628" y="563134"/>
                  <a:pt x="2567387" y="573471"/>
                </a:cubicBezTo>
                <a:lnTo>
                  <a:pt x="2568092" y="573471"/>
                </a:lnTo>
                <a:cubicBezTo>
                  <a:pt x="2572557" y="565013"/>
                  <a:pt x="2579017" y="557612"/>
                  <a:pt x="2587476" y="551269"/>
                </a:cubicBezTo>
                <a:cubicBezTo>
                  <a:pt x="2598048" y="543280"/>
                  <a:pt x="2610500" y="539286"/>
                  <a:pt x="2624832" y="539286"/>
                </a:cubicBezTo>
                <a:cubicBezTo>
                  <a:pt x="2631175" y="539286"/>
                  <a:pt x="2637402" y="540402"/>
                  <a:pt x="2643510" y="542634"/>
                </a:cubicBezTo>
                <a:cubicBezTo>
                  <a:pt x="2649619" y="544866"/>
                  <a:pt x="2655610" y="548567"/>
                  <a:pt x="2661484" y="553736"/>
                </a:cubicBezTo>
                <a:cubicBezTo>
                  <a:pt x="2667358" y="558904"/>
                  <a:pt x="2672116" y="566599"/>
                  <a:pt x="2675757" y="576819"/>
                </a:cubicBezTo>
                <a:cubicBezTo>
                  <a:pt x="2679399" y="587040"/>
                  <a:pt x="2681220" y="599198"/>
                  <a:pt x="2681220" y="613295"/>
                </a:cubicBezTo>
                <a:lnTo>
                  <a:pt x="2681220" y="713384"/>
                </a:lnTo>
                <a:lnTo>
                  <a:pt x="2650911" y="713384"/>
                </a:lnTo>
                <a:lnTo>
                  <a:pt x="2650911" y="617172"/>
                </a:lnTo>
                <a:cubicBezTo>
                  <a:pt x="2650911" y="600491"/>
                  <a:pt x="2647798" y="587568"/>
                  <a:pt x="2641572" y="578405"/>
                </a:cubicBezTo>
                <a:cubicBezTo>
                  <a:pt x="2635346" y="569242"/>
                  <a:pt x="2626124" y="564661"/>
                  <a:pt x="2613907" y="564661"/>
                </a:cubicBezTo>
                <a:cubicBezTo>
                  <a:pt x="2605449" y="564661"/>
                  <a:pt x="2597931" y="567304"/>
                  <a:pt x="2591352" y="572590"/>
                </a:cubicBezTo>
                <a:cubicBezTo>
                  <a:pt x="2584773" y="577877"/>
                  <a:pt x="2579957" y="584514"/>
                  <a:pt x="2576903" y="592502"/>
                </a:cubicBezTo>
                <a:cubicBezTo>
                  <a:pt x="2575258" y="597906"/>
                  <a:pt x="2574436" y="603075"/>
                  <a:pt x="2574436" y="608009"/>
                </a:cubicBezTo>
                <a:lnTo>
                  <a:pt x="2574436" y="713384"/>
                </a:lnTo>
                <a:lnTo>
                  <a:pt x="2544127" y="713384"/>
                </a:lnTo>
                <a:lnTo>
                  <a:pt x="2544127" y="611181"/>
                </a:lnTo>
                <a:cubicBezTo>
                  <a:pt x="2544127" y="597084"/>
                  <a:pt x="2541073" y="585806"/>
                  <a:pt x="2534964" y="577348"/>
                </a:cubicBezTo>
                <a:cubicBezTo>
                  <a:pt x="2528856" y="568890"/>
                  <a:pt x="2520045" y="564661"/>
                  <a:pt x="2508533" y="564661"/>
                </a:cubicBezTo>
                <a:cubicBezTo>
                  <a:pt x="2499604" y="564661"/>
                  <a:pt x="2491616" y="567715"/>
                  <a:pt x="2484568" y="573824"/>
                </a:cubicBezTo>
                <a:cubicBezTo>
                  <a:pt x="2477519" y="579933"/>
                  <a:pt x="2472702" y="587216"/>
                  <a:pt x="2470118" y="595674"/>
                </a:cubicBezTo>
                <a:cubicBezTo>
                  <a:pt x="2468473" y="599668"/>
                  <a:pt x="2467651" y="604720"/>
                  <a:pt x="2467651" y="610828"/>
                </a:cubicBezTo>
                <a:lnTo>
                  <a:pt x="2467651" y="713384"/>
                </a:lnTo>
                <a:lnTo>
                  <a:pt x="2437342" y="713384"/>
                </a:lnTo>
                <a:lnTo>
                  <a:pt x="2437342" y="588978"/>
                </a:lnTo>
                <a:cubicBezTo>
                  <a:pt x="2437342" y="576996"/>
                  <a:pt x="2436873" y="561606"/>
                  <a:pt x="2435933" y="542810"/>
                </a:cubicBezTo>
                <a:lnTo>
                  <a:pt x="2463070" y="542810"/>
                </a:lnTo>
                <a:lnTo>
                  <a:pt x="2464480" y="570652"/>
                </a:lnTo>
                <a:lnTo>
                  <a:pt x="2465537" y="570652"/>
                </a:lnTo>
                <a:cubicBezTo>
                  <a:pt x="2477754" y="549741"/>
                  <a:pt x="2495728" y="539286"/>
                  <a:pt x="2519458" y="539286"/>
                </a:cubicBezTo>
                <a:close/>
                <a:moveTo>
                  <a:pt x="2320871" y="539286"/>
                </a:moveTo>
                <a:cubicBezTo>
                  <a:pt x="2344601" y="539286"/>
                  <a:pt x="2361341" y="545865"/>
                  <a:pt x="2371091" y="559022"/>
                </a:cubicBezTo>
                <a:cubicBezTo>
                  <a:pt x="2380842" y="572179"/>
                  <a:pt x="2385717" y="588743"/>
                  <a:pt x="2385717" y="608714"/>
                </a:cubicBezTo>
                <a:lnTo>
                  <a:pt x="2385717" y="672503"/>
                </a:lnTo>
                <a:cubicBezTo>
                  <a:pt x="2385717" y="689419"/>
                  <a:pt x="2386657" y="703046"/>
                  <a:pt x="2388537" y="713384"/>
                </a:cubicBezTo>
                <a:lnTo>
                  <a:pt x="2360695" y="713384"/>
                </a:lnTo>
                <a:lnTo>
                  <a:pt x="2357876" y="691886"/>
                </a:lnTo>
                <a:lnTo>
                  <a:pt x="2356818" y="691886"/>
                </a:lnTo>
                <a:cubicBezTo>
                  <a:pt x="2351649" y="699170"/>
                  <a:pt x="2344541" y="705220"/>
                  <a:pt x="2335496" y="710036"/>
                </a:cubicBezTo>
                <a:cubicBezTo>
                  <a:pt x="2326451" y="714853"/>
                  <a:pt x="2316171" y="717261"/>
                  <a:pt x="2304660" y="717261"/>
                </a:cubicBezTo>
                <a:cubicBezTo>
                  <a:pt x="2288213" y="717261"/>
                  <a:pt x="2275408" y="712444"/>
                  <a:pt x="2266246" y="702811"/>
                </a:cubicBezTo>
                <a:cubicBezTo>
                  <a:pt x="2257082" y="693178"/>
                  <a:pt x="2252501" y="681666"/>
                  <a:pt x="2252501" y="668274"/>
                </a:cubicBezTo>
                <a:cubicBezTo>
                  <a:pt x="2252501" y="647598"/>
                  <a:pt x="2261370" y="631798"/>
                  <a:pt x="2279108" y="620873"/>
                </a:cubicBezTo>
                <a:cubicBezTo>
                  <a:pt x="2296848" y="609947"/>
                  <a:pt x="2322163" y="604602"/>
                  <a:pt x="2355056" y="604837"/>
                </a:cubicBezTo>
                <a:lnTo>
                  <a:pt x="2355056" y="601313"/>
                </a:lnTo>
                <a:cubicBezTo>
                  <a:pt x="2355056" y="597084"/>
                  <a:pt x="2354645" y="593031"/>
                  <a:pt x="2353823" y="589154"/>
                </a:cubicBezTo>
                <a:cubicBezTo>
                  <a:pt x="2353001" y="585278"/>
                  <a:pt x="2351356" y="581107"/>
                  <a:pt x="2348889" y="576643"/>
                </a:cubicBezTo>
                <a:cubicBezTo>
                  <a:pt x="2346421" y="572179"/>
                  <a:pt x="2342427" y="568655"/>
                  <a:pt x="2336905" y="566070"/>
                </a:cubicBezTo>
                <a:cubicBezTo>
                  <a:pt x="2331385" y="563486"/>
                  <a:pt x="2324513" y="562194"/>
                  <a:pt x="2316289" y="562194"/>
                </a:cubicBezTo>
                <a:cubicBezTo>
                  <a:pt x="2298903" y="562194"/>
                  <a:pt x="2283984" y="566423"/>
                  <a:pt x="2271531" y="574881"/>
                </a:cubicBezTo>
                <a:lnTo>
                  <a:pt x="2264482" y="554088"/>
                </a:lnTo>
                <a:cubicBezTo>
                  <a:pt x="2280224" y="544220"/>
                  <a:pt x="2299020" y="539286"/>
                  <a:pt x="2320871" y="539286"/>
                </a:cubicBezTo>
                <a:close/>
                <a:moveTo>
                  <a:pt x="2130714" y="539286"/>
                </a:moveTo>
                <a:cubicBezTo>
                  <a:pt x="2155383" y="539286"/>
                  <a:pt x="2173122" y="549037"/>
                  <a:pt x="2183929" y="568537"/>
                </a:cubicBezTo>
                <a:lnTo>
                  <a:pt x="2184635" y="568537"/>
                </a:lnTo>
                <a:lnTo>
                  <a:pt x="2185692" y="542810"/>
                </a:lnTo>
                <a:lnTo>
                  <a:pt x="2213181" y="542810"/>
                </a:lnTo>
                <a:cubicBezTo>
                  <a:pt x="2212241" y="553383"/>
                  <a:pt x="2211772" y="568890"/>
                  <a:pt x="2211772" y="589331"/>
                </a:cubicBezTo>
                <a:lnTo>
                  <a:pt x="2211772" y="688362"/>
                </a:lnTo>
                <a:cubicBezTo>
                  <a:pt x="2211772" y="725249"/>
                  <a:pt x="2203665" y="751329"/>
                  <a:pt x="2187454" y="766600"/>
                </a:cubicBezTo>
                <a:cubicBezTo>
                  <a:pt x="2172183" y="780227"/>
                  <a:pt x="2151390" y="787041"/>
                  <a:pt x="2125075" y="787041"/>
                </a:cubicBezTo>
                <a:cubicBezTo>
                  <a:pt x="2101345" y="787041"/>
                  <a:pt x="2082431" y="782342"/>
                  <a:pt x="2068334" y="772944"/>
                </a:cubicBezTo>
                <a:lnTo>
                  <a:pt x="2076088" y="748979"/>
                </a:lnTo>
                <a:cubicBezTo>
                  <a:pt x="2089950" y="758142"/>
                  <a:pt x="2106631" y="762724"/>
                  <a:pt x="2126132" y="762724"/>
                </a:cubicBezTo>
                <a:cubicBezTo>
                  <a:pt x="2143048" y="762724"/>
                  <a:pt x="2156440" y="757907"/>
                  <a:pt x="2166308" y="748274"/>
                </a:cubicBezTo>
                <a:cubicBezTo>
                  <a:pt x="2176177" y="738641"/>
                  <a:pt x="2181110" y="723487"/>
                  <a:pt x="2181110" y="702811"/>
                </a:cubicBezTo>
                <a:lnTo>
                  <a:pt x="2181110" y="684133"/>
                </a:lnTo>
                <a:lnTo>
                  <a:pt x="2180406" y="684133"/>
                </a:lnTo>
                <a:cubicBezTo>
                  <a:pt x="2175471" y="692591"/>
                  <a:pt x="2168365" y="699463"/>
                  <a:pt x="2159083" y="704750"/>
                </a:cubicBezTo>
                <a:cubicBezTo>
                  <a:pt x="2149803" y="710036"/>
                  <a:pt x="2138819" y="712679"/>
                  <a:pt x="2126132" y="712679"/>
                </a:cubicBezTo>
                <a:cubicBezTo>
                  <a:pt x="2105222" y="712679"/>
                  <a:pt x="2087895" y="704750"/>
                  <a:pt x="2074150" y="688891"/>
                </a:cubicBezTo>
                <a:cubicBezTo>
                  <a:pt x="2060405" y="673031"/>
                  <a:pt x="2053533" y="653237"/>
                  <a:pt x="2053533" y="629507"/>
                </a:cubicBezTo>
                <a:cubicBezTo>
                  <a:pt x="2053533" y="602018"/>
                  <a:pt x="2061168" y="580109"/>
                  <a:pt x="2076440" y="563780"/>
                </a:cubicBezTo>
                <a:cubicBezTo>
                  <a:pt x="2091712" y="547451"/>
                  <a:pt x="2109803" y="539286"/>
                  <a:pt x="2130714" y="539286"/>
                </a:cubicBezTo>
                <a:close/>
                <a:moveTo>
                  <a:pt x="1950778" y="539286"/>
                </a:moveTo>
                <a:cubicBezTo>
                  <a:pt x="1957356" y="539286"/>
                  <a:pt x="1963875" y="540402"/>
                  <a:pt x="1970336" y="542634"/>
                </a:cubicBezTo>
                <a:cubicBezTo>
                  <a:pt x="1976797" y="544866"/>
                  <a:pt x="1983200" y="548508"/>
                  <a:pt x="1989543" y="553559"/>
                </a:cubicBezTo>
                <a:cubicBezTo>
                  <a:pt x="1995887" y="558611"/>
                  <a:pt x="2001056" y="566129"/>
                  <a:pt x="2005050" y="576115"/>
                </a:cubicBezTo>
                <a:cubicBezTo>
                  <a:pt x="2009045" y="586100"/>
                  <a:pt x="2011042" y="598024"/>
                  <a:pt x="2011042" y="611886"/>
                </a:cubicBezTo>
                <a:lnTo>
                  <a:pt x="2011042" y="713384"/>
                </a:lnTo>
                <a:lnTo>
                  <a:pt x="1980028" y="713384"/>
                </a:lnTo>
                <a:lnTo>
                  <a:pt x="1980028" y="615058"/>
                </a:lnTo>
                <a:cubicBezTo>
                  <a:pt x="1980028" y="600021"/>
                  <a:pt x="1976856" y="587862"/>
                  <a:pt x="1970513" y="578582"/>
                </a:cubicBezTo>
                <a:cubicBezTo>
                  <a:pt x="1964169" y="569301"/>
                  <a:pt x="1954184" y="564661"/>
                  <a:pt x="1940557" y="564661"/>
                </a:cubicBezTo>
                <a:cubicBezTo>
                  <a:pt x="1930924" y="564661"/>
                  <a:pt x="1922348" y="567715"/>
                  <a:pt x="1914830" y="573824"/>
                </a:cubicBezTo>
                <a:cubicBezTo>
                  <a:pt x="1907312" y="579933"/>
                  <a:pt x="1902025" y="587451"/>
                  <a:pt x="1898970" y="596379"/>
                </a:cubicBezTo>
                <a:cubicBezTo>
                  <a:pt x="1897561" y="600138"/>
                  <a:pt x="1896856" y="604955"/>
                  <a:pt x="1896856" y="610828"/>
                </a:cubicBezTo>
                <a:lnTo>
                  <a:pt x="1896856" y="713384"/>
                </a:lnTo>
                <a:lnTo>
                  <a:pt x="1865843" y="713384"/>
                </a:lnTo>
                <a:lnTo>
                  <a:pt x="1865843" y="588978"/>
                </a:lnTo>
                <a:cubicBezTo>
                  <a:pt x="1865843" y="570652"/>
                  <a:pt x="1865373" y="555263"/>
                  <a:pt x="1864433" y="542810"/>
                </a:cubicBezTo>
                <a:lnTo>
                  <a:pt x="1891922" y="542810"/>
                </a:lnTo>
                <a:lnTo>
                  <a:pt x="1893684" y="571004"/>
                </a:lnTo>
                <a:lnTo>
                  <a:pt x="1894390" y="571004"/>
                </a:lnTo>
                <a:cubicBezTo>
                  <a:pt x="1899089" y="562076"/>
                  <a:pt x="1906371" y="554558"/>
                  <a:pt x="1916240" y="548449"/>
                </a:cubicBezTo>
                <a:cubicBezTo>
                  <a:pt x="1926107" y="542340"/>
                  <a:pt x="1937620" y="539286"/>
                  <a:pt x="1950778" y="539286"/>
                </a:cubicBezTo>
                <a:close/>
                <a:moveTo>
                  <a:pt x="1673171" y="539286"/>
                </a:moveTo>
                <a:cubicBezTo>
                  <a:pt x="1696902" y="539286"/>
                  <a:pt x="1713642" y="545865"/>
                  <a:pt x="1723392" y="559022"/>
                </a:cubicBezTo>
                <a:cubicBezTo>
                  <a:pt x="1733142" y="572179"/>
                  <a:pt x="1738017" y="588743"/>
                  <a:pt x="1738017" y="608714"/>
                </a:cubicBezTo>
                <a:lnTo>
                  <a:pt x="1738017" y="672503"/>
                </a:lnTo>
                <a:cubicBezTo>
                  <a:pt x="1738017" y="688949"/>
                  <a:pt x="1738839" y="702576"/>
                  <a:pt x="1740484" y="713384"/>
                </a:cubicBezTo>
                <a:lnTo>
                  <a:pt x="1712643" y="713384"/>
                </a:lnTo>
                <a:lnTo>
                  <a:pt x="1710176" y="691886"/>
                </a:lnTo>
                <a:lnTo>
                  <a:pt x="1709118" y="691886"/>
                </a:lnTo>
                <a:cubicBezTo>
                  <a:pt x="1703949" y="699170"/>
                  <a:pt x="1696842" y="705220"/>
                  <a:pt x="1687796" y="710036"/>
                </a:cubicBezTo>
                <a:cubicBezTo>
                  <a:pt x="1678751" y="714853"/>
                  <a:pt x="1668472" y="717261"/>
                  <a:pt x="1656959" y="717261"/>
                </a:cubicBezTo>
                <a:cubicBezTo>
                  <a:pt x="1640513" y="717261"/>
                  <a:pt x="1627708" y="712444"/>
                  <a:pt x="1618546" y="702811"/>
                </a:cubicBezTo>
                <a:cubicBezTo>
                  <a:pt x="1609382" y="693178"/>
                  <a:pt x="1604801" y="681666"/>
                  <a:pt x="1604801" y="668274"/>
                </a:cubicBezTo>
                <a:cubicBezTo>
                  <a:pt x="1604801" y="647598"/>
                  <a:pt x="1613670" y="631798"/>
                  <a:pt x="1631409" y="620873"/>
                </a:cubicBezTo>
                <a:cubicBezTo>
                  <a:pt x="1649148" y="609947"/>
                  <a:pt x="1674464" y="604602"/>
                  <a:pt x="1707356" y="604837"/>
                </a:cubicBezTo>
                <a:lnTo>
                  <a:pt x="1707356" y="601313"/>
                </a:lnTo>
                <a:cubicBezTo>
                  <a:pt x="1707356" y="597084"/>
                  <a:pt x="1706945" y="593031"/>
                  <a:pt x="1706123" y="589154"/>
                </a:cubicBezTo>
                <a:cubicBezTo>
                  <a:pt x="1705301" y="585278"/>
                  <a:pt x="1703656" y="581107"/>
                  <a:pt x="1701190" y="576643"/>
                </a:cubicBezTo>
                <a:cubicBezTo>
                  <a:pt x="1698721" y="572179"/>
                  <a:pt x="1694728" y="568655"/>
                  <a:pt x="1689206" y="566070"/>
                </a:cubicBezTo>
                <a:cubicBezTo>
                  <a:pt x="1683686" y="563486"/>
                  <a:pt x="1676813" y="562194"/>
                  <a:pt x="1668590" y="562194"/>
                </a:cubicBezTo>
                <a:cubicBezTo>
                  <a:pt x="1651203" y="562194"/>
                  <a:pt x="1636283" y="566423"/>
                  <a:pt x="1623831" y="574881"/>
                </a:cubicBezTo>
                <a:lnTo>
                  <a:pt x="1616783" y="554088"/>
                </a:lnTo>
                <a:cubicBezTo>
                  <a:pt x="1632524" y="544220"/>
                  <a:pt x="1651321" y="539286"/>
                  <a:pt x="1673171" y="539286"/>
                </a:cubicBezTo>
                <a:close/>
                <a:moveTo>
                  <a:pt x="1149296" y="539286"/>
                </a:moveTo>
                <a:cubicBezTo>
                  <a:pt x="1173026" y="539286"/>
                  <a:pt x="1189766" y="545865"/>
                  <a:pt x="1199516" y="559022"/>
                </a:cubicBezTo>
                <a:cubicBezTo>
                  <a:pt x="1209267" y="572179"/>
                  <a:pt x="1214141" y="588743"/>
                  <a:pt x="1214141" y="608714"/>
                </a:cubicBezTo>
                <a:lnTo>
                  <a:pt x="1214141" y="672503"/>
                </a:lnTo>
                <a:cubicBezTo>
                  <a:pt x="1214141" y="688949"/>
                  <a:pt x="1214964" y="702576"/>
                  <a:pt x="1216609" y="713384"/>
                </a:cubicBezTo>
                <a:lnTo>
                  <a:pt x="1188767" y="713384"/>
                </a:lnTo>
                <a:lnTo>
                  <a:pt x="1186300" y="691886"/>
                </a:lnTo>
                <a:lnTo>
                  <a:pt x="1185243" y="691886"/>
                </a:lnTo>
                <a:cubicBezTo>
                  <a:pt x="1180073" y="699170"/>
                  <a:pt x="1172967" y="705220"/>
                  <a:pt x="1163921" y="710036"/>
                </a:cubicBezTo>
                <a:cubicBezTo>
                  <a:pt x="1154875" y="714853"/>
                  <a:pt x="1144596" y="717261"/>
                  <a:pt x="1133084" y="717261"/>
                </a:cubicBezTo>
                <a:cubicBezTo>
                  <a:pt x="1116638" y="717261"/>
                  <a:pt x="1103833" y="712444"/>
                  <a:pt x="1094670" y="702811"/>
                </a:cubicBezTo>
                <a:cubicBezTo>
                  <a:pt x="1085507" y="693178"/>
                  <a:pt x="1080925" y="681666"/>
                  <a:pt x="1080925" y="668274"/>
                </a:cubicBezTo>
                <a:cubicBezTo>
                  <a:pt x="1080925" y="647598"/>
                  <a:pt x="1089795" y="631798"/>
                  <a:pt x="1107533" y="620873"/>
                </a:cubicBezTo>
                <a:cubicBezTo>
                  <a:pt x="1125272" y="609947"/>
                  <a:pt x="1150588" y="604602"/>
                  <a:pt x="1183480" y="604837"/>
                </a:cubicBezTo>
                <a:lnTo>
                  <a:pt x="1183480" y="601313"/>
                </a:lnTo>
                <a:cubicBezTo>
                  <a:pt x="1183480" y="597084"/>
                  <a:pt x="1183070" y="593031"/>
                  <a:pt x="1182247" y="589154"/>
                </a:cubicBezTo>
                <a:cubicBezTo>
                  <a:pt x="1181425" y="585278"/>
                  <a:pt x="1179780" y="581107"/>
                  <a:pt x="1177314" y="576643"/>
                </a:cubicBezTo>
                <a:cubicBezTo>
                  <a:pt x="1174847" y="572179"/>
                  <a:pt x="1170852" y="568655"/>
                  <a:pt x="1165331" y="566070"/>
                </a:cubicBezTo>
                <a:cubicBezTo>
                  <a:pt x="1159809" y="563486"/>
                  <a:pt x="1152937" y="562194"/>
                  <a:pt x="1144714" y="562194"/>
                </a:cubicBezTo>
                <a:cubicBezTo>
                  <a:pt x="1127327" y="562194"/>
                  <a:pt x="1112409" y="566423"/>
                  <a:pt x="1099956" y="574881"/>
                </a:cubicBezTo>
                <a:lnTo>
                  <a:pt x="1092908" y="554088"/>
                </a:lnTo>
                <a:cubicBezTo>
                  <a:pt x="1108649" y="544220"/>
                  <a:pt x="1127445" y="539286"/>
                  <a:pt x="1149296" y="539286"/>
                </a:cubicBezTo>
                <a:close/>
                <a:moveTo>
                  <a:pt x="5144042" y="514264"/>
                </a:moveTo>
                <a:cubicBezTo>
                  <a:pt x="5148036" y="522252"/>
                  <a:pt x="5150033" y="530828"/>
                  <a:pt x="5150033" y="539991"/>
                </a:cubicBezTo>
                <a:cubicBezTo>
                  <a:pt x="5150033" y="549624"/>
                  <a:pt x="5147214" y="557201"/>
                  <a:pt x="5141575" y="562722"/>
                </a:cubicBezTo>
                <a:cubicBezTo>
                  <a:pt x="5135936" y="568244"/>
                  <a:pt x="5127831" y="570769"/>
                  <a:pt x="5117258" y="570300"/>
                </a:cubicBezTo>
                <a:cubicBezTo>
                  <a:pt x="5129006" y="585336"/>
                  <a:pt x="5134879" y="604132"/>
                  <a:pt x="5134879" y="626688"/>
                </a:cubicBezTo>
                <a:cubicBezTo>
                  <a:pt x="5134879" y="656056"/>
                  <a:pt x="5126421" y="678494"/>
                  <a:pt x="5109504" y="694001"/>
                </a:cubicBezTo>
                <a:cubicBezTo>
                  <a:pt x="5092588" y="709507"/>
                  <a:pt x="5072735" y="717261"/>
                  <a:pt x="5049945" y="717261"/>
                </a:cubicBezTo>
                <a:cubicBezTo>
                  <a:pt x="5026450" y="717261"/>
                  <a:pt x="5006949" y="709214"/>
                  <a:pt x="4991442" y="693120"/>
                </a:cubicBezTo>
                <a:cubicBezTo>
                  <a:pt x="4975935" y="677026"/>
                  <a:pt x="4968182" y="655821"/>
                  <a:pt x="4968182" y="629507"/>
                </a:cubicBezTo>
                <a:cubicBezTo>
                  <a:pt x="4968182" y="602018"/>
                  <a:pt x="4976229" y="580109"/>
                  <a:pt x="4992323" y="563780"/>
                </a:cubicBezTo>
                <a:cubicBezTo>
                  <a:pt x="5008417" y="547451"/>
                  <a:pt x="5028564" y="539286"/>
                  <a:pt x="5052764" y="539286"/>
                </a:cubicBezTo>
                <a:cubicBezTo>
                  <a:pt x="5061927" y="539286"/>
                  <a:pt x="5071678" y="540813"/>
                  <a:pt x="5082015" y="543868"/>
                </a:cubicBezTo>
                <a:cubicBezTo>
                  <a:pt x="5083895" y="544338"/>
                  <a:pt x="5086773" y="545454"/>
                  <a:pt x="5090650" y="547216"/>
                </a:cubicBezTo>
                <a:cubicBezTo>
                  <a:pt x="5094526" y="548978"/>
                  <a:pt x="5098227" y="550388"/>
                  <a:pt x="5101751" y="551445"/>
                </a:cubicBezTo>
                <a:cubicBezTo>
                  <a:pt x="5105276" y="552502"/>
                  <a:pt x="5108682" y="553031"/>
                  <a:pt x="5111972" y="553031"/>
                </a:cubicBezTo>
                <a:cubicBezTo>
                  <a:pt x="5121134" y="553031"/>
                  <a:pt x="5125951" y="548332"/>
                  <a:pt x="5126421" y="538934"/>
                </a:cubicBezTo>
                <a:cubicBezTo>
                  <a:pt x="5126421" y="532355"/>
                  <a:pt x="5124424" y="525424"/>
                  <a:pt x="5120430" y="518141"/>
                </a:cubicBezTo>
                <a:close/>
                <a:moveTo>
                  <a:pt x="4960238" y="504396"/>
                </a:moveTo>
                <a:cubicBezTo>
                  <a:pt x="4964467" y="512384"/>
                  <a:pt x="4966582" y="520843"/>
                  <a:pt x="4966582" y="529771"/>
                </a:cubicBezTo>
                <a:cubicBezTo>
                  <a:pt x="4966582" y="538464"/>
                  <a:pt x="4963762" y="545512"/>
                  <a:pt x="4958124" y="550916"/>
                </a:cubicBezTo>
                <a:cubicBezTo>
                  <a:pt x="4952485" y="556320"/>
                  <a:pt x="4945319" y="559257"/>
                  <a:pt x="4936625" y="559727"/>
                </a:cubicBezTo>
                <a:lnTo>
                  <a:pt x="4932749" y="559727"/>
                </a:lnTo>
                <a:lnTo>
                  <a:pt x="4932749" y="666864"/>
                </a:lnTo>
                <a:cubicBezTo>
                  <a:pt x="4932749" y="685895"/>
                  <a:pt x="4933219" y="701402"/>
                  <a:pt x="4934159" y="713384"/>
                </a:cubicBezTo>
                <a:lnTo>
                  <a:pt x="4906670" y="713384"/>
                </a:lnTo>
                <a:lnTo>
                  <a:pt x="4904908" y="685543"/>
                </a:lnTo>
                <a:lnTo>
                  <a:pt x="4904202" y="685543"/>
                </a:lnTo>
                <a:cubicBezTo>
                  <a:pt x="4899504" y="694001"/>
                  <a:pt x="4892337" y="701402"/>
                  <a:pt x="4882705" y="707745"/>
                </a:cubicBezTo>
                <a:cubicBezTo>
                  <a:pt x="4873072" y="714089"/>
                  <a:pt x="4861442" y="717261"/>
                  <a:pt x="4847815" y="717261"/>
                </a:cubicBezTo>
                <a:cubicBezTo>
                  <a:pt x="4840531" y="717261"/>
                  <a:pt x="4833658" y="716086"/>
                  <a:pt x="4827198" y="713737"/>
                </a:cubicBezTo>
                <a:cubicBezTo>
                  <a:pt x="4820737" y="711387"/>
                  <a:pt x="4814510" y="707569"/>
                  <a:pt x="4808519" y="702283"/>
                </a:cubicBezTo>
                <a:cubicBezTo>
                  <a:pt x="4802528" y="696996"/>
                  <a:pt x="4797770" y="689243"/>
                  <a:pt x="4794246" y="679023"/>
                </a:cubicBezTo>
                <a:cubicBezTo>
                  <a:pt x="4790722" y="668802"/>
                  <a:pt x="4788959" y="656644"/>
                  <a:pt x="4788959" y="642547"/>
                </a:cubicBezTo>
                <a:lnTo>
                  <a:pt x="4788959" y="542810"/>
                </a:lnTo>
                <a:lnTo>
                  <a:pt x="4819973" y="542810"/>
                </a:lnTo>
                <a:lnTo>
                  <a:pt x="4819973" y="637260"/>
                </a:lnTo>
                <a:cubicBezTo>
                  <a:pt x="4819973" y="673443"/>
                  <a:pt x="4832660" y="691534"/>
                  <a:pt x="4858035" y="691534"/>
                </a:cubicBezTo>
                <a:cubicBezTo>
                  <a:pt x="4867668" y="691534"/>
                  <a:pt x="4876126" y="688714"/>
                  <a:pt x="4883409" y="683076"/>
                </a:cubicBezTo>
                <a:cubicBezTo>
                  <a:pt x="4890693" y="677437"/>
                  <a:pt x="4895862" y="670741"/>
                  <a:pt x="4898916" y="662987"/>
                </a:cubicBezTo>
                <a:cubicBezTo>
                  <a:pt x="4900796" y="658523"/>
                  <a:pt x="4901736" y="653237"/>
                  <a:pt x="4901736" y="647128"/>
                </a:cubicBezTo>
                <a:lnTo>
                  <a:pt x="4901736" y="542810"/>
                </a:lnTo>
                <a:lnTo>
                  <a:pt x="4926405" y="542810"/>
                </a:lnTo>
                <a:cubicBezTo>
                  <a:pt x="4937448" y="542810"/>
                  <a:pt x="4942969" y="538111"/>
                  <a:pt x="4942969" y="528713"/>
                </a:cubicBezTo>
                <a:cubicBezTo>
                  <a:pt x="4942969" y="522135"/>
                  <a:pt x="4940855" y="515439"/>
                  <a:pt x="4936625" y="508625"/>
                </a:cubicBezTo>
                <a:close/>
                <a:moveTo>
                  <a:pt x="3770099" y="501929"/>
                </a:moveTo>
                <a:lnTo>
                  <a:pt x="3770099" y="542810"/>
                </a:lnTo>
                <a:lnTo>
                  <a:pt x="3814504" y="542810"/>
                </a:lnTo>
                <a:lnTo>
                  <a:pt x="3814504" y="566423"/>
                </a:lnTo>
                <a:lnTo>
                  <a:pt x="3770099" y="566423"/>
                </a:lnTo>
                <a:lnTo>
                  <a:pt x="3770099" y="658406"/>
                </a:lnTo>
                <a:cubicBezTo>
                  <a:pt x="3770099" y="680491"/>
                  <a:pt x="3777852" y="691534"/>
                  <a:pt x="3793359" y="691534"/>
                </a:cubicBezTo>
                <a:cubicBezTo>
                  <a:pt x="3800642" y="691534"/>
                  <a:pt x="3806634" y="690829"/>
                  <a:pt x="3811332" y="689419"/>
                </a:cubicBezTo>
                <a:lnTo>
                  <a:pt x="3812742" y="713032"/>
                </a:lnTo>
                <a:cubicBezTo>
                  <a:pt x="3804754" y="715851"/>
                  <a:pt x="3795591" y="717261"/>
                  <a:pt x="3785253" y="717261"/>
                </a:cubicBezTo>
                <a:cubicBezTo>
                  <a:pt x="3770921" y="717261"/>
                  <a:pt x="3759761" y="712914"/>
                  <a:pt x="3751773" y="704221"/>
                </a:cubicBezTo>
                <a:cubicBezTo>
                  <a:pt x="3743784" y="695293"/>
                  <a:pt x="3739790" y="680374"/>
                  <a:pt x="3739790" y="659463"/>
                </a:cubicBezTo>
                <a:lnTo>
                  <a:pt x="3739790" y="566423"/>
                </a:lnTo>
                <a:lnTo>
                  <a:pt x="3713358" y="566423"/>
                </a:lnTo>
                <a:lnTo>
                  <a:pt x="3713358" y="542810"/>
                </a:lnTo>
                <a:lnTo>
                  <a:pt x="3739790" y="542810"/>
                </a:lnTo>
                <a:lnTo>
                  <a:pt x="3739790" y="511092"/>
                </a:lnTo>
                <a:close/>
                <a:moveTo>
                  <a:pt x="2912849" y="501929"/>
                </a:moveTo>
                <a:lnTo>
                  <a:pt x="2912849" y="542810"/>
                </a:lnTo>
                <a:lnTo>
                  <a:pt x="2957254" y="542810"/>
                </a:lnTo>
                <a:lnTo>
                  <a:pt x="2957254" y="566423"/>
                </a:lnTo>
                <a:lnTo>
                  <a:pt x="2912849" y="566423"/>
                </a:lnTo>
                <a:lnTo>
                  <a:pt x="2912849" y="658406"/>
                </a:lnTo>
                <a:cubicBezTo>
                  <a:pt x="2912849" y="680491"/>
                  <a:pt x="2920602" y="691534"/>
                  <a:pt x="2936109" y="691534"/>
                </a:cubicBezTo>
                <a:cubicBezTo>
                  <a:pt x="2943392" y="691534"/>
                  <a:pt x="2949383" y="690829"/>
                  <a:pt x="2954082" y="689419"/>
                </a:cubicBezTo>
                <a:lnTo>
                  <a:pt x="2955492" y="713032"/>
                </a:lnTo>
                <a:cubicBezTo>
                  <a:pt x="2947504" y="715851"/>
                  <a:pt x="2938341" y="717261"/>
                  <a:pt x="2928003" y="717261"/>
                </a:cubicBezTo>
                <a:cubicBezTo>
                  <a:pt x="2913671" y="717261"/>
                  <a:pt x="2902511" y="712914"/>
                  <a:pt x="2894523" y="704221"/>
                </a:cubicBezTo>
                <a:cubicBezTo>
                  <a:pt x="2886534" y="695293"/>
                  <a:pt x="2882540" y="680374"/>
                  <a:pt x="2882540" y="659463"/>
                </a:cubicBezTo>
                <a:lnTo>
                  <a:pt x="2882540" y="566423"/>
                </a:lnTo>
                <a:lnTo>
                  <a:pt x="2856108" y="566423"/>
                </a:lnTo>
                <a:lnTo>
                  <a:pt x="2856108" y="542810"/>
                </a:lnTo>
                <a:lnTo>
                  <a:pt x="2882540" y="542810"/>
                </a:lnTo>
                <a:lnTo>
                  <a:pt x="2882540" y="511092"/>
                </a:lnTo>
                <a:close/>
                <a:moveTo>
                  <a:pt x="923858" y="498405"/>
                </a:moveTo>
                <a:cubicBezTo>
                  <a:pt x="909526" y="498405"/>
                  <a:pt x="897543" y="499462"/>
                  <a:pt x="887910" y="501577"/>
                </a:cubicBezTo>
                <a:lnTo>
                  <a:pt x="887910" y="689419"/>
                </a:lnTo>
                <a:cubicBezTo>
                  <a:pt x="894724" y="690359"/>
                  <a:pt x="905061" y="690829"/>
                  <a:pt x="918924" y="690829"/>
                </a:cubicBezTo>
                <a:cubicBezTo>
                  <a:pt x="951582" y="690829"/>
                  <a:pt x="976605" y="682077"/>
                  <a:pt x="993990" y="664573"/>
                </a:cubicBezTo>
                <a:cubicBezTo>
                  <a:pt x="1011376" y="647069"/>
                  <a:pt x="1020070" y="622224"/>
                  <a:pt x="1020070" y="590035"/>
                </a:cubicBezTo>
                <a:cubicBezTo>
                  <a:pt x="1020304" y="561371"/>
                  <a:pt x="1012258" y="538934"/>
                  <a:pt x="995929" y="522722"/>
                </a:cubicBezTo>
                <a:cubicBezTo>
                  <a:pt x="979600" y="506511"/>
                  <a:pt x="955577" y="498405"/>
                  <a:pt x="923858" y="498405"/>
                </a:cubicBezTo>
                <a:close/>
                <a:moveTo>
                  <a:pt x="4058697" y="481841"/>
                </a:moveTo>
                <a:lnTo>
                  <a:pt x="4076318" y="481841"/>
                </a:lnTo>
                <a:cubicBezTo>
                  <a:pt x="4077493" y="488889"/>
                  <a:pt x="4080547" y="494704"/>
                  <a:pt x="4085481" y="499286"/>
                </a:cubicBezTo>
                <a:cubicBezTo>
                  <a:pt x="4090415" y="503867"/>
                  <a:pt x="4096641" y="506158"/>
                  <a:pt x="4104159" y="506158"/>
                </a:cubicBezTo>
                <a:cubicBezTo>
                  <a:pt x="4112618" y="506158"/>
                  <a:pt x="4119314" y="503750"/>
                  <a:pt x="4124248" y="498933"/>
                </a:cubicBezTo>
                <a:cubicBezTo>
                  <a:pt x="4129182" y="494117"/>
                  <a:pt x="4131884" y="488419"/>
                  <a:pt x="4132354" y="481841"/>
                </a:cubicBezTo>
                <a:lnTo>
                  <a:pt x="4149975" y="481841"/>
                </a:lnTo>
                <a:cubicBezTo>
                  <a:pt x="4149740" y="494998"/>
                  <a:pt x="4145393" y="505571"/>
                  <a:pt x="4136935" y="513559"/>
                </a:cubicBezTo>
                <a:cubicBezTo>
                  <a:pt x="4128477" y="521547"/>
                  <a:pt x="4117552" y="525542"/>
                  <a:pt x="4104159" y="525542"/>
                </a:cubicBezTo>
                <a:cubicBezTo>
                  <a:pt x="4089593" y="525542"/>
                  <a:pt x="4078432" y="521312"/>
                  <a:pt x="4070679" y="512854"/>
                </a:cubicBezTo>
                <a:cubicBezTo>
                  <a:pt x="4062926" y="504396"/>
                  <a:pt x="4058932" y="494058"/>
                  <a:pt x="4058697" y="481841"/>
                </a:cubicBezTo>
                <a:close/>
                <a:moveTo>
                  <a:pt x="1281274" y="475497"/>
                </a:moveTo>
                <a:cubicBezTo>
                  <a:pt x="1286912" y="475497"/>
                  <a:pt x="1291495" y="477318"/>
                  <a:pt x="1295018" y="480960"/>
                </a:cubicBezTo>
                <a:cubicBezTo>
                  <a:pt x="1298543" y="484602"/>
                  <a:pt x="1300305" y="489242"/>
                  <a:pt x="1300305" y="494881"/>
                </a:cubicBezTo>
                <a:cubicBezTo>
                  <a:pt x="1300305" y="500284"/>
                  <a:pt x="1298543" y="504807"/>
                  <a:pt x="1295018" y="508449"/>
                </a:cubicBezTo>
                <a:cubicBezTo>
                  <a:pt x="1291495" y="512091"/>
                  <a:pt x="1286678" y="513912"/>
                  <a:pt x="1280568" y="513912"/>
                </a:cubicBezTo>
                <a:cubicBezTo>
                  <a:pt x="1274930" y="513912"/>
                  <a:pt x="1270407" y="512091"/>
                  <a:pt x="1267000" y="508449"/>
                </a:cubicBezTo>
                <a:cubicBezTo>
                  <a:pt x="1263594" y="504807"/>
                  <a:pt x="1261890" y="500284"/>
                  <a:pt x="1261890" y="494881"/>
                </a:cubicBezTo>
                <a:cubicBezTo>
                  <a:pt x="1261890" y="489477"/>
                  <a:pt x="1263711" y="484895"/>
                  <a:pt x="1267354" y="481136"/>
                </a:cubicBezTo>
                <a:cubicBezTo>
                  <a:pt x="1270995" y="477377"/>
                  <a:pt x="1275636" y="475497"/>
                  <a:pt x="1281274" y="475497"/>
                </a:cubicBezTo>
                <a:close/>
                <a:moveTo>
                  <a:pt x="922448" y="474088"/>
                </a:moveTo>
                <a:cubicBezTo>
                  <a:pt x="964974" y="474088"/>
                  <a:pt x="997045" y="483955"/>
                  <a:pt x="1018660" y="503691"/>
                </a:cubicBezTo>
                <a:cubicBezTo>
                  <a:pt x="1041216" y="524132"/>
                  <a:pt x="1052493" y="552561"/>
                  <a:pt x="1052493" y="588978"/>
                </a:cubicBezTo>
                <a:cubicBezTo>
                  <a:pt x="1052493" y="627745"/>
                  <a:pt x="1041098" y="658523"/>
                  <a:pt x="1018308" y="681313"/>
                </a:cubicBezTo>
                <a:cubicBezTo>
                  <a:pt x="995047" y="704104"/>
                  <a:pt x="959923" y="715499"/>
                  <a:pt x="912933" y="715499"/>
                </a:cubicBezTo>
                <a:cubicBezTo>
                  <a:pt x="892257" y="715499"/>
                  <a:pt x="873696" y="714559"/>
                  <a:pt x="857250" y="712679"/>
                </a:cubicBezTo>
                <a:lnTo>
                  <a:pt x="857250" y="479374"/>
                </a:lnTo>
                <a:cubicBezTo>
                  <a:pt x="877925" y="475850"/>
                  <a:pt x="899658" y="474088"/>
                  <a:pt x="922448" y="474088"/>
                </a:cubicBezTo>
                <a:close/>
                <a:moveTo>
                  <a:pt x="3205323" y="473030"/>
                </a:moveTo>
                <a:lnTo>
                  <a:pt x="3223650" y="473030"/>
                </a:lnTo>
                <a:cubicBezTo>
                  <a:pt x="3224825" y="480314"/>
                  <a:pt x="3227585" y="486187"/>
                  <a:pt x="3231931" y="490651"/>
                </a:cubicBezTo>
                <a:cubicBezTo>
                  <a:pt x="3236278" y="495116"/>
                  <a:pt x="3241858" y="497348"/>
                  <a:pt x="3248672" y="497348"/>
                </a:cubicBezTo>
                <a:cubicBezTo>
                  <a:pt x="3256660" y="497348"/>
                  <a:pt x="3262769" y="494998"/>
                  <a:pt x="3266998" y="490299"/>
                </a:cubicBezTo>
                <a:cubicBezTo>
                  <a:pt x="3271227" y="485600"/>
                  <a:pt x="3273694" y="479844"/>
                  <a:pt x="3274399" y="473030"/>
                </a:cubicBezTo>
                <a:lnTo>
                  <a:pt x="3292725" y="473030"/>
                </a:lnTo>
                <a:cubicBezTo>
                  <a:pt x="3292725" y="486187"/>
                  <a:pt x="3288731" y="496819"/>
                  <a:pt x="3280742" y="504925"/>
                </a:cubicBezTo>
                <a:cubicBezTo>
                  <a:pt x="3272754" y="513030"/>
                  <a:pt x="3262182" y="517083"/>
                  <a:pt x="3249024" y="517083"/>
                </a:cubicBezTo>
                <a:cubicBezTo>
                  <a:pt x="3234457" y="517083"/>
                  <a:pt x="3223532" y="512796"/>
                  <a:pt x="3216249" y="504220"/>
                </a:cubicBezTo>
                <a:cubicBezTo>
                  <a:pt x="3208965" y="495644"/>
                  <a:pt x="3205323" y="485248"/>
                  <a:pt x="3205323" y="473030"/>
                </a:cubicBezTo>
                <a:close/>
                <a:moveTo>
                  <a:pt x="5067213" y="469154"/>
                </a:moveTo>
                <a:lnTo>
                  <a:pt x="5101046" y="469154"/>
                </a:lnTo>
                <a:lnTo>
                  <a:pt x="5058051" y="519550"/>
                </a:lnTo>
                <a:lnTo>
                  <a:pt x="5036200" y="519550"/>
                </a:lnTo>
                <a:close/>
                <a:moveTo>
                  <a:pt x="2310651" y="469154"/>
                </a:moveTo>
                <a:lnTo>
                  <a:pt x="2333558" y="469154"/>
                </a:lnTo>
                <a:lnTo>
                  <a:pt x="2363867" y="519550"/>
                </a:lnTo>
                <a:lnTo>
                  <a:pt x="2340254" y="519550"/>
                </a:lnTo>
                <a:lnTo>
                  <a:pt x="2322280" y="486422"/>
                </a:lnTo>
                <a:lnTo>
                  <a:pt x="2321575" y="486422"/>
                </a:lnTo>
                <a:lnTo>
                  <a:pt x="2303602" y="519550"/>
                </a:lnTo>
                <a:lnTo>
                  <a:pt x="2281047" y="519550"/>
                </a:lnTo>
                <a:close/>
                <a:moveTo>
                  <a:pt x="1689382" y="469154"/>
                </a:moveTo>
                <a:lnTo>
                  <a:pt x="1723568" y="469154"/>
                </a:lnTo>
                <a:lnTo>
                  <a:pt x="1680572" y="519550"/>
                </a:lnTo>
                <a:lnTo>
                  <a:pt x="1658722" y="519550"/>
                </a:lnTo>
                <a:close/>
                <a:moveTo>
                  <a:pt x="5534967" y="463162"/>
                </a:moveTo>
                <a:lnTo>
                  <a:pt x="5565628" y="463162"/>
                </a:lnTo>
                <a:lnTo>
                  <a:pt x="5565628" y="499462"/>
                </a:lnTo>
                <a:lnTo>
                  <a:pt x="5593117" y="499462"/>
                </a:lnTo>
                <a:lnTo>
                  <a:pt x="5593117" y="518845"/>
                </a:lnTo>
                <a:lnTo>
                  <a:pt x="5565628" y="518845"/>
                </a:lnTo>
                <a:lnTo>
                  <a:pt x="5565628" y="669331"/>
                </a:lnTo>
                <a:cubicBezTo>
                  <a:pt x="5565628" y="683193"/>
                  <a:pt x="5566098" y="697877"/>
                  <a:pt x="5567038" y="713384"/>
                </a:cubicBezTo>
                <a:lnTo>
                  <a:pt x="5539548" y="713384"/>
                </a:lnTo>
                <a:lnTo>
                  <a:pt x="5538139" y="683780"/>
                </a:lnTo>
                <a:lnTo>
                  <a:pt x="5537082" y="683780"/>
                </a:lnTo>
                <a:cubicBezTo>
                  <a:pt x="5532383" y="693648"/>
                  <a:pt x="5524981" y="701695"/>
                  <a:pt x="5514879" y="707922"/>
                </a:cubicBezTo>
                <a:cubicBezTo>
                  <a:pt x="5504776" y="714148"/>
                  <a:pt x="5493029" y="717261"/>
                  <a:pt x="5479636" y="717261"/>
                </a:cubicBezTo>
                <a:cubicBezTo>
                  <a:pt x="5458726" y="717261"/>
                  <a:pt x="5441281" y="709214"/>
                  <a:pt x="5427301" y="693120"/>
                </a:cubicBezTo>
                <a:cubicBezTo>
                  <a:pt x="5413322" y="677026"/>
                  <a:pt x="5406332" y="656174"/>
                  <a:pt x="5406332" y="630564"/>
                </a:cubicBezTo>
                <a:cubicBezTo>
                  <a:pt x="5406097" y="603075"/>
                  <a:pt x="5413439" y="580990"/>
                  <a:pt x="5428359" y="564308"/>
                </a:cubicBezTo>
                <a:cubicBezTo>
                  <a:pt x="5443278" y="547627"/>
                  <a:pt x="5461428" y="539286"/>
                  <a:pt x="5482808" y="539286"/>
                </a:cubicBezTo>
                <a:cubicBezTo>
                  <a:pt x="5495260" y="539286"/>
                  <a:pt x="5505892" y="541753"/>
                  <a:pt x="5514703" y="546687"/>
                </a:cubicBezTo>
                <a:cubicBezTo>
                  <a:pt x="5523513" y="551621"/>
                  <a:pt x="5530033" y="557730"/>
                  <a:pt x="5534262" y="565013"/>
                </a:cubicBezTo>
                <a:lnTo>
                  <a:pt x="5534967" y="565013"/>
                </a:lnTo>
                <a:lnTo>
                  <a:pt x="5534967" y="518845"/>
                </a:lnTo>
                <a:lnTo>
                  <a:pt x="5465540" y="518845"/>
                </a:lnTo>
                <a:lnTo>
                  <a:pt x="5465540" y="499462"/>
                </a:lnTo>
                <a:lnTo>
                  <a:pt x="5534967" y="499462"/>
                </a:lnTo>
                <a:close/>
                <a:moveTo>
                  <a:pt x="3847042" y="463162"/>
                </a:moveTo>
                <a:lnTo>
                  <a:pt x="3878055" y="463162"/>
                </a:lnTo>
                <a:lnTo>
                  <a:pt x="3878055" y="569947"/>
                </a:lnTo>
                <a:lnTo>
                  <a:pt x="3878760" y="569947"/>
                </a:lnTo>
                <a:cubicBezTo>
                  <a:pt x="3884164" y="560314"/>
                  <a:pt x="3891564" y="552913"/>
                  <a:pt x="3900963" y="547744"/>
                </a:cubicBezTo>
                <a:cubicBezTo>
                  <a:pt x="3910830" y="542106"/>
                  <a:pt x="3921404" y="539286"/>
                  <a:pt x="3932681" y="539286"/>
                </a:cubicBezTo>
                <a:cubicBezTo>
                  <a:pt x="3937615" y="539286"/>
                  <a:pt x="3942608" y="539932"/>
                  <a:pt x="3947659" y="541225"/>
                </a:cubicBezTo>
                <a:cubicBezTo>
                  <a:pt x="3952711" y="542517"/>
                  <a:pt x="3957997" y="544807"/>
                  <a:pt x="3963519" y="548097"/>
                </a:cubicBezTo>
                <a:cubicBezTo>
                  <a:pt x="3969040" y="551386"/>
                  <a:pt x="3973856" y="555674"/>
                  <a:pt x="3977968" y="560960"/>
                </a:cubicBezTo>
                <a:cubicBezTo>
                  <a:pt x="3982080" y="566247"/>
                  <a:pt x="3985486" y="573236"/>
                  <a:pt x="3988188" y="581930"/>
                </a:cubicBezTo>
                <a:cubicBezTo>
                  <a:pt x="3990890" y="590623"/>
                  <a:pt x="3992241" y="600608"/>
                  <a:pt x="3992241" y="611886"/>
                </a:cubicBezTo>
                <a:lnTo>
                  <a:pt x="3992241" y="713384"/>
                </a:lnTo>
                <a:lnTo>
                  <a:pt x="3961227" y="713384"/>
                </a:lnTo>
                <a:lnTo>
                  <a:pt x="3961227" y="615410"/>
                </a:lnTo>
                <a:cubicBezTo>
                  <a:pt x="3961227" y="600373"/>
                  <a:pt x="3958055" y="588215"/>
                  <a:pt x="3951712" y="578934"/>
                </a:cubicBezTo>
                <a:cubicBezTo>
                  <a:pt x="3945368" y="569653"/>
                  <a:pt x="3935383" y="565013"/>
                  <a:pt x="3921756" y="565013"/>
                </a:cubicBezTo>
                <a:cubicBezTo>
                  <a:pt x="3912123" y="565013"/>
                  <a:pt x="3903547" y="567950"/>
                  <a:pt x="3896029" y="573824"/>
                </a:cubicBezTo>
                <a:cubicBezTo>
                  <a:pt x="3888511" y="579698"/>
                  <a:pt x="3883224" y="586981"/>
                  <a:pt x="3880170" y="595674"/>
                </a:cubicBezTo>
                <a:cubicBezTo>
                  <a:pt x="3878760" y="599433"/>
                  <a:pt x="3878055" y="604367"/>
                  <a:pt x="3878055" y="610476"/>
                </a:cubicBezTo>
                <a:lnTo>
                  <a:pt x="3878055" y="713384"/>
                </a:lnTo>
                <a:lnTo>
                  <a:pt x="3847042" y="713384"/>
                </a:lnTo>
                <a:close/>
                <a:moveTo>
                  <a:pt x="2989792" y="463162"/>
                </a:moveTo>
                <a:lnTo>
                  <a:pt x="3020805" y="463162"/>
                </a:lnTo>
                <a:lnTo>
                  <a:pt x="3020805" y="569947"/>
                </a:lnTo>
                <a:lnTo>
                  <a:pt x="3021510" y="569947"/>
                </a:lnTo>
                <a:cubicBezTo>
                  <a:pt x="3026914" y="560314"/>
                  <a:pt x="3034315" y="552913"/>
                  <a:pt x="3043713" y="547744"/>
                </a:cubicBezTo>
                <a:cubicBezTo>
                  <a:pt x="3053581" y="542106"/>
                  <a:pt x="3064154" y="539286"/>
                  <a:pt x="3075431" y="539286"/>
                </a:cubicBezTo>
                <a:cubicBezTo>
                  <a:pt x="3080365" y="539286"/>
                  <a:pt x="3085357" y="539932"/>
                  <a:pt x="3090409" y="541225"/>
                </a:cubicBezTo>
                <a:cubicBezTo>
                  <a:pt x="3095460" y="542517"/>
                  <a:pt x="3100747" y="544807"/>
                  <a:pt x="3106268" y="548097"/>
                </a:cubicBezTo>
                <a:cubicBezTo>
                  <a:pt x="3111790" y="551386"/>
                  <a:pt x="3116606" y="555674"/>
                  <a:pt x="3120718" y="560960"/>
                </a:cubicBezTo>
                <a:cubicBezTo>
                  <a:pt x="3124829" y="566247"/>
                  <a:pt x="3128236" y="573236"/>
                  <a:pt x="3130938" y="581930"/>
                </a:cubicBezTo>
                <a:cubicBezTo>
                  <a:pt x="3133640" y="590623"/>
                  <a:pt x="3134991" y="600608"/>
                  <a:pt x="3134991" y="611886"/>
                </a:cubicBezTo>
                <a:lnTo>
                  <a:pt x="3134991" y="713384"/>
                </a:lnTo>
                <a:lnTo>
                  <a:pt x="3103978" y="713384"/>
                </a:lnTo>
                <a:lnTo>
                  <a:pt x="3103978" y="615410"/>
                </a:lnTo>
                <a:cubicBezTo>
                  <a:pt x="3103978" y="600373"/>
                  <a:pt x="3100806" y="588215"/>
                  <a:pt x="3094462" y="578934"/>
                </a:cubicBezTo>
                <a:cubicBezTo>
                  <a:pt x="3088118" y="569653"/>
                  <a:pt x="3078133" y="565013"/>
                  <a:pt x="3064506" y="565013"/>
                </a:cubicBezTo>
                <a:cubicBezTo>
                  <a:pt x="3054873" y="565013"/>
                  <a:pt x="3046297" y="567950"/>
                  <a:pt x="3038779" y="573824"/>
                </a:cubicBezTo>
                <a:cubicBezTo>
                  <a:pt x="3031260" y="579698"/>
                  <a:pt x="3025974" y="586981"/>
                  <a:pt x="3022920" y="595674"/>
                </a:cubicBezTo>
                <a:cubicBezTo>
                  <a:pt x="3021510" y="599433"/>
                  <a:pt x="3020805" y="604367"/>
                  <a:pt x="3020805" y="610476"/>
                </a:cubicBezTo>
                <a:lnTo>
                  <a:pt x="3020805" y="713384"/>
                </a:lnTo>
                <a:lnTo>
                  <a:pt x="2989792" y="713384"/>
                </a:lnTo>
                <a:close/>
                <a:moveTo>
                  <a:pt x="1534468" y="463162"/>
                </a:moveTo>
                <a:lnTo>
                  <a:pt x="1565129" y="463162"/>
                </a:lnTo>
                <a:lnTo>
                  <a:pt x="1565129" y="499462"/>
                </a:lnTo>
                <a:lnTo>
                  <a:pt x="1592618" y="499462"/>
                </a:lnTo>
                <a:lnTo>
                  <a:pt x="1592618" y="518845"/>
                </a:lnTo>
                <a:lnTo>
                  <a:pt x="1565129" y="518845"/>
                </a:lnTo>
                <a:lnTo>
                  <a:pt x="1565129" y="669331"/>
                </a:lnTo>
                <a:cubicBezTo>
                  <a:pt x="1565129" y="683193"/>
                  <a:pt x="1565600" y="697877"/>
                  <a:pt x="1566539" y="713384"/>
                </a:cubicBezTo>
                <a:lnTo>
                  <a:pt x="1539049" y="713384"/>
                </a:lnTo>
                <a:lnTo>
                  <a:pt x="1537640" y="683780"/>
                </a:lnTo>
                <a:lnTo>
                  <a:pt x="1536582" y="683780"/>
                </a:lnTo>
                <a:cubicBezTo>
                  <a:pt x="1531884" y="693648"/>
                  <a:pt x="1524483" y="701695"/>
                  <a:pt x="1514380" y="707922"/>
                </a:cubicBezTo>
                <a:cubicBezTo>
                  <a:pt x="1504278" y="714148"/>
                  <a:pt x="1492529" y="717261"/>
                  <a:pt x="1479137" y="717261"/>
                </a:cubicBezTo>
                <a:cubicBezTo>
                  <a:pt x="1458227" y="717261"/>
                  <a:pt x="1440782" y="709214"/>
                  <a:pt x="1426802" y="693120"/>
                </a:cubicBezTo>
                <a:cubicBezTo>
                  <a:pt x="1412822" y="677026"/>
                  <a:pt x="1405832" y="656174"/>
                  <a:pt x="1405832" y="630564"/>
                </a:cubicBezTo>
                <a:cubicBezTo>
                  <a:pt x="1405598" y="603075"/>
                  <a:pt x="1412940" y="580990"/>
                  <a:pt x="1427859" y="564308"/>
                </a:cubicBezTo>
                <a:cubicBezTo>
                  <a:pt x="1442779" y="547627"/>
                  <a:pt x="1460928" y="539286"/>
                  <a:pt x="1482309" y="539286"/>
                </a:cubicBezTo>
                <a:cubicBezTo>
                  <a:pt x="1494762" y="539286"/>
                  <a:pt x="1505393" y="541753"/>
                  <a:pt x="1514202" y="546687"/>
                </a:cubicBezTo>
                <a:cubicBezTo>
                  <a:pt x="1523014" y="551621"/>
                  <a:pt x="1529534" y="557730"/>
                  <a:pt x="1533763" y="565013"/>
                </a:cubicBezTo>
                <a:lnTo>
                  <a:pt x="1534468" y="565013"/>
                </a:lnTo>
                <a:lnTo>
                  <a:pt x="1534468" y="518845"/>
                </a:lnTo>
                <a:lnTo>
                  <a:pt x="1465040" y="518845"/>
                </a:lnTo>
                <a:lnTo>
                  <a:pt x="1465040" y="499462"/>
                </a:lnTo>
                <a:lnTo>
                  <a:pt x="1534468" y="499462"/>
                </a:lnTo>
                <a:close/>
                <a:moveTo>
                  <a:pt x="1155287" y="459286"/>
                </a:moveTo>
                <a:cubicBezTo>
                  <a:pt x="1163980" y="459286"/>
                  <a:pt x="1171146" y="461753"/>
                  <a:pt x="1176784" y="466687"/>
                </a:cubicBezTo>
                <a:cubicBezTo>
                  <a:pt x="1182423" y="471621"/>
                  <a:pt x="1185243" y="477964"/>
                  <a:pt x="1185243" y="485718"/>
                </a:cubicBezTo>
                <a:cubicBezTo>
                  <a:pt x="1185243" y="493236"/>
                  <a:pt x="1181191" y="501107"/>
                  <a:pt x="1173084" y="509330"/>
                </a:cubicBezTo>
                <a:cubicBezTo>
                  <a:pt x="1164978" y="517553"/>
                  <a:pt x="1160103" y="523427"/>
                  <a:pt x="1158458" y="526951"/>
                </a:cubicBezTo>
                <a:lnTo>
                  <a:pt x="1141895" y="522722"/>
                </a:lnTo>
                <a:cubicBezTo>
                  <a:pt x="1143304" y="517788"/>
                  <a:pt x="1147005" y="512091"/>
                  <a:pt x="1152996" y="505630"/>
                </a:cubicBezTo>
                <a:cubicBezTo>
                  <a:pt x="1158987" y="499168"/>
                  <a:pt x="1161983" y="493706"/>
                  <a:pt x="1161983" y="489242"/>
                </a:cubicBezTo>
                <a:cubicBezTo>
                  <a:pt x="1161983" y="485718"/>
                  <a:pt x="1160867" y="482898"/>
                  <a:pt x="1158635" y="480784"/>
                </a:cubicBezTo>
                <a:cubicBezTo>
                  <a:pt x="1156402" y="478669"/>
                  <a:pt x="1153525" y="477612"/>
                  <a:pt x="1150000" y="477612"/>
                </a:cubicBezTo>
                <a:cubicBezTo>
                  <a:pt x="1143892" y="477612"/>
                  <a:pt x="1138135" y="481723"/>
                  <a:pt x="1132731" y="489947"/>
                </a:cubicBezTo>
                <a:lnTo>
                  <a:pt x="1120749" y="482546"/>
                </a:lnTo>
                <a:cubicBezTo>
                  <a:pt x="1128503" y="467039"/>
                  <a:pt x="1140015" y="459286"/>
                  <a:pt x="1155287" y="459286"/>
                </a:cubicBezTo>
                <a:close/>
                <a:moveTo>
                  <a:pt x="2336025" y="440607"/>
                </a:moveTo>
                <a:lnTo>
                  <a:pt x="2364219" y="440607"/>
                </a:lnTo>
                <a:lnTo>
                  <a:pt x="2386422" y="486775"/>
                </a:lnTo>
                <a:lnTo>
                  <a:pt x="2368801" y="486775"/>
                </a:lnTo>
                <a:close/>
                <a:moveTo>
                  <a:pt x="4104865" y="428625"/>
                </a:moveTo>
                <a:cubicBezTo>
                  <a:pt x="4112853" y="428625"/>
                  <a:pt x="4119608" y="431092"/>
                  <a:pt x="4125129" y="436026"/>
                </a:cubicBezTo>
                <a:cubicBezTo>
                  <a:pt x="4130650" y="440960"/>
                  <a:pt x="4133411" y="446833"/>
                  <a:pt x="4133411" y="453647"/>
                </a:cubicBezTo>
                <a:cubicBezTo>
                  <a:pt x="4133411" y="458816"/>
                  <a:pt x="4132119" y="463162"/>
                  <a:pt x="4129534" y="466687"/>
                </a:cubicBezTo>
                <a:cubicBezTo>
                  <a:pt x="4126950" y="470211"/>
                  <a:pt x="4123426" y="473970"/>
                  <a:pt x="4118961" y="477964"/>
                </a:cubicBezTo>
                <a:cubicBezTo>
                  <a:pt x="4114498" y="481958"/>
                  <a:pt x="4111091" y="485953"/>
                  <a:pt x="4108741" y="489947"/>
                </a:cubicBezTo>
                <a:lnTo>
                  <a:pt x="4093234" y="486070"/>
                </a:lnTo>
                <a:cubicBezTo>
                  <a:pt x="4094879" y="481606"/>
                  <a:pt x="4098286" y="476613"/>
                  <a:pt x="4103455" y="471092"/>
                </a:cubicBezTo>
                <a:cubicBezTo>
                  <a:pt x="4108624" y="465571"/>
                  <a:pt x="4111208" y="460813"/>
                  <a:pt x="4111208" y="456819"/>
                </a:cubicBezTo>
                <a:cubicBezTo>
                  <a:pt x="4111208" y="453529"/>
                  <a:pt x="4110092" y="450827"/>
                  <a:pt x="4107860" y="448713"/>
                </a:cubicBezTo>
                <a:cubicBezTo>
                  <a:pt x="4105628" y="446598"/>
                  <a:pt x="4102868" y="445541"/>
                  <a:pt x="4099578" y="445541"/>
                </a:cubicBezTo>
                <a:cubicBezTo>
                  <a:pt x="4093705" y="445541"/>
                  <a:pt x="4088066" y="449770"/>
                  <a:pt x="4082662" y="458228"/>
                </a:cubicBezTo>
                <a:lnTo>
                  <a:pt x="4071384" y="451180"/>
                </a:lnTo>
                <a:cubicBezTo>
                  <a:pt x="4078903" y="436143"/>
                  <a:pt x="4090063" y="428625"/>
                  <a:pt x="4104865" y="428625"/>
                </a:cubicBezTo>
                <a:close/>
                <a:moveTo>
                  <a:pt x="6416287" y="240354"/>
                </a:moveTo>
                <a:cubicBezTo>
                  <a:pt x="6412057" y="255390"/>
                  <a:pt x="6406595" y="271367"/>
                  <a:pt x="6399899" y="288283"/>
                </a:cubicBezTo>
                <a:cubicBezTo>
                  <a:pt x="6393203" y="305200"/>
                  <a:pt x="6387388" y="317770"/>
                  <a:pt x="6382454" y="325993"/>
                </a:cubicBezTo>
                <a:lnTo>
                  <a:pt x="6360604" y="328460"/>
                </a:lnTo>
                <a:cubicBezTo>
                  <a:pt x="6370002" y="302615"/>
                  <a:pt x="6377050" y="274421"/>
                  <a:pt x="6381749" y="243878"/>
                </a:cubicBezTo>
                <a:close/>
                <a:moveTo>
                  <a:pt x="5460910" y="197710"/>
                </a:moveTo>
                <a:cubicBezTo>
                  <a:pt x="5412746" y="196770"/>
                  <a:pt x="5388663" y="209575"/>
                  <a:pt x="5388663" y="236124"/>
                </a:cubicBezTo>
                <a:cubicBezTo>
                  <a:pt x="5388663" y="245757"/>
                  <a:pt x="5391424" y="253100"/>
                  <a:pt x="5396945" y="258151"/>
                </a:cubicBezTo>
                <a:cubicBezTo>
                  <a:pt x="5402467" y="263202"/>
                  <a:pt x="5409339" y="265728"/>
                  <a:pt x="5417562" y="265728"/>
                </a:cubicBezTo>
                <a:cubicBezTo>
                  <a:pt x="5428135" y="265728"/>
                  <a:pt x="5437063" y="262967"/>
                  <a:pt x="5444346" y="257446"/>
                </a:cubicBezTo>
                <a:cubicBezTo>
                  <a:pt x="5451630" y="251925"/>
                  <a:pt x="5456681" y="245170"/>
                  <a:pt x="5459500" y="237182"/>
                </a:cubicBezTo>
                <a:cubicBezTo>
                  <a:pt x="5460441" y="234127"/>
                  <a:pt x="5460910" y="230838"/>
                  <a:pt x="5460910" y="227314"/>
                </a:cubicBezTo>
                <a:close/>
                <a:moveTo>
                  <a:pt x="3908335" y="197710"/>
                </a:moveTo>
                <a:cubicBezTo>
                  <a:pt x="3860170" y="196770"/>
                  <a:pt x="3836088" y="209575"/>
                  <a:pt x="3836088" y="236124"/>
                </a:cubicBezTo>
                <a:cubicBezTo>
                  <a:pt x="3836088" y="245757"/>
                  <a:pt x="3838849" y="253100"/>
                  <a:pt x="3844370" y="258151"/>
                </a:cubicBezTo>
                <a:cubicBezTo>
                  <a:pt x="3849891" y="263202"/>
                  <a:pt x="3856764" y="265728"/>
                  <a:pt x="3864987" y="265728"/>
                </a:cubicBezTo>
                <a:cubicBezTo>
                  <a:pt x="3875560" y="265728"/>
                  <a:pt x="3884488" y="262967"/>
                  <a:pt x="3891771" y="257446"/>
                </a:cubicBezTo>
                <a:cubicBezTo>
                  <a:pt x="3899055" y="251925"/>
                  <a:pt x="3904106" y="245170"/>
                  <a:pt x="3906925" y="237182"/>
                </a:cubicBezTo>
                <a:cubicBezTo>
                  <a:pt x="3907865" y="234127"/>
                  <a:pt x="3908335" y="230838"/>
                  <a:pt x="3908335" y="227314"/>
                </a:cubicBezTo>
                <a:close/>
                <a:moveTo>
                  <a:pt x="4964915" y="135331"/>
                </a:moveTo>
                <a:cubicBezTo>
                  <a:pt x="4954107" y="135331"/>
                  <a:pt x="4944298" y="138796"/>
                  <a:pt x="4935488" y="145727"/>
                </a:cubicBezTo>
                <a:cubicBezTo>
                  <a:pt x="4926677" y="152658"/>
                  <a:pt x="4920862" y="161880"/>
                  <a:pt x="4918042" y="173393"/>
                </a:cubicBezTo>
                <a:cubicBezTo>
                  <a:pt x="4916633" y="178562"/>
                  <a:pt x="4915928" y="182673"/>
                  <a:pt x="4915928" y="185728"/>
                </a:cubicBezTo>
                <a:lnTo>
                  <a:pt x="4915928" y="215331"/>
                </a:lnTo>
                <a:cubicBezTo>
                  <a:pt x="4915928" y="220265"/>
                  <a:pt x="4916398" y="224494"/>
                  <a:pt x="4917338" y="228019"/>
                </a:cubicBezTo>
                <a:cubicBezTo>
                  <a:pt x="4920157" y="238826"/>
                  <a:pt x="4925855" y="247578"/>
                  <a:pt x="4934430" y="254274"/>
                </a:cubicBezTo>
                <a:cubicBezTo>
                  <a:pt x="4943006" y="260970"/>
                  <a:pt x="4952815" y="264318"/>
                  <a:pt x="4963857" y="264318"/>
                </a:cubicBezTo>
                <a:cubicBezTo>
                  <a:pt x="4980069" y="264318"/>
                  <a:pt x="4992756" y="258327"/>
                  <a:pt x="5001920" y="246345"/>
                </a:cubicBezTo>
                <a:cubicBezTo>
                  <a:pt x="5011082" y="234362"/>
                  <a:pt x="5015664" y="218386"/>
                  <a:pt x="5015664" y="198415"/>
                </a:cubicBezTo>
                <a:cubicBezTo>
                  <a:pt x="5015664" y="180559"/>
                  <a:pt x="5011141" y="165581"/>
                  <a:pt x="5002096" y="153481"/>
                </a:cubicBezTo>
                <a:cubicBezTo>
                  <a:pt x="4993050" y="141381"/>
                  <a:pt x="4980656" y="135331"/>
                  <a:pt x="4964915" y="135331"/>
                </a:cubicBezTo>
                <a:close/>
                <a:moveTo>
                  <a:pt x="3697737" y="134978"/>
                </a:moveTo>
                <a:cubicBezTo>
                  <a:pt x="3687165" y="134978"/>
                  <a:pt x="3677473" y="138444"/>
                  <a:pt x="3668662" y="145375"/>
                </a:cubicBezTo>
                <a:cubicBezTo>
                  <a:pt x="3659852" y="152306"/>
                  <a:pt x="3653919" y="161528"/>
                  <a:pt x="3650865" y="173040"/>
                </a:cubicBezTo>
                <a:cubicBezTo>
                  <a:pt x="3649690" y="177269"/>
                  <a:pt x="3649103" y="181616"/>
                  <a:pt x="3649103" y="186080"/>
                </a:cubicBezTo>
                <a:lnTo>
                  <a:pt x="3649103" y="216389"/>
                </a:lnTo>
                <a:cubicBezTo>
                  <a:pt x="3649103" y="220853"/>
                  <a:pt x="3649573" y="224612"/>
                  <a:pt x="3650512" y="227666"/>
                </a:cubicBezTo>
                <a:cubicBezTo>
                  <a:pt x="3653332" y="238474"/>
                  <a:pt x="3658971" y="247226"/>
                  <a:pt x="3667429" y="253922"/>
                </a:cubicBezTo>
                <a:cubicBezTo>
                  <a:pt x="3675887" y="260618"/>
                  <a:pt x="3685755" y="263966"/>
                  <a:pt x="3697032" y="263966"/>
                </a:cubicBezTo>
                <a:cubicBezTo>
                  <a:pt x="3713244" y="263966"/>
                  <a:pt x="3725931" y="257975"/>
                  <a:pt x="3735094" y="245992"/>
                </a:cubicBezTo>
                <a:cubicBezTo>
                  <a:pt x="3744257" y="234010"/>
                  <a:pt x="3748839" y="218151"/>
                  <a:pt x="3748839" y="198415"/>
                </a:cubicBezTo>
                <a:cubicBezTo>
                  <a:pt x="3748839" y="180324"/>
                  <a:pt x="3744316" y="165228"/>
                  <a:pt x="3735271" y="153128"/>
                </a:cubicBezTo>
                <a:cubicBezTo>
                  <a:pt x="3726225" y="141028"/>
                  <a:pt x="3713714" y="134978"/>
                  <a:pt x="3697737" y="134978"/>
                </a:cubicBezTo>
                <a:close/>
                <a:moveTo>
                  <a:pt x="1935623" y="134626"/>
                </a:moveTo>
                <a:cubicBezTo>
                  <a:pt x="1920586" y="134626"/>
                  <a:pt x="1908368" y="140500"/>
                  <a:pt x="1898970" y="152247"/>
                </a:cubicBezTo>
                <a:cubicBezTo>
                  <a:pt x="1889572" y="163995"/>
                  <a:pt x="1884874" y="179619"/>
                  <a:pt x="1884874" y="199120"/>
                </a:cubicBezTo>
                <a:cubicBezTo>
                  <a:pt x="1884874" y="216741"/>
                  <a:pt x="1889279" y="231367"/>
                  <a:pt x="1898089" y="242997"/>
                </a:cubicBezTo>
                <a:cubicBezTo>
                  <a:pt x="1906901" y="254627"/>
                  <a:pt x="1919293" y="260442"/>
                  <a:pt x="1935270" y="260442"/>
                </a:cubicBezTo>
                <a:cubicBezTo>
                  <a:pt x="1945138" y="260442"/>
                  <a:pt x="1954008" y="257622"/>
                  <a:pt x="1961878" y="251984"/>
                </a:cubicBezTo>
                <a:cubicBezTo>
                  <a:pt x="1969749" y="246345"/>
                  <a:pt x="1975211" y="238591"/>
                  <a:pt x="1978266" y="228724"/>
                </a:cubicBezTo>
                <a:cubicBezTo>
                  <a:pt x="1979911" y="223790"/>
                  <a:pt x="1980733" y="218268"/>
                  <a:pt x="1980733" y="212160"/>
                </a:cubicBezTo>
                <a:lnTo>
                  <a:pt x="1980733" y="181499"/>
                </a:lnTo>
                <a:cubicBezTo>
                  <a:pt x="1980733" y="175625"/>
                  <a:pt x="1980146" y="171043"/>
                  <a:pt x="1978971" y="167754"/>
                </a:cubicBezTo>
                <a:cubicBezTo>
                  <a:pt x="1975916" y="158121"/>
                  <a:pt x="1970689" y="150191"/>
                  <a:pt x="1963288" y="143965"/>
                </a:cubicBezTo>
                <a:cubicBezTo>
                  <a:pt x="1955887" y="137739"/>
                  <a:pt x="1946665" y="134626"/>
                  <a:pt x="1935623" y="134626"/>
                </a:cubicBezTo>
                <a:close/>
                <a:moveTo>
                  <a:pt x="6099809" y="133921"/>
                </a:moveTo>
                <a:cubicBezTo>
                  <a:pt x="6082893" y="133921"/>
                  <a:pt x="6069971" y="140441"/>
                  <a:pt x="6061043" y="153481"/>
                </a:cubicBezTo>
                <a:cubicBezTo>
                  <a:pt x="6052115" y="166520"/>
                  <a:pt x="6047651" y="181968"/>
                  <a:pt x="6047651" y="199825"/>
                </a:cubicBezTo>
                <a:cubicBezTo>
                  <a:pt x="6047651" y="218621"/>
                  <a:pt x="6052467" y="234245"/>
                  <a:pt x="6062100" y="246697"/>
                </a:cubicBezTo>
                <a:cubicBezTo>
                  <a:pt x="6071733" y="259150"/>
                  <a:pt x="6084068" y="265376"/>
                  <a:pt x="6099104" y="265376"/>
                </a:cubicBezTo>
                <a:cubicBezTo>
                  <a:pt x="6113906" y="265376"/>
                  <a:pt x="6126241" y="259091"/>
                  <a:pt x="6136109" y="246521"/>
                </a:cubicBezTo>
                <a:cubicBezTo>
                  <a:pt x="6145977" y="233951"/>
                  <a:pt x="6151028" y="218033"/>
                  <a:pt x="6151263" y="198767"/>
                </a:cubicBezTo>
                <a:cubicBezTo>
                  <a:pt x="6151263" y="191249"/>
                  <a:pt x="6150265" y="183789"/>
                  <a:pt x="6148268" y="176388"/>
                </a:cubicBezTo>
                <a:cubicBezTo>
                  <a:pt x="6146271" y="168987"/>
                  <a:pt x="6143334" y="161998"/>
                  <a:pt x="6139457" y="155419"/>
                </a:cubicBezTo>
                <a:cubicBezTo>
                  <a:pt x="6135581" y="148840"/>
                  <a:pt x="6130235" y="143613"/>
                  <a:pt x="6123422" y="139736"/>
                </a:cubicBezTo>
                <a:cubicBezTo>
                  <a:pt x="6116609" y="135860"/>
                  <a:pt x="6108738" y="133921"/>
                  <a:pt x="6099809" y="133921"/>
                </a:cubicBezTo>
                <a:close/>
                <a:moveTo>
                  <a:pt x="4690109" y="133921"/>
                </a:moveTo>
                <a:cubicBezTo>
                  <a:pt x="4673193" y="133921"/>
                  <a:pt x="4660270" y="140441"/>
                  <a:pt x="4651342" y="153481"/>
                </a:cubicBezTo>
                <a:cubicBezTo>
                  <a:pt x="4642414" y="166520"/>
                  <a:pt x="4637950" y="181968"/>
                  <a:pt x="4637950" y="199825"/>
                </a:cubicBezTo>
                <a:cubicBezTo>
                  <a:pt x="4637950" y="218621"/>
                  <a:pt x="4642767" y="234245"/>
                  <a:pt x="4652400" y="246697"/>
                </a:cubicBezTo>
                <a:cubicBezTo>
                  <a:pt x="4662032" y="259150"/>
                  <a:pt x="4674368" y="265376"/>
                  <a:pt x="4689404" y="265376"/>
                </a:cubicBezTo>
                <a:cubicBezTo>
                  <a:pt x="4704206" y="265376"/>
                  <a:pt x="4716541" y="259091"/>
                  <a:pt x="4726409" y="246521"/>
                </a:cubicBezTo>
                <a:cubicBezTo>
                  <a:pt x="4736277" y="233951"/>
                  <a:pt x="4741328" y="218033"/>
                  <a:pt x="4741563" y="198767"/>
                </a:cubicBezTo>
                <a:cubicBezTo>
                  <a:pt x="4741563" y="191249"/>
                  <a:pt x="4740565" y="183789"/>
                  <a:pt x="4738568" y="176388"/>
                </a:cubicBezTo>
                <a:cubicBezTo>
                  <a:pt x="4736570" y="168987"/>
                  <a:pt x="4733634" y="161998"/>
                  <a:pt x="4729757" y="155419"/>
                </a:cubicBezTo>
                <a:cubicBezTo>
                  <a:pt x="4725880" y="148840"/>
                  <a:pt x="4720535" y="143613"/>
                  <a:pt x="4713722" y="139736"/>
                </a:cubicBezTo>
                <a:cubicBezTo>
                  <a:pt x="4706908" y="135860"/>
                  <a:pt x="4699037" y="133921"/>
                  <a:pt x="4690109" y="133921"/>
                </a:cubicBezTo>
                <a:close/>
                <a:moveTo>
                  <a:pt x="4061459" y="133921"/>
                </a:moveTo>
                <a:cubicBezTo>
                  <a:pt x="4044543" y="133921"/>
                  <a:pt x="4031621" y="140441"/>
                  <a:pt x="4022692" y="153481"/>
                </a:cubicBezTo>
                <a:cubicBezTo>
                  <a:pt x="4013764" y="166520"/>
                  <a:pt x="4009300" y="181968"/>
                  <a:pt x="4009300" y="199825"/>
                </a:cubicBezTo>
                <a:cubicBezTo>
                  <a:pt x="4009300" y="218621"/>
                  <a:pt x="4014117" y="234245"/>
                  <a:pt x="4023750" y="246697"/>
                </a:cubicBezTo>
                <a:cubicBezTo>
                  <a:pt x="4033383" y="259150"/>
                  <a:pt x="4045718" y="265376"/>
                  <a:pt x="4060754" y="265376"/>
                </a:cubicBezTo>
                <a:cubicBezTo>
                  <a:pt x="4075556" y="265376"/>
                  <a:pt x="4087891" y="259091"/>
                  <a:pt x="4097759" y="246521"/>
                </a:cubicBezTo>
                <a:cubicBezTo>
                  <a:pt x="4107627" y="233951"/>
                  <a:pt x="4112561" y="218151"/>
                  <a:pt x="4112561" y="199120"/>
                </a:cubicBezTo>
                <a:cubicBezTo>
                  <a:pt x="4112561" y="182438"/>
                  <a:pt x="4108273" y="167402"/>
                  <a:pt x="4099697" y="154009"/>
                </a:cubicBezTo>
                <a:cubicBezTo>
                  <a:pt x="4091122" y="140617"/>
                  <a:pt x="4078375" y="133921"/>
                  <a:pt x="4061459" y="133921"/>
                </a:cubicBezTo>
                <a:close/>
                <a:moveTo>
                  <a:pt x="3223259" y="133921"/>
                </a:moveTo>
                <a:cubicBezTo>
                  <a:pt x="3206343" y="133921"/>
                  <a:pt x="3193420" y="140441"/>
                  <a:pt x="3184492" y="153481"/>
                </a:cubicBezTo>
                <a:cubicBezTo>
                  <a:pt x="3175564" y="166520"/>
                  <a:pt x="3171100" y="181968"/>
                  <a:pt x="3171100" y="199825"/>
                </a:cubicBezTo>
                <a:cubicBezTo>
                  <a:pt x="3171100" y="218621"/>
                  <a:pt x="3175916" y="234245"/>
                  <a:pt x="3185549" y="246697"/>
                </a:cubicBezTo>
                <a:cubicBezTo>
                  <a:pt x="3195182" y="259150"/>
                  <a:pt x="3207517" y="265376"/>
                  <a:pt x="3222554" y="265376"/>
                </a:cubicBezTo>
                <a:cubicBezTo>
                  <a:pt x="3237356" y="265376"/>
                  <a:pt x="3249691" y="259091"/>
                  <a:pt x="3259559" y="246521"/>
                </a:cubicBezTo>
                <a:cubicBezTo>
                  <a:pt x="3269427" y="233951"/>
                  <a:pt x="3274478" y="218033"/>
                  <a:pt x="3274713" y="198767"/>
                </a:cubicBezTo>
                <a:cubicBezTo>
                  <a:pt x="3274713" y="191249"/>
                  <a:pt x="3273714" y="183789"/>
                  <a:pt x="3271717" y="176388"/>
                </a:cubicBezTo>
                <a:cubicBezTo>
                  <a:pt x="3269720" y="168987"/>
                  <a:pt x="3266783" y="161998"/>
                  <a:pt x="3262907" y="155419"/>
                </a:cubicBezTo>
                <a:cubicBezTo>
                  <a:pt x="3259030" y="148840"/>
                  <a:pt x="3253685" y="143613"/>
                  <a:pt x="3246872" y="139736"/>
                </a:cubicBezTo>
                <a:cubicBezTo>
                  <a:pt x="3240058" y="135860"/>
                  <a:pt x="3232187" y="133921"/>
                  <a:pt x="3223259" y="133921"/>
                </a:cubicBezTo>
                <a:close/>
                <a:moveTo>
                  <a:pt x="1546861" y="133921"/>
                </a:moveTo>
                <a:cubicBezTo>
                  <a:pt x="1529944" y="133921"/>
                  <a:pt x="1517022" y="140441"/>
                  <a:pt x="1508092" y="153481"/>
                </a:cubicBezTo>
                <a:cubicBezTo>
                  <a:pt x="1499165" y="166520"/>
                  <a:pt x="1494702" y="181968"/>
                  <a:pt x="1494702" y="199825"/>
                </a:cubicBezTo>
                <a:cubicBezTo>
                  <a:pt x="1494702" y="218621"/>
                  <a:pt x="1499517" y="234245"/>
                  <a:pt x="1509150" y="246697"/>
                </a:cubicBezTo>
                <a:cubicBezTo>
                  <a:pt x="1518783" y="259150"/>
                  <a:pt x="1531118" y="265376"/>
                  <a:pt x="1546155" y="265376"/>
                </a:cubicBezTo>
                <a:cubicBezTo>
                  <a:pt x="1560957" y="265376"/>
                  <a:pt x="1573292" y="259091"/>
                  <a:pt x="1583160" y="246521"/>
                </a:cubicBezTo>
                <a:cubicBezTo>
                  <a:pt x="1593028" y="233951"/>
                  <a:pt x="1597962" y="218151"/>
                  <a:pt x="1597962" y="199120"/>
                </a:cubicBezTo>
                <a:cubicBezTo>
                  <a:pt x="1597962" y="182438"/>
                  <a:pt x="1593674" y="167402"/>
                  <a:pt x="1585098" y="154009"/>
                </a:cubicBezTo>
                <a:cubicBezTo>
                  <a:pt x="1576523" y="140617"/>
                  <a:pt x="1563776" y="133921"/>
                  <a:pt x="1546861" y="133921"/>
                </a:cubicBezTo>
                <a:close/>
                <a:moveTo>
                  <a:pt x="2797815" y="132864"/>
                </a:moveTo>
                <a:cubicBezTo>
                  <a:pt x="2783483" y="132864"/>
                  <a:pt x="2772323" y="137974"/>
                  <a:pt x="2764335" y="148194"/>
                </a:cubicBezTo>
                <a:cubicBezTo>
                  <a:pt x="2756347" y="158415"/>
                  <a:pt x="2751648" y="169986"/>
                  <a:pt x="2750238" y="182908"/>
                </a:cubicBezTo>
                <a:lnTo>
                  <a:pt x="2840811" y="182908"/>
                </a:lnTo>
                <a:cubicBezTo>
                  <a:pt x="2841046" y="170456"/>
                  <a:pt x="2837816" y="159002"/>
                  <a:pt x="2831119" y="148547"/>
                </a:cubicBezTo>
                <a:cubicBezTo>
                  <a:pt x="2824423" y="138092"/>
                  <a:pt x="2813322" y="132864"/>
                  <a:pt x="2797815" y="132864"/>
                </a:cubicBezTo>
                <a:close/>
                <a:moveTo>
                  <a:pt x="2369191" y="132864"/>
                </a:moveTo>
                <a:cubicBezTo>
                  <a:pt x="2354860" y="132864"/>
                  <a:pt x="2343699" y="137974"/>
                  <a:pt x="2335711" y="148194"/>
                </a:cubicBezTo>
                <a:cubicBezTo>
                  <a:pt x="2327723" y="158415"/>
                  <a:pt x="2323024" y="169986"/>
                  <a:pt x="2321614" y="182908"/>
                </a:cubicBezTo>
                <a:lnTo>
                  <a:pt x="2412187" y="182908"/>
                </a:lnTo>
                <a:cubicBezTo>
                  <a:pt x="2412423" y="170456"/>
                  <a:pt x="2409191" y="159002"/>
                  <a:pt x="2402495" y="148547"/>
                </a:cubicBezTo>
                <a:cubicBezTo>
                  <a:pt x="2395799" y="138092"/>
                  <a:pt x="2384698" y="132864"/>
                  <a:pt x="2369191" y="132864"/>
                </a:cubicBezTo>
                <a:close/>
                <a:moveTo>
                  <a:pt x="5285317" y="114185"/>
                </a:moveTo>
                <a:lnTo>
                  <a:pt x="5316330" y="114185"/>
                </a:lnTo>
                <a:lnTo>
                  <a:pt x="5316330" y="284759"/>
                </a:lnTo>
                <a:lnTo>
                  <a:pt x="5285317" y="284759"/>
                </a:lnTo>
                <a:close/>
                <a:moveTo>
                  <a:pt x="2540023" y="114185"/>
                </a:moveTo>
                <a:lnTo>
                  <a:pt x="2573150" y="114185"/>
                </a:lnTo>
                <a:lnTo>
                  <a:pt x="2606630" y="209693"/>
                </a:lnTo>
                <a:cubicBezTo>
                  <a:pt x="2612738" y="226844"/>
                  <a:pt x="2617320" y="241528"/>
                  <a:pt x="2620374" y="253746"/>
                </a:cubicBezTo>
                <a:lnTo>
                  <a:pt x="2621431" y="253746"/>
                </a:lnTo>
                <a:cubicBezTo>
                  <a:pt x="2624251" y="243643"/>
                  <a:pt x="2629067" y="228958"/>
                  <a:pt x="2635881" y="209693"/>
                </a:cubicBezTo>
                <a:lnTo>
                  <a:pt x="2669009" y="114185"/>
                </a:lnTo>
                <a:lnTo>
                  <a:pt x="2701432" y="114185"/>
                </a:lnTo>
                <a:lnTo>
                  <a:pt x="2634471" y="284759"/>
                </a:lnTo>
                <a:lnTo>
                  <a:pt x="2604868" y="284759"/>
                </a:lnTo>
                <a:close/>
                <a:moveTo>
                  <a:pt x="6298063" y="110661"/>
                </a:moveTo>
                <a:cubicBezTo>
                  <a:pt x="6315449" y="110661"/>
                  <a:pt x="6329780" y="113715"/>
                  <a:pt x="6341058" y="119824"/>
                </a:cubicBezTo>
                <a:lnTo>
                  <a:pt x="6334010" y="143437"/>
                </a:lnTo>
                <a:cubicBezTo>
                  <a:pt x="6323673" y="138033"/>
                  <a:pt x="6311690" y="135331"/>
                  <a:pt x="6298063" y="135331"/>
                </a:cubicBezTo>
                <a:cubicBezTo>
                  <a:pt x="6279267" y="135331"/>
                  <a:pt x="6264523" y="141498"/>
                  <a:pt x="6253833" y="153833"/>
                </a:cubicBezTo>
                <a:cubicBezTo>
                  <a:pt x="6243143" y="166168"/>
                  <a:pt x="6237798" y="181499"/>
                  <a:pt x="6237798" y="199825"/>
                </a:cubicBezTo>
                <a:cubicBezTo>
                  <a:pt x="6237798" y="219325"/>
                  <a:pt x="6243378" y="234832"/>
                  <a:pt x="6254538" y="246345"/>
                </a:cubicBezTo>
                <a:cubicBezTo>
                  <a:pt x="6265698" y="257857"/>
                  <a:pt x="6279854" y="263614"/>
                  <a:pt x="6297005" y="263614"/>
                </a:cubicBezTo>
                <a:cubicBezTo>
                  <a:pt x="6310162" y="263614"/>
                  <a:pt x="6322850" y="260912"/>
                  <a:pt x="6335067" y="255508"/>
                </a:cubicBezTo>
                <a:lnTo>
                  <a:pt x="6340354" y="278768"/>
                </a:lnTo>
                <a:cubicBezTo>
                  <a:pt x="6326492" y="285346"/>
                  <a:pt x="6310162" y="288636"/>
                  <a:pt x="6291367" y="288636"/>
                </a:cubicBezTo>
                <a:cubicBezTo>
                  <a:pt x="6265757" y="288636"/>
                  <a:pt x="6245199" y="280647"/>
                  <a:pt x="6229692" y="264671"/>
                </a:cubicBezTo>
                <a:cubicBezTo>
                  <a:pt x="6214185" y="248694"/>
                  <a:pt x="6206432" y="227666"/>
                  <a:pt x="6206432" y="201587"/>
                </a:cubicBezTo>
                <a:cubicBezTo>
                  <a:pt x="6206432" y="175037"/>
                  <a:pt x="6214832" y="153246"/>
                  <a:pt x="6231631" y="136212"/>
                </a:cubicBezTo>
                <a:cubicBezTo>
                  <a:pt x="6248430" y="119178"/>
                  <a:pt x="6270574" y="110661"/>
                  <a:pt x="6298063" y="110661"/>
                </a:cubicBezTo>
                <a:close/>
                <a:moveTo>
                  <a:pt x="5799238" y="110661"/>
                </a:moveTo>
                <a:cubicBezTo>
                  <a:pt x="5801118" y="110661"/>
                  <a:pt x="5803938" y="110896"/>
                  <a:pt x="5807697" y="111366"/>
                </a:cubicBezTo>
                <a:lnTo>
                  <a:pt x="5807697" y="140617"/>
                </a:lnTo>
                <a:cubicBezTo>
                  <a:pt x="5805582" y="140147"/>
                  <a:pt x="5802057" y="139912"/>
                  <a:pt x="5797123" y="139912"/>
                </a:cubicBezTo>
                <a:cubicBezTo>
                  <a:pt x="5786316" y="139912"/>
                  <a:pt x="5777212" y="143554"/>
                  <a:pt x="5769811" y="150838"/>
                </a:cubicBezTo>
                <a:cubicBezTo>
                  <a:pt x="5762410" y="158121"/>
                  <a:pt x="5757652" y="167636"/>
                  <a:pt x="5755538" y="179384"/>
                </a:cubicBezTo>
                <a:cubicBezTo>
                  <a:pt x="5754833" y="183613"/>
                  <a:pt x="5754480" y="188430"/>
                  <a:pt x="5754480" y="193833"/>
                </a:cubicBezTo>
                <a:lnTo>
                  <a:pt x="5754480" y="284759"/>
                </a:lnTo>
                <a:lnTo>
                  <a:pt x="5723467" y="284759"/>
                </a:lnTo>
                <a:lnTo>
                  <a:pt x="5723467" y="167402"/>
                </a:lnTo>
                <a:cubicBezTo>
                  <a:pt x="5723467" y="146021"/>
                  <a:pt x="5722997" y="128282"/>
                  <a:pt x="5722057" y="114185"/>
                </a:cubicBezTo>
                <a:lnTo>
                  <a:pt x="5749194" y="114185"/>
                </a:lnTo>
                <a:lnTo>
                  <a:pt x="5750604" y="148018"/>
                </a:lnTo>
                <a:lnTo>
                  <a:pt x="5751661" y="148018"/>
                </a:lnTo>
                <a:cubicBezTo>
                  <a:pt x="5755420" y="136741"/>
                  <a:pt x="5761647" y="127695"/>
                  <a:pt x="5770340" y="120881"/>
                </a:cubicBezTo>
                <a:cubicBezTo>
                  <a:pt x="5779033" y="114068"/>
                  <a:pt x="5788665" y="110661"/>
                  <a:pt x="5799238" y="110661"/>
                </a:cubicBezTo>
                <a:close/>
                <a:moveTo>
                  <a:pt x="5426020" y="110661"/>
                </a:moveTo>
                <a:cubicBezTo>
                  <a:pt x="5449750" y="110661"/>
                  <a:pt x="5466491" y="117240"/>
                  <a:pt x="5476241" y="130397"/>
                </a:cubicBezTo>
                <a:cubicBezTo>
                  <a:pt x="5485991" y="143554"/>
                  <a:pt x="5490867" y="160118"/>
                  <a:pt x="5490867" y="180089"/>
                </a:cubicBezTo>
                <a:lnTo>
                  <a:pt x="5490867" y="243878"/>
                </a:lnTo>
                <a:cubicBezTo>
                  <a:pt x="5490867" y="260324"/>
                  <a:pt x="5491689" y="273951"/>
                  <a:pt x="5493333" y="284759"/>
                </a:cubicBezTo>
                <a:lnTo>
                  <a:pt x="5465492" y="284759"/>
                </a:lnTo>
                <a:lnTo>
                  <a:pt x="5463025" y="263261"/>
                </a:lnTo>
                <a:lnTo>
                  <a:pt x="5461968" y="263261"/>
                </a:lnTo>
                <a:cubicBezTo>
                  <a:pt x="5456799" y="270545"/>
                  <a:pt x="5449692" y="276595"/>
                  <a:pt x="5440646" y="281411"/>
                </a:cubicBezTo>
                <a:cubicBezTo>
                  <a:pt x="5431600" y="286228"/>
                  <a:pt x="5421321" y="288636"/>
                  <a:pt x="5409809" y="288636"/>
                </a:cubicBezTo>
                <a:cubicBezTo>
                  <a:pt x="5393363" y="288636"/>
                  <a:pt x="5380558" y="283819"/>
                  <a:pt x="5371394" y="274186"/>
                </a:cubicBezTo>
                <a:cubicBezTo>
                  <a:pt x="5362231" y="264553"/>
                  <a:pt x="5357650" y="253041"/>
                  <a:pt x="5357650" y="239649"/>
                </a:cubicBezTo>
                <a:cubicBezTo>
                  <a:pt x="5357650" y="218973"/>
                  <a:pt x="5366520" y="203173"/>
                  <a:pt x="5384258" y="192248"/>
                </a:cubicBezTo>
                <a:cubicBezTo>
                  <a:pt x="5401997" y="181322"/>
                  <a:pt x="5427312" y="175977"/>
                  <a:pt x="5460206" y="176212"/>
                </a:cubicBezTo>
                <a:lnTo>
                  <a:pt x="5460206" y="172688"/>
                </a:lnTo>
                <a:cubicBezTo>
                  <a:pt x="5460206" y="168459"/>
                  <a:pt x="5459795" y="164406"/>
                  <a:pt x="5458972" y="160529"/>
                </a:cubicBezTo>
                <a:cubicBezTo>
                  <a:pt x="5458150" y="156653"/>
                  <a:pt x="5456505" y="152482"/>
                  <a:pt x="5454038" y="148018"/>
                </a:cubicBezTo>
                <a:cubicBezTo>
                  <a:pt x="5451571" y="143554"/>
                  <a:pt x="5447577" y="140030"/>
                  <a:pt x="5442056" y="137445"/>
                </a:cubicBezTo>
                <a:cubicBezTo>
                  <a:pt x="5436534" y="134861"/>
                  <a:pt x="5429662" y="133569"/>
                  <a:pt x="5421439" y="133569"/>
                </a:cubicBezTo>
                <a:cubicBezTo>
                  <a:pt x="5404053" y="133569"/>
                  <a:pt x="5389133" y="137798"/>
                  <a:pt x="5376681" y="146256"/>
                </a:cubicBezTo>
                <a:lnTo>
                  <a:pt x="5369632" y="125463"/>
                </a:lnTo>
                <a:cubicBezTo>
                  <a:pt x="5385374" y="115595"/>
                  <a:pt x="5404170" y="110661"/>
                  <a:pt x="5426020" y="110661"/>
                </a:cubicBezTo>
                <a:close/>
                <a:moveTo>
                  <a:pt x="4974431" y="110661"/>
                </a:moveTo>
                <a:cubicBezTo>
                  <a:pt x="4995341" y="110661"/>
                  <a:pt x="5012668" y="118649"/>
                  <a:pt x="5026413" y="134626"/>
                </a:cubicBezTo>
                <a:cubicBezTo>
                  <a:pt x="5040157" y="150603"/>
                  <a:pt x="5047030" y="171396"/>
                  <a:pt x="5047030" y="197005"/>
                </a:cubicBezTo>
                <a:cubicBezTo>
                  <a:pt x="5047030" y="226139"/>
                  <a:pt x="5039453" y="248694"/>
                  <a:pt x="5024299" y="264671"/>
                </a:cubicBezTo>
                <a:cubicBezTo>
                  <a:pt x="5009144" y="280647"/>
                  <a:pt x="4990759" y="288636"/>
                  <a:pt x="4969144" y="288636"/>
                </a:cubicBezTo>
                <a:cubicBezTo>
                  <a:pt x="4957867" y="288636"/>
                  <a:pt x="4947588" y="286286"/>
                  <a:pt x="4938307" y="281587"/>
                </a:cubicBezTo>
                <a:cubicBezTo>
                  <a:pt x="4929026" y="276888"/>
                  <a:pt x="4921802" y="270310"/>
                  <a:pt x="4916633" y="261851"/>
                </a:cubicBezTo>
                <a:lnTo>
                  <a:pt x="4915928" y="261851"/>
                </a:lnTo>
                <a:lnTo>
                  <a:pt x="4915928" y="354539"/>
                </a:lnTo>
                <a:lnTo>
                  <a:pt x="4885267" y="354539"/>
                </a:lnTo>
                <a:lnTo>
                  <a:pt x="4885267" y="169869"/>
                </a:lnTo>
                <a:cubicBezTo>
                  <a:pt x="4885267" y="154362"/>
                  <a:pt x="4884797" y="135801"/>
                  <a:pt x="4883857" y="114185"/>
                </a:cubicBezTo>
                <a:lnTo>
                  <a:pt x="4911346" y="114185"/>
                </a:lnTo>
                <a:lnTo>
                  <a:pt x="4913108" y="143437"/>
                </a:lnTo>
                <a:lnTo>
                  <a:pt x="4913813" y="143437"/>
                </a:lnTo>
                <a:cubicBezTo>
                  <a:pt x="4926736" y="121586"/>
                  <a:pt x="4946941" y="110661"/>
                  <a:pt x="4974431" y="110661"/>
                </a:cubicBezTo>
                <a:close/>
                <a:moveTo>
                  <a:pt x="4335913" y="110661"/>
                </a:moveTo>
                <a:cubicBezTo>
                  <a:pt x="4353299" y="110661"/>
                  <a:pt x="4367630" y="113715"/>
                  <a:pt x="4378908" y="119824"/>
                </a:cubicBezTo>
                <a:lnTo>
                  <a:pt x="4371860" y="143437"/>
                </a:lnTo>
                <a:cubicBezTo>
                  <a:pt x="4361522" y="138033"/>
                  <a:pt x="4349540" y="135331"/>
                  <a:pt x="4335913" y="135331"/>
                </a:cubicBezTo>
                <a:cubicBezTo>
                  <a:pt x="4317117" y="135331"/>
                  <a:pt x="4302373" y="141498"/>
                  <a:pt x="4291683" y="153833"/>
                </a:cubicBezTo>
                <a:cubicBezTo>
                  <a:pt x="4280993" y="166168"/>
                  <a:pt x="4275648" y="181499"/>
                  <a:pt x="4275648" y="199825"/>
                </a:cubicBezTo>
                <a:cubicBezTo>
                  <a:pt x="4275648" y="219325"/>
                  <a:pt x="4281228" y="234832"/>
                  <a:pt x="4292388" y="246345"/>
                </a:cubicBezTo>
                <a:cubicBezTo>
                  <a:pt x="4303548" y="257857"/>
                  <a:pt x="4317704" y="263614"/>
                  <a:pt x="4334855" y="263614"/>
                </a:cubicBezTo>
                <a:cubicBezTo>
                  <a:pt x="4348012" y="263614"/>
                  <a:pt x="4360700" y="260912"/>
                  <a:pt x="4372917" y="255508"/>
                </a:cubicBezTo>
                <a:lnTo>
                  <a:pt x="4378204" y="278768"/>
                </a:lnTo>
                <a:cubicBezTo>
                  <a:pt x="4364342" y="285346"/>
                  <a:pt x="4348012" y="288636"/>
                  <a:pt x="4329217" y="288636"/>
                </a:cubicBezTo>
                <a:cubicBezTo>
                  <a:pt x="4303607" y="288636"/>
                  <a:pt x="4283048" y="280647"/>
                  <a:pt x="4267542" y="264671"/>
                </a:cubicBezTo>
                <a:cubicBezTo>
                  <a:pt x="4252035" y="248694"/>
                  <a:pt x="4244282" y="227666"/>
                  <a:pt x="4244282" y="201587"/>
                </a:cubicBezTo>
                <a:cubicBezTo>
                  <a:pt x="4244282" y="175037"/>
                  <a:pt x="4252682" y="153246"/>
                  <a:pt x="4269480" y="136212"/>
                </a:cubicBezTo>
                <a:cubicBezTo>
                  <a:pt x="4286279" y="119178"/>
                  <a:pt x="4308423" y="110661"/>
                  <a:pt x="4335913" y="110661"/>
                </a:cubicBezTo>
                <a:close/>
                <a:moveTo>
                  <a:pt x="4062164" y="110661"/>
                </a:moveTo>
                <a:cubicBezTo>
                  <a:pt x="4086599" y="110661"/>
                  <a:pt x="4106393" y="118767"/>
                  <a:pt x="4121547" y="134978"/>
                </a:cubicBezTo>
                <a:cubicBezTo>
                  <a:pt x="4136702" y="151190"/>
                  <a:pt x="4144279" y="172218"/>
                  <a:pt x="4144279" y="198063"/>
                </a:cubicBezTo>
                <a:cubicBezTo>
                  <a:pt x="4144279" y="227431"/>
                  <a:pt x="4135821" y="249869"/>
                  <a:pt x="4118904" y="265376"/>
                </a:cubicBezTo>
                <a:cubicBezTo>
                  <a:pt x="4101988" y="280882"/>
                  <a:pt x="4082135" y="288636"/>
                  <a:pt x="4059345" y="288636"/>
                </a:cubicBezTo>
                <a:cubicBezTo>
                  <a:pt x="4035850" y="288636"/>
                  <a:pt x="4016348" y="280589"/>
                  <a:pt x="4000842" y="264495"/>
                </a:cubicBezTo>
                <a:cubicBezTo>
                  <a:pt x="3985335" y="248401"/>
                  <a:pt x="3977582" y="227196"/>
                  <a:pt x="3977582" y="200882"/>
                </a:cubicBezTo>
                <a:cubicBezTo>
                  <a:pt x="3977582" y="173393"/>
                  <a:pt x="3985629" y="151484"/>
                  <a:pt x="4001723" y="135155"/>
                </a:cubicBezTo>
                <a:cubicBezTo>
                  <a:pt x="4017817" y="118826"/>
                  <a:pt x="4037964" y="110661"/>
                  <a:pt x="4062164" y="110661"/>
                </a:cubicBezTo>
                <a:close/>
                <a:moveTo>
                  <a:pt x="3873445" y="110661"/>
                </a:moveTo>
                <a:cubicBezTo>
                  <a:pt x="3897175" y="110661"/>
                  <a:pt x="3913915" y="117240"/>
                  <a:pt x="3923666" y="130397"/>
                </a:cubicBezTo>
                <a:cubicBezTo>
                  <a:pt x="3933416" y="143554"/>
                  <a:pt x="3938292" y="160118"/>
                  <a:pt x="3938292" y="180089"/>
                </a:cubicBezTo>
                <a:lnTo>
                  <a:pt x="3938292" y="243878"/>
                </a:lnTo>
                <a:cubicBezTo>
                  <a:pt x="3938292" y="260324"/>
                  <a:pt x="3939114" y="273951"/>
                  <a:pt x="3940758" y="284759"/>
                </a:cubicBezTo>
                <a:lnTo>
                  <a:pt x="3912917" y="284759"/>
                </a:lnTo>
                <a:lnTo>
                  <a:pt x="3910450" y="263261"/>
                </a:lnTo>
                <a:lnTo>
                  <a:pt x="3909392" y="263261"/>
                </a:lnTo>
                <a:cubicBezTo>
                  <a:pt x="3904224" y="270545"/>
                  <a:pt x="3897116" y="276595"/>
                  <a:pt x="3888071" y="281411"/>
                </a:cubicBezTo>
                <a:cubicBezTo>
                  <a:pt x="3879025" y="286228"/>
                  <a:pt x="3868746" y="288636"/>
                  <a:pt x="3857233" y="288636"/>
                </a:cubicBezTo>
                <a:cubicBezTo>
                  <a:pt x="3840787" y="288636"/>
                  <a:pt x="3827982" y="283819"/>
                  <a:pt x="3818819" y="274186"/>
                </a:cubicBezTo>
                <a:cubicBezTo>
                  <a:pt x="3809656" y="264553"/>
                  <a:pt x="3805074" y="253041"/>
                  <a:pt x="3805074" y="239649"/>
                </a:cubicBezTo>
                <a:cubicBezTo>
                  <a:pt x="3805074" y="218973"/>
                  <a:pt x="3813944" y="203173"/>
                  <a:pt x="3831683" y="192248"/>
                </a:cubicBezTo>
                <a:cubicBezTo>
                  <a:pt x="3849421" y="181322"/>
                  <a:pt x="3874737" y="175977"/>
                  <a:pt x="3907630" y="176212"/>
                </a:cubicBezTo>
                <a:lnTo>
                  <a:pt x="3907630" y="172688"/>
                </a:lnTo>
                <a:cubicBezTo>
                  <a:pt x="3907630" y="168459"/>
                  <a:pt x="3907219" y="164406"/>
                  <a:pt x="3906397" y="160529"/>
                </a:cubicBezTo>
                <a:cubicBezTo>
                  <a:pt x="3905574" y="156653"/>
                  <a:pt x="3903930" y="152482"/>
                  <a:pt x="3901463" y="148018"/>
                </a:cubicBezTo>
                <a:cubicBezTo>
                  <a:pt x="3898996" y="143554"/>
                  <a:pt x="3895002" y="140030"/>
                  <a:pt x="3889480" y="137445"/>
                </a:cubicBezTo>
                <a:cubicBezTo>
                  <a:pt x="3883959" y="134861"/>
                  <a:pt x="3877087" y="133569"/>
                  <a:pt x="3868864" y="133569"/>
                </a:cubicBezTo>
                <a:cubicBezTo>
                  <a:pt x="3851477" y="133569"/>
                  <a:pt x="3836558" y="137798"/>
                  <a:pt x="3824106" y="146256"/>
                </a:cubicBezTo>
                <a:lnTo>
                  <a:pt x="3817057" y="125463"/>
                </a:lnTo>
                <a:cubicBezTo>
                  <a:pt x="3832799" y="115595"/>
                  <a:pt x="3851595" y="110661"/>
                  <a:pt x="3873445" y="110661"/>
                </a:cubicBezTo>
                <a:close/>
                <a:moveTo>
                  <a:pt x="3427151" y="110661"/>
                </a:moveTo>
                <a:cubicBezTo>
                  <a:pt x="3433730" y="110661"/>
                  <a:pt x="3440250" y="111777"/>
                  <a:pt x="3446711" y="114009"/>
                </a:cubicBezTo>
                <a:cubicBezTo>
                  <a:pt x="3453172" y="116241"/>
                  <a:pt x="3459574" y="119883"/>
                  <a:pt x="3465918" y="124934"/>
                </a:cubicBezTo>
                <a:cubicBezTo>
                  <a:pt x="3472261" y="129986"/>
                  <a:pt x="3477430" y="137504"/>
                  <a:pt x="3481424" y="147490"/>
                </a:cubicBezTo>
                <a:cubicBezTo>
                  <a:pt x="3485419" y="157475"/>
                  <a:pt x="3487416" y="169399"/>
                  <a:pt x="3487416" y="183261"/>
                </a:cubicBezTo>
                <a:lnTo>
                  <a:pt x="3487416" y="284759"/>
                </a:lnTo>
                <a:lnTo>
                  <a:pt x="3456402" y="284759"/>
                </a:lnTo>
                <a:lnTo>
                  <a:pt x="3456402" y="186432"/>
                </a:lnTo>
                <a:cubicBezTo>
                  <a:pt x="3456402" y="171396"/>
                  <a:pt x="3453230" y="159237"/>
                  <a:pt x="3446887" y="149957"/>
                </a:cubicBezTo>
                <a:cubicBezTo>
                  <a:pt x="3440543" y="140676"/>
                  <a:pt x="3430558" y="136036"/>
                  <a:pt x="3416931" y="136036"/>
                </a:cubicBezTo>
                <a:cubicBezTo>
                  <a:pt x="3407298" y="136036"/>
                  <a:pt x="3398722" y="139090"/>
                  <a:pt x="3391204" y="145199"/>
                </a:cubicBezTo>
                <a:cubicBezTo>
                  <a:pt x="3383685" y="151307"/>
                  <a:pt x="3378399" y="158826"/>
                  <a:pt x="3375345" y="167754"/>
                </a:cubicBezTo>
                <a:cubicBezTo>
                  <a:pt x="3373935" y="171513"/>
                  <a:pt x="3373230" y="176330"/>
                  <a:pt x="3373230" y="182203"/>
                </a:cubicBezTo>
                <a:lnTo>
                  <a:pt x="3373230" y="284759"/>
                </a:lnTo>
                <a:lnTo>
                  <a:pt x="3342217" y="284759"/>
                </a:lnTo>
                <a:lnTo>
                  <a:pt x="3342217" y="160353"/>
                </a:lnTo>
                <a:cubicBezTo>
                  <a:pt x="3342217" y="142027"/>
                  <a:pt x="3341747" y="126638"/>
                  <a:pt x="3340807" y="114185"/>
                </a:cubicBezTo>
                <a:lnTo>
                  <a:pt x="3368296" y="114185"/>
                </a:lnTo>
                <a:lnTo>
                  <a:pt x="3370058" y="142379"/>
                </a:lnTo>
                <a:lnTo>
                  <a:pt x="3370763" y="142379"/>
                </a:lnTo>
                <a:cubicBezTo>
                  <a:pt x="3375462" y="133451"/>
                  <a:pt x="3382746" y="125933"/>
                  <a:pt x="3392613" y="119824"/>
                </a:cubicBezTo>
                <a:cubicBezTo>
                  <a:pt x="3402481" y="113715"/>
                  <a:pt x="3413994" y="110661"/>
                  <a:pt x="3427151" y="110661"/>
                </a:cubicBezTo>
                <a:close/>
                <a:moveTo>
                  <a:pt x="3069087" y="110661"/>
                </a:moveTo>
                <a:cubicBezTo>
                  <a:pt x="3086473" y="110661"/>
                  <a:pt x="3100806" y="113715"/>
                  <a:pt x="3112083" y="119824"/>
                </a:cubicBezTo>
                <a:lnTo>
                  <a:pt x="3105035" y="143437"/>
                </a:lnTo>
                <a:cubicBezTo>
                  <a:pt x="3094697" y="138033"/>
                  <a:pt x="3082714" y="135331"/>
                  <a:pt x="3069087" y="135331"/>
                </a:cubicBezTo>
                <a:cubicBezTo>
                  <a:pt x="3050291" y="135331"/>
                  <a:pt x="3035548" y="141498"/>
                  <a:pt x="3024858" y="153833"/>
                </a:cubicBezTo>
                <a:cubicBezTo>
                  <a:pt x="3014168" y="166168"/>
                  <a:pt x="3008823" y="181499"/>
                  <a:pt x="3008823" y="199825"/>
                </a:cubicBezTo>
                <a:cubicBezTo>
                  <a:pt x="3008823" y="219325"/>
                  <a:pt x="3014402" y="234832"/>
                  <a:pt x="3025563" y="246345"/>
                </a:cubicBezTo>
                <a:cubicBezTo>
                  <a:pt x="3036723" y="257857"/>
                  <a:pt x="3050878" y="263614"/>
                  <a:pt x="3068030" y="263614"/>
                </a:cubicBezTo>
                <a:cubicBezTo>
                  <a:pt x="3081187" y="263614"/>
                  <a:pt x="3093874" y="260912"/>
                  <a:pt x="3106092" y="255508"/>
                </a:cubicBezTo>
                <a:lnTo>
                  <a:pt x="3111378" y="278768"/>
                </a:lnTo>
                <a:cubicBezTo>
                  <a:pt x="3097516" y="285346"/>
                  <a:pt x="3081187" y="288636"/>
                  <a:pt x="3062391" y="288636"/>
                </a:cubicBezTo>
                <a:cubicBezTo>
                  <a:pt x="3036782" y="288636"/>
                  <a:pt x="3016224" y="280647"/>
                  <a:pt x="3000717" y="264671"/>
                </a:cubicBezTo>
                <a:cubicBezTo>
                  <a:pt x="2985210" y="248694"/>
                  <a:pt x="2977457" y="227666"/>
                  <a:pt x="2977457" y="201587"/>
                </a:cubicBezTo>
                <a:cubicBezTo>
                  <a:pt x="2977457" y="175037"/>
                  <a:pt x="2985856" y="153246"/>
                  <a:pt x="3002655" y="136212"/>
                </a:cubicBezTo>
                <a:cubicBezTo>
                  <a:pt x="3019454" y="119178"/>
                  <a:pt x="3041598" y="110661"/>
                  <a:pt x="3069087" y="110661"/>
                </a:cubicBezTo>
                <a:close/>
                <a:moveTo>
                  <a:pt x="2800282" y="110661"/>
                </a:moveTo>
                <a:cubicBezTo>
                  <a:pt x="2813440" y="110661"/>
                  <a:pt x="2824893" y="113304"/>
                  <a:pt x="2834644" y="118591"/>
                </a:cubicBezTo>
                <a:cubicBezTo>
                  <a:pt x="2844394" y="123877"/>
                  <a:pt x="2851736" y="130749"/>
                  <a:pt x="2856670" y="139208"/>
                </a:cubicBezTo>
                <a:cubicBezTo>
                  <a:pt x="2861604" y="147666"/>
                  <a:pt x="2865187" y="156183"/>
                  <a:pt x="2867419" y="164758"/>
                </a:cubicBezTo>
                <a:cubicBezTo>
                  <a:pt x="2869651" y="173334"/>
                  <a:pt x="2870767" y="181968"/>
                  <a:pt x="2870767" y="190662"/>
                </a:cubicBezTo>
                <a:cubicBezTo>
                  <a:pt x="2870767" y="197240"/>
                  <a:pt x="2870298" y="202057"/>
                  <a:pt x="2869358" y="205111"/>
                </a:cubicBezTo>
                <a:lnTo>
                  <a:pt x="2749885" y="205111"/>
                </a:lnTo>
                <a:cubicBezTo>
                  <a:pt x="2750121" y="225082"/>
                  <a:pt x="2755701" y="239942"/>
                  <a:pt x="2766626" y="249693"/>
                </a:cubicBezTo>
                <a:cubicBezTo>
                  <a:pt x="2777551" y="259443"/>
                  <a:pt x="2791472" y="264318"/>
                  <a:pt x="2808388" y="264318"/>
                </a:cubicBezTo>
                <a:cubicBezTo>
                  <a:pt x="2826479" y="264318"/>
                  <a:pt x="2842221" y="261382"/>
                  <a:pt x="2855613" y="255508"/>
                </a:cubicBezTo>
                <a:lnTo>
                  <a:pt x="2861252" y="277711"/>
                </a:lnTo>
                <a:cubicBezTo>
                  <a:pt x="2845040" y="284994"/>
                  <a:pt x="2826009" y="288636"/>
                  <a:pt x="2804159" y="288636"/>
                </a:cubicBezTo>
                <a:cubicBezTo>
                  <a:pt x="2778315" y="288636"/>
                  <a:pt x="2757874" y="280765"/>
                  <a:pt x="2742837" y="265023"/>
                </a:cubicBezTo>
                <a:cubicBezTo>
                  <a:pt x="2727800" y="249282"/>
                  <a:pt x="2720282" y="228371"/>
                  <a:pt x="2720282" y="202292"/>
                </a:cubicBezTo>
                <a:cubicBezTo>
                  <a:pt x="2720282" y="175977"/>
                  <a:pt x="2727565" y="154127"/>
                  <a:pt x="2742132" y="136741"/>
                </a:cubicBezTo>
                <a:cubicBezTo>
                  <a:pt x="2756699" y="119354"/>
                  <a:pt x="2776082" y="110661"/>
                  <a:pt x="2800282" y="110661"/>
                </a:cubicBezTo>
                <a:close/>
                <a:moveTo>
                  <a:pt x="2371658" y="110661"/>
                </a:moveTo>
                <a:cubicBezTo>
                  <a:pt x="2384815" y="110661"/>
                  <a:pt x="2396269" y="113304"/>
                  <a:pt x="2406020" y="118591"/>
                </a:cubicBezTo>
                <a:cubicBezTo>
                  <a:pt x="2415770" y="123877"/>
                  <a:pt x="2423112" y="130749"/>
                  <a:pt x="2428047" y="139208"/>
                </a:cubicBezTo>
                <a:cubicBezTo>
                  <a:pt x="2432980" y="147666"/>
                  <a:pt x="2436564" y="156183"/>
                  <a:pt x="2438796" y="164758"/>
                </a:cubicBezTo>
                <a:cubicBezTo>
                  <a:pt x="2441027" y="173334"/>
                  <a:pt x="2442143" y="181968"/>
                  <a:pt x="2442143" y="190662"/>
                </a:cubicBezTo>
                <a:cubicBezTo>
                  <a:pt x="2442143" y="197240"/>
                  <a:pt x="2441673" y="202057"/>
                  <a:pt x="2440734" y="205111"/>
                </a:cubicBezTo>
                <a:lnTo>
                  <a:pt x="2321261" y="205111"/>
                </a:lnTo>
                <a:cubicBezTo>
                  <a:pt x="2321497" y="225082"/>
                  <a:pt x="2327077" y="239942"/>
                  <a:pt x="2338002" y="249693"/>
                </a:cubicBezTo>
                <a:cubicBezTo>
                  <a:pt x="2348926" y="259443"/>
                  <a:pt x="2362848" y="264318"/>
                  <a:pt x="2379764" y="264318"/>
                </a:cubicBezTo>
                <a:cubicBezTo>
                  <a:pt x="2397855" y="264318"/>
                  <a:pt x="2413597" y="261382"/>
                  <a:pt x="2426989" y="255508"/>
                </a:cubicBezTo>
                <a:lnTo>
                  <a:pt x="2432628" y="277711"/>
                </a:lnTo>
                <a:cubicBezTo>
                  <a:pt x="2416416" y="284994"/>
                  <a:pt x="2397385" y="288636"/>
                  <a:pt x="2375535" y="288636"/>
                </a:cubicBezTo>
                <a:cubicBezTo>
                  <a:pt x="2349691" y="288636"/>
                  <a:pt x="2329249" y="280765"/>
                  <a:pt x="2314213" y="265023"/>
                </a:cubicBezTo>
                <a:cubicBezTo>
                  <a:pt x="2299176" y="249282"/>
                  <a:pt x="2291658" y="228371"/>
                  <a:pt x="2291658" y="202292"/>
                </a:cubicBezTo>
                <a:cubicBezTo>
                  <a:pt x="2291658" y="175977"/>
                  <a:pt x="2298940" y="154127"/>
                  <a:pt x="2313508" y="136741"/>
                </a:cubicBezTo>
                <a:cubicBezTo>
                  <a:pt x="2328075" y="119354"/>
                  <a:pt x="2347458" y="110661"/>
                  <a:pt x="2371658" y="110661"/>
                </a:cubicBezTo>
                <a:close/>
                <a:moveTo>
                  <a:pt x="1930689" y="110661"/>
                </a:moveTo>
                <a:cubicBezTo>
                  <a:pt x="1955359" y="110661"/>
                  <a:pt x="1973098" y="120412"/>
                  <a:pt x="1983905" y="139912"/>
                </a:cubicBezTo>
                <a:lnTo>
                  <a:pt x="1984610" y="139912"/>
                </a:lnTo>
                <a:lnTo>
                  <a:pt x="1985667" y="114185"/>
                </a:lnTo>
                <a:lnTo>
                  <a:pt x="2013156" y="114185"/>
                </a:lnTo>
                <a:cubicBezTo>
                  <a:pt x="2012216" y="124758"/>
                  <a:pt x="2011746" y="140265"/>
                  <a:pt x="2011746" y="160705"/>
                </a:cubicBezTo>
                <a:lnTo>
                  <a:pt x="2011746" y="259737"/>
                </a:lnTo>
                <a:cubicBezTo>
                  <a:pt x="2011746" y="296624"/>
                  <a:pt x="2003641" y="322703"/>
                  <a:pt x="1987429" y="337975"/>
                </a:cubicBezTo>
                <a:cubicBezTo>
                  <a:pt x="1972157" y="351602"/>
                  <a:pt x="1951365" y="358416"/>
                  <a:pt x="1925050" y="358416"/>
                </a:cubicBezTo>
                <a:cubicBezTo>
                  <a:pt x="1901320" y="358416"/>
                  <a:pt x="1882407" y="353717"/>
                  <a:pt x="1868310" y="344319"/>
                </a:cubicBezTo>
                <a:lnTo>
                  <a:pt x="1876063" y="320354"/>
                </a:lnTo>
                <a:cubicBezTo>
                  <a:pt x="1889925" y="329517"/>
                  <a:pt x="1906607" y="334099"/>
                  <a:pt x="1926107" y="334099"/>
                </a:cubicBezTo>
                <a:cubicBezTo>
                  <a:pt x="1943024" y="334099"/>
                  <a:pt x="1956415" y="329282"/>
                  <a:pt x="1966283" y="319649"/>
                </a:cubicBezTo>
                <a:cubicBezTo>
                  <a:pt x="1976151" y="310016"/>
                  <a:pt x="1981085" y="294862"/>
                  <a:pt x="1981085" y="274186"/>
                </a:cubicBezTo>
                <a:lnTo>
                  <a:pt x="1981085" y="255508"/>
                </a:lnTo>
                <a:lnTo>
                  <a:pt x="1980380" y="255508"/>
                </a:lnTo>
                <a:cubicBezTo>
                  <a:pt x="1975447" y="263966"/>
                  <a:pt x="1968340" y="270838"/>
                  <a:pt x="1959059" y="276125"/>
                </a:cubicBezTo>
                <a:cubicBezTo>
                  <a:pt x="1949778" y="281411"/>
                  <a:pt x="1938795" y="284054"/>
                  <a:pt x="1926107" y="284054"/>
                </a:cubicBezTo>
                <a:cubicBezTo>
                  <a:pt x="1905197" y="284054"/>
                  <a:pt x="1887869" y="276125"/>
                  <a:pt x="1874125" y="260266"/>
                </a:cubicBezTo>
                <a:cubicBezTo>
                  <a:pt x="1860380" y="244406"/>
                  <a:pt x="1853508" y="224612"/>
                  <a:pt x="1853508" y="200882"/>
                </a:cubicBezTo>
                <a:cubicBezTo>
                  <a:pt x="1853508" y="173393"/>
                  <a:pt x="1861144" y="151484"/>
                  <a:pt x="1876415" y="135155"/>
                </a:cubicBezTo>
                <a:cubicBezTo>
                  <a:pt x="1891687" y="118826"/>
                  <a:pt x="1909778" y="110661"/>
                  <a:pt x="1930689" y="110661"/>
                </a:cubicBezTo>
                <a:close/>
                <a:moveTo>
                  <a:pt x="1750752" y="110661"/>
                </a:moveTo>
                <a:cubicBezTo>
                  <a:pt x="1757330" y="110661"/>
                  <a:pt x="1763850" y="111777"/>
                  <a:pt x="1770312" y="114009"/>
                </a:cubicBezTo>
                <a:cubicBezTo>
                  <a:pt x="1776773" y="116241"/>
                  <a:pt x="1783176" y="119883"/>
                  <a:pt x="1789519" y="124934"/>
                </a:cubicBezTo>
                <a:cubicBezTo>
                  <a:pt x="1795863" y="129986"/>
                  <a:pt x="1801031" y="137504"/>
                  <a:pt x="1805026" y="147490"/>
                </a:cubicBezTo>
                <a:cubicBezTo>
                  <a:pt x="1809020" y="157475"/>
                  <a:pt x="1811017" y="169399"/>
                  <a:pt x="1811017" y="183261"/>
                </a:cubicBezTo>
                <a:lnTo>
                  <a:pt x="1811017" y="284759"/>
                </a:lnTo>
                <a:lnTo>
                  <a:pt x="1780003" y="284759"/>
                </a:lnTo>
                <a:lnTo>
                  <a:pt x="1780003" y="186432"/>
                </a:lnTo>
                <a:cubicBezTo>
                  <a:pt x="1780003" y="171396"/>
                  <a:pt x="1776832" y="159237"/>
                  <a:pt x="1770488" y="149957"/>
                </a:cubicBezTo>
                <a:cubicBezTo>
                  <a:pt x="1764144" y="140676"/>
                  <a:pt x="1754159" y="136036"/>
                  <a:pt x="1740533" y="136036"/>
                </a:cubicBezTo>
                <a:cubicBezTo>
                  <a:pt x="1730899" y="136036"/>
                  <a:pt x="1722324" y="139090"/>
                  <a:pt x="1714805" y="145199"/>
                </a:cubicBezTo>
                <a:cubicBezTo>
                  <a:pt x="1707287" y="151307"/>
                  <a:pt x="1702000" y="158826"/>
                  <a:pt x="1698946" y="167754"/>
                </a:cubicBezTo>
                <a:cubicBezTo>
                  <a:pt x="1697536" y="171513"/>
                  <a:pt x="1696831" y="176330"/>
                  <a:pt x="1696831" y="182203"/>
                </a:cubicBezTo>
                <a:lnTo>
                  <a:pt x="1696831" y="284759"/>
                </a:lnTo>
                <a:lnTo>
                  <a:pt x="1665819" y="284759"/>
                </a:lnTo>
                <a:lnTo>
                  <a:pt x="1665819" y="160353"/>
                </a:lnTo>
                <a:cubicBezTo>
                  <a:pt x="1665819" y="142027"/>
                  <a:pt x="1665349" y="126638"/>
                  <a:pt x="1664408" y="114185"/>
                </a:cubicBezTo>
                <a:lnTo>
                  <a:pt x="1691897" y="114185"/>
                </a:lnTo>
                <a:lnTo>
                  <a:pt x="1693659" y="142379"/>
                </a:lnTo>
                <a:lnTo>
                  <a:pt x="1694364" y="142379"/>
                </a:lnTo>
                <a:cubicBezTo>
                  <a:pt x="1699063" y="133451"/>
                  <a:pt x="1706347" y="125933"/>
                  <a:pt x="1716214" y="119824"/>
                </a:cubicBezTo>
                <a:cubicBezTo>
                  <a:pt x="1726083" y="113715"/>
                  <a:pt x="1737596" y="110661"/>
                  <a:pt x="1750752" y="110661"/>
                </a:cubicBezTo>
                <a:close/>
                <a:moveTo>
                  <a:pt x="1547565" y="110661"/>
                </a:moveTo>
                <a:cubicBezTo>
                  <a:pt x="1572000" y="110661"/>
                  <a:pt x="1591794" y="118767"/>
                  <a:pt x="1606948" y="134978"/>
                </a:cubicBezTo>
                <a:cubicBezTo>
                  <a:pt x="1622103" y="151190"/>
                  <a:pt x="1629680" y="172218"/>
                  <a:pt x="1629680" y="198063"/>
                </a:cubicBezTo>
                <a:cubicBezTo>
                  <a:pt x="1629680" y="227431"/>
                  <a:pt x="1621222" y="249869"/>
                  <a:pt x="1604306" y="265376"/>
                </a:cubicBezTo>
                <a:cubicBezTo>
                  <a:pt x="1587389" y="280882"/>
                  <a:pt x="1567535" y="288636"/>
                  <a:pt x="1544746" y="288636"/>
                </a:cubicBezTo>
                <a:cubicBezTo>
                  <a:pt x="1521251" y="288636"/>
                  <a:pt x="1501750" y="280589"/>
                  <a:pt x="1486242" y="264495"/>
                </a:cubicBezTo>
                <a:cubicBezTo>
                  <a:pt x="1470737" y="248401"/>
                  <a:pt x="1462983" y="227196"/>
                  <a:pt x="1462983" y="200882"/>
                </a:cubicBezTo>
                <a:cubicBezTo>
                  <a:pt x="1462983" y="173393"/>
                  <a:pt x="1471029" y="151484"/>
                  <a:pt x="1487124" y="135155"/>
                </a:cubicBezTo>
                <a:cubicBezTo>
                  <a:pt x="1503218" y="118826"/>
                  <a:pt x="1523364" y="110661"/>
                  <a:pt x="1547565" y="110661"/>
                </a:cubicBezTo>
                <a:close/>
                <a:moveTo>
                  <a:pt x="6191792" y="85639"/>
                </a:moveTo>
                <a:cubicBezTo>
                  <a:pt x="6195786" y="93627"/>
                  <a:pt x="6197783" y="102203"/>
                  <a:pt x="6197783" y="111366"/>
                </a:cubicBezTo>
                <a:cubicBezTo>
                  <a:pt x="6197783" y="120999"/>
                  <a:pt x="6194964" y="128576"/>
                  <a:pt x="6189325" y="134097"/>
                </a:cubicBezTo>
                <a:cubicBezTo>
                  <a:pt x="6183686" y="139619"/>
                  <a:pt x="6175581" y="142144"/>
                  <a:pt x="6165008" y="141675"/>
                </a:cubicBezTo>
                <a:cubicBezTo>
                  <a:pt x="6176756" y="156711"/>
                  <a:pt x="6182629" y="175507"/>
                  <a:pt x="6182629" y="198063"/>
                </a:cubicBezTo>
                <a:cubicBezTo>
                  <a:pt x="6182629" y="227431"/>
                  <a:pt x="6174171" y="249869"/>
                  <a:pt x="6157254" y="265376"/>
                </a:cubicBezTo>
                <a:cubicBezTo>
                  <a:pt x="6140338" y="280882"/>
                  <a:pt x="6120485" y="288636"/>
                  <a:pt x="6097695" y="288636"/>
                </a:cubicBezTo>
                <a:cubicBezTo>
                  <a:pt x="6074200" y="288636"/>
                  <a:pt x="6054699" y="280589"/>
                  <a:pt x="6039192" y="264495"/>
                </a:cubicBezTo>
                <a:cubicBezTo>
                  <a:pt x="6023686" y="248401"/>
                  <a:pt x="6015932" y="227196"/>
                  <a:pt x="6015932" y="200882"/>
                </a:cubicBezTo>
                <a:cubicBezTo>
                  <a:pt x="6015932" y="173393"/>
                  <a:pt x="6023979" y="151484"/>
                  <a:pt x="6040073" y="135155"/>
                </a:cubicBezTo>
                <a:cubicBezTo>
                  <a:pt x="6056168" y="118826"/>
                  <a:pt x="6076314" y="110661"/>
                  <a:pt x="6100514" y="110661"/>
                </a:cubicBezTo>
                <a:cubicBezTo>
                  <a:pt x="6109677" y="110661"/>
                  <a:pt x="6119428" y="112188"/>
                  <a:pt x="6129765" y="115243"/>
                </a:cubicBezTo>
                <a:cubicBezTo>
                  <a:pt x="6131645" y="115713"/>
                  <a:pt x="6134523" y="116829"/>
                  <a:pt x="6138400" y="118591"/>
                </a:cubicBezTo>
                <a:cubicBezTo>
                  <a:pt x="6142277" y="120353"/>
                  <a:pt x="6145977" y="121763"/>
                  <a:pt x="6149501" y="122820"/>
                </a:cubicBezTo>
                <a:cubicBezTo>
                  <a:pt x="6153026" y="123877"/>
                  <a:pt x="6156432" y="124406"/>
                  <a:pt x="6159722" y="124406"/>
                </a:cubicBezTo>
                <a:cubicBezTo>
                  <a:pt x="6168884" y="124406"/>
                  <a:pt x="6173701" y="119707"/>
                  <a:pt x="6174171" y="110309"/>
                </a:cubicBezTo>
                <a:cubicBezTo>
                  <a:pt x="6174171" y="103730"/>
                  <a:pt x="6172174" y="96799"/>
                  <a:pt x="6168180" y="89516"/>
                </a:cubicBezTo>
                <a:close/>
                <a:moveTo>
                  <a:pt x="4782092" y="85639"/>
                </a:moveTo>
                <a:cubicBezTo>
                  <a:pt x="4786086" y="93627"/>
                  <a:pt x="4788083" y="102203"/>
                  <a:pt x="4788083" y="111366"/>
                </a:cubicBezTo>
                <a:cubicBezTo>
                  <a:pt x="4788083" y="120999"/>
                  <a:pt x="4785264" y="128576"/>
                  <a:pt x="4779625" y="134097"/>
                </a:cubicBezTo>
                <a:cubicBezTo>
                  <a:pt x="4773986" y="139619"/>
                  <a:pt x="4765881" y="142144"/>
                  <a:pt x="4755308" y="141675"/>
                </a:cubicBezTo>
                <a:cubicBezTo>
                  <a:pt x="4767055" y="156711"/>
                  <a:pt x="4772929" y="175507"/>
                  <a:pt x="4772929" y="198063"/>
                </a:cubicBezTo>
                <a:cubicBezTo>
                  <a:pt x="4772929" y="227431"/>
                  <a:pt x="4764471" y="249869"/>
                  <a:pt x="4747554" y="265376"/>
                </a:cubicBezTo>
                <a:cubicBezTo>
                  <a:pt x="4730638" y="280882"/>
                  <a:pt x="4710785" y="288636"/>
                  <a:pt x="4687995" y="288636"/>
                </a:cubicBezTo>
                <a:cubicBezTo>
                  <a:pt x="4664500" y="288636"/>
                  <a:pt x="4644999" y="280589"/>
                  <a:pt x="4629492" y="264495"/>
                </a:cubicBezTo>
                <a:cubicBezTo>
                  <a:pt x="4613985" y="248401"/>
                  <a:pt x="4606232" y="227196"/>
                  <a:pt x="4606232" y="200882"/>
                </a:cubicBezTo>
                <a:cubicBezTo>
                  <a:pt x="4606232" y="173393"/>
                  <a:pt x="4614279" y="151484"/>
                  <a:pt x="4630373" y="135155"/>
                </a:cubicBezTo>
                <a:cubicBezTo>
                  <a:pt x="4646468" y="118826"/>
                  <a:pt x="4666614" y="110661"/>
                  <a:pt x="4690814" y="110661"/>
                </a:cubicBezTo>
                <a:cubicBezTo>
                  <a:pt x="4699977" y="110661"/>
                  <a:pt x="4709728" y="112188"/>
                  <a:pt x="4720065" y="115243"/>
                </a:cubicBezTo>
                <a:cubicBezTo>
                  <a:pt x="4721945" y="115713"/>
                  <a:pt x="4724823" y="116829"/>
                  <a:pt x="4728700" y="118591"/>
                </a:cubicBezTo>
                <a:cubicBezTo>
                  <a:pt x="4732576" y="120353"/>
                  <a:pt x="4736277" y="121763"/>
                  <a:pt x="4739801" y="122820"/>
                </a:cubicBezTo>
                <a:cubicBezTo>
                  <a:pt x="4743326" y="123877"/>
                  <a:pt x="4746732" y="124406"/>
                  <a:pt x="4750022" y="124406"/>
                </a:cubicBezTo>
                <a:cubicBezTo>
                  <a:pt x="4759184" y="124406"/>
                  <a:pt x="4764001" y="119707"/>
                  <a:pt x="4764471" y="110309"/>
                </a:cubicBezTo>
                <a:cubicBezTo>
                  <a:pt x="4764471" y="103730"/>
                  <a:pt x="4762474" y="96799"/>
                  <a:pt x="4758480" y="89516"/>
                </a:cubicBezTo>
                <a:close/>
                <a:moveTo>
                  <a:pt x="3315242" y="85639"/>
                </a:moveTo>
                <a:cubicBezTo>
                  <a:pt x="3319236" y="93627"/>
                  <a:pt x="3321233" y="102203"/>
                  <a:pt x="3321233" y="111366"/>
                </a:cubicBezTo>
                <a:cubicBezTo>
                  <a:pt x="3321233" y="120999"/>
                  <a:pt x="3318414" y="128576"/>
                  <a:pt x="3312775" y="134097"/>
                </a:cubicBezTo>
                <a:cubicBezTo>
                  <a:pt x="3307136" y="139619"/>
                  <a:pt x="3299030" y="142144"/>
                  <a:pt x="3288458" y="141675"/>
                </a:cubicBezTo>
                <a:cubicBezTo>
                  <a:pt x="3300205" y="156711"/>
                  <a:pt x="3306079" y="175507"/>
                  <a:pt x="3306079" y="198063"/>
                </a:cubicBezTo>
                <a:cubicBezTo>
                  <a:pt x="3306079" y="227431"/>
                  <a:pt x="3297621" y="249869"/>
                  <a:pt x="3280704" y="265376"/>
                </a:cubicBezTo>
                <a:cubicBezTo>
                  <a:pt x="3263788" y="280882"/>
                  <a:pt x="3243935" y="288636"/>
                  <a:pt x="3221144" y="288636"/>
                </a:cubicBezTo>
                <a:cubicBezTo>
                  <a:pt x="3197649" y="288636"/>
                  <a:pt x="3178149" y="280589"/>
                  <a:pt x="3162642" y="264495"/>
                </a:cubicBezTo>
                <a:cubicBezTo>
                  <a:pt x="3147135" y="248401"/>
                  <a:pt x="3139382" y="227196"/>
                  <a:pt x="3139382" y="200882"/>
                </a:cubicBezTo>
                <a:cubicBezTo>
                  <a:pt x="3139382" y="173393"/>
                  <a:pt x="3147429" y="151484"/>
                  <a:pt x="3163523" y="135155"/>
                </a:cubicBezTo>
                <a:cubicBezTo>
                  <a:pt x="3179617" y="118826"/>
                  <a:pt x="3199764" y="110661"/>
                  <a:pt x="3223964" y="110661"/>
                </a:cubicBezTo>
                <a:cubicBezTo>
                  <a:pt x="3233127" y="110661"/>
                  <a:pt x="3242877" y="112188"/>
                  <a:pt x="3253215" y="115243"/>
                </a:cubicBezTo>
                <a:cubicBezTo>
                  <a:pt x="3255095" y="115713"/>
                  <a:pt x="3257973" y="116829"/>
                  <a:pt x="3261850" y="118591"/>
                </a:cubicBezTo>
                <a:cubicBezTo>
                  <a:pt x="3265726" y="120353"/>
                  <a:pt x="3269427" y="121763"/>
                  <a:pt x="3272951" y="122820"/>
                </a:cubicBezTo>
                <a:cubicBezTo>
                  <a:pt x="3276475" y="123877"/>
                  <a:pt x="3279882" y="124406"/>
                  <a:pt x="3283171" y="124406"/>
                </a:cubicBezTo>
                <a:cubicBezTo>
                  <a:pt x="3292334" y="124406"/>
                  <a:pt x="3297151" y="119707"/>
                  <a:pt x="3297621" y="110309"/>
                </a:cubicBezTo>
                <a:cubicBezTo>
                  <a:pt x="3297621" y="103495"/>
                  <a:pt x="3295624" y="96682"/>
                  <a:pt x="3291630" y="89868"/>
                </a:cubicBezTo>
                <a:close/>
                <a:moveTo>
                  <a:pt x="6007988" y="75771"/>
                </a:moveTo>
                <a:cubicBezTo>
                  <a:pt x="6012217" y="83759"/>
                  <a:pt x="6014332" y="92218"/>
                  <a:pt x="6014332" y="101146"/>
                </a:cubicBezTo>
                <a:cubicBezTo>
                  <a:pt x="6014332" y="109839"/>
                  <a:pt x="6011512" y="116887"/>
                  <a:pt x="6005874" y="122291"/>
                </a:cubicBezTo>
                <a:cubicBezTo>
                  <a:pt x="6000235" y="127695"/>
                  <a:pt x="5993069" y="130632"/>
                  <a:pt x="5984375" y="131102"/>
                </a:cubicBezTo>
                <a:lnTo>
                  <a:pt x="5980499" y="131102"/>
                </a:lnTo>
                <a:lnTo>
                  <a:pt x="5980499" y="238239"/>
                </a:lnTo>
                <a:cubicBezTo>
                  <a:pt x="5980499" y="257270"/>
                  <a:pt x="5980969" y="272777"/>
                  <a:pt x="5981909" y="284759"/>
                </a:cubicBezTo>
                <a:lnTo>
                  <a:pt x="5954420" y="284759"/>
                </a:lnTo>
                <a:lnTo>
                  <a:pt x="5952658" y="256917"/>
                </a:lnTo>
                <a:lnTo>
                  <a:pt x="5951952" y="256917"/>
                </a:lnTo>
                <a:cubicBezTo>
                  <a:pt x="5947254" y="265376"/>
                  <a:pt x="5940088" y="272777"/>
                  <a:pt x="5930455" y="279120"/>
                </a:cubicBezTo>
                <a:cubicBezTo>
                  <a:pt x="5920822" y="285464"/>
                  <a:pt x="5909192" y="288636"/>
                  <a:pt x="5895565" y="288636"/>
                </a:cubicBezTo>
                <a:cubicBezTo>
                  <a:pt x="5888281" y="288636"/>
                  <a:pt x="5881409" y="287461"/>
                  <a:pt x="5874948" y="285112"/>
                </a:cubicBezTo>
                <a:cubicBezTo>
                  <a:pt x="5868487" y="282762"/>
                  <a:pt x="5862260" y="278944"/>
                  <a:pt x="5856269" y="273658"/>
                </a:cubicBezTo>
                <a:cubicBezTo>
                  <a:pt x="5850278" y="268371"/>
                  <a:pt x="5845521" y="260618"/>
                  <a:pt x="5841996" y="250398"/>
                </a:cubicBezTo>
                <a:cubicBezTo>
                  <a:pt x="5838472" y="240177"/>
                  <a:pt x="5836709" y="228019"/>
                  <a:pt x="5836709" y="213922"/>
                </a:cubicBezTo>
                <a:lnTo>
                  <a:pt x="5836709" y="114185"/>
                </a:lnTo>
                <a:lnTo>
                  <a:pt x="5867723" y="114185"/>
                </a:lnTo>
                <a:lnTo>
                  <a:pt x="5867723" y="208635"/>
                </a:lnTo>
                <a:cubicBezTo>
                  <a:pt x="5867723" y="244818"/>
                  <a:pt x="5880410" y="262909"/>
                  <a:pt x="5905785" y="262909"/>
                </a:cubicBezTo>
                <a:cubicBezTo>
                  <a:pt x="5915418" y="262909"/>
                  <a:pt x="5923876" y="260089"/>
                  <a:pt x="5931159" y="254451"/>
                </a:cubicBezTo>
                <a:cubicBezTo>
                  <a:pt x="5938443" y="248812"/>
                  <a:pt x="5943612" y="242116"/>
                  <a:pt x="5946666" y="234362"/>
                </a:cubicBezTo>
                <a:cubicBezTo>
                  <a:pt x="5948546" y="229898"/>
                  <a:pt x="5949486" y="224612"/>
                  <a:pt x="5949486" y="218503"/>
                </a:cubicBezTo>
                <a:lnTo>
                  <a:pt x="5949486" y="114185"/>
                </a:lnTo>
                <a:lnTo>
                  <a:pt x="5974155" y="114185"/>
                </a:lnTo>
                <a:cubicBezTo>
                  <a:pt x="5985198" y="114185"/>
                  <a:pt x="5990719" y="109486"/>
                  <a:pt x="5990719" y="100088"/>
                </a:cubicBezTo>
                <a:cubicBezTo>
                  <a:pt x="5990719" y="93510"/>
                  <a:pt x="5988605" y="86814"/>
                  <a:pt x="5984375" y="80000"/>
                </a:cubicBezTo>
                <a:close/>
                <a:moveTo>
                  <a:pt x="1016889" y="75771"/>
                </a:moveTo>
                <a:cubicBezTo>
                  <a:pt x="1021118" y="83759"/>
                  <a:pt x="1023232" y="92218"/>
                  <a:pt x="1023232" y="101146"/>
                </a:cubicBezTo>
                <a:cubicBezTo>
                  <a:pt x="1023232" y="109839"/>
                  <a:pt x="1020412" y="116887"/>
                  <a:pt x="1014774" y="122291"/>
                </a:cubicBezTo>
                <a:cubicBezTo>
                  <a:pt x="1009135" y="127695"/>
                  <a:pt x="1001969" y="130632"/>
                  <a:pt x="993276" y="131102"/>
                </a:cubicBezTo>
                <a:lnTo>
                  <a:pt x="989400" y="131102"/>
                </a:lnTo>
                <a:lnTo>
                  <a:pt x="989400" y="238239"/>
                </a:lnTo>
                <a:cubicBezTo>
                  <a:pt x="989400" y="257270"/>
                  <a:pt x="989869" y="272777"/>
                  <a:pt x="990809" y="284759"/>
                </a:cubicBezTo>
                <a:lnTo>
                  <a:pt x="963320" y="284759"/>
                </a:lnTo>
                <a:lnTo>
                  <a:pt x="961557" y="256917"/>
                </a:lnTo>
                <a:lnTo>
                  <a:pt x="960853" y="256917"/>
                </a:lnTo>
                <a:cubicBezTo>
                  <a:pt x="956154" y="265376"/>
                  <a:pt x="948988" y="272777"/>
                  <a:pt x="939355" y="279120"/>
                </a:cubicBezTo>
                <a:cubicBezTo>
                  <a:pt x="929722" y="285464"/>
                  <a:pt x="918092" y="288636"/>
                  <a:pt x="904465" y="288636"/>
                </a:cubicBezTo>
                <a:cubicBezTo>
                  <a:pt x="897182" y="288636"/>
                  <a:pt x="890309" y="287461"/>
                  <a:pt x="883848" y="285112"/>
                </a:cubicBezTo>
                <a:cubicBezTo>
                  <a:pt x="877387" y="282762"/>
                  <a:pt x="871161" y="278944"/>
                  <a:pt x="865170" y="273658"/>
                </a:cubicBezTo>
                <a:cubicBezTo>
                  <a:pt x="859178" y="268371"/>
                  <a:pt x="854421" y="260618"/>
                  <a:pt x="850896" y="250398"/>
                </a:cubicBezTo>
                <a:cubicBezTo>
                  <a:pt x="847372" y="240177"/>
                  <a:pt x="845610" y="228019"/>
                  <a:pt x="845610" y="213922"/>
                </a:cubicBezTo>
                <a:lnTo>
                  <a:pt x="845610" y="114185"/>
                </a:lnTo>
                <a:lnTo>
                  <a:pt x="876623" y="114185"/>
                </a:lnTo>
                <a:lnTo>
                  <a:pt x="876623" y="208635"/>
                </a:lnTo>
                <a:cubicBezTo>
                  <a:pt x="876623" y="244818"/>
                  <a:pt x="889311" y="262909"/>
                  <a:pt x="914685" y="262909"/>
                </a:cubicBezTo>
                <a:cubicBezTo>
                  <a:pt x="924318" y="262909"/>
                  <a:pt x="932777" y="260089"/>
                  <a:pt x="940060" y="254451"/>
                </a:cubicBezTo>
                <a:cubicBezTo>
                  <a:pt x="947343" y="248812"/>
                  <a:pt x="952512" y="242116"/>
                  <a:pt x="955567" y="234362"/>
                </a:cubicBezTo>
                <a:cubicBezTo>
                  <a:pt x="957447" y="229898"/>
                  <a:pt x="958386" y="224612"/>
                  <a:pt x="958386" y="218503"/>
                </a:cubicBezTo>
                <a:lnTo>
                  <a:pt x="958386" y="114185"/>
                </a:lnTo>
                <a:lnTo>
                  <a:pt x="983056" y="114185"/>
                </a:lnTo>
                <a:cubicBezTo>
                  <a:pt x="994098" y="114185"/>
                  <a:pt x="999620" y="109486"/>
                  <a:pt x="999620" y="100088"/>
                </a:cubicBezTo>
                <a:cubicBezTo>
                  <a:pt x="999620" y="93510"/>
                  <a:pt x="997505" y="86814"/>
                  <a:pt x="993276" y="80000"/>
                </a:cubicBezTo>
                <a:close/>
                <a:moveTo>
                  <a:pt x="5646524" y="73304"/>
                </a:moveTo>
                <a:lnTo>
                  <a:pt x="5646524" y="114185"/>
                </a:lnTo>
                <a:lnTo>
                  <a:pt x="5690929" y="114185"/>
                </a:lnTo>
                <a:lnTo>
                  <a:pt x="5690929" y="137798"/>
                </a:lnTo>
                <a:lnTo>
                  <a:pt x="5646524" y="137798"/>
                </a:lnTo>
                <a:lnTo>
                  <a:pt x="5646524" y="229781"/>
                </a:lnTo>
                <a:cubicBezTo>
                  <a:pt x="5646524" y="251866"/>
                  <a:pt x="5654278" y="262909"/>
                  <a:pt x="5669784" y="262909"/>
                </a:cubicBezTo>
                <a:cubicBezTo>
                  <a:pt x="5677067" y="262909"/>
                  <a:pt x="5683059" y="262204"/>
                  <a:pt x="5687757" y="260794"/>
                </a:cubicBezTo>
                <a:lnTo>
                  <a:pt x="5689167" y="284407"/>
                </a:lnTo>
                <a:cubicBezTo>
                  <a:pt x="5681179" y="287226"/>
                  <a:pt x="5672017" y="288636"/>
                  <a:pt x="5661678" y="288636"/>
                </a:cubicBezTo>
                <a:cubicBezTo>
                  <a:pt x="5647347" y="288636"/>
                  <a:pt x="5636186" y="284289"/>
                  <a:pt x="5628198" y="275596"/>
                </a:cubicBezTo>
                <a:cubicBezTo>
                  <a:pt x="5620210" y="266668"/>
                  <a:pt x="5616215" y="251749"/>
                  <a:pt x="5616215" y="230838"/>
                </a:cubicBezTo>
                <a:lnTo>
                  <a:pt x="5616215" y="137798"/>
                </a:lnTo>
                <a:lnTo>
                  <a:pt x="5589784" y="137798"/>
                </a:lnTo>
                <a:lnTo>
                  <a:pt x="5589784" y="114185"/>
                </a:lnTo>
                <a:lnTo>
                  <a:pt x="5616215" y="114185"/>
                </a:lnTo>
                <a:lnTo>
                  <a:pt x="5616215" y="82467"/>
                </a:lnTo>
                <a:close/>
                <a:moveTo>
                  <a:pt x="3903754" y="47225"/>
                </a:moveTo>
                <a:lnTo>
                  <a:pt x="3920318" y="47225"/>
                </a:lnTo>
                <a:cubicBezTo>
                  <a:pt x="3920788" y="70955"/>
                  <a:pt x="3912799" y="82820"/>
                  <a:pt x="3896353" y="82820"/>
                </a:cubicBezTo>
                <a:cubicBezTo>
                  <a:pt x="3891184" y="82820"/>
                  <a:pt x="3883900" y="80353"/>
                  <a:pt x="3874502" y="75419"/>
                </a:cubicBezTo>
                <a:cubicBezTo>
                  <a:pt x="3867454" y="71190"/>
                  <a:pt x="3862402" y="69075"/>
                  <a:pt x="3859348" y="69075"/>
                </a:cubicBezTo>
                <a:cubicBezTo>
                  <a:pt x="3853944" y="69075"/>
                  <a:pt x="3850890" y="74361"/>
                  <a:pt x="3850185" y="84934"/>
                </a:cubicBezTo>
                <a:lnTo>
                  <a:pt x="3833269" y="84934"/>
                </a:lnTo>
                <a:cubicBezTo>
                  <a:pt x="3833033" y="73656"/>
                  <a:pt x="3835031" y="64728"/>
                  <a:pt x="3839260" y="58150"/>
                </a:cubicBezTo>
                <a:cubicBezTo>
                  <a:pt x="3843489" y="51571"/>
                  <a:pt x="3849480" y="48282"/>
                  <a:pt x="3857233" y="48282"/>
                </a:cubicBezTo>
                <a:cubicBezTo>
                  <a:pt x="3861932" y="48282"/>
                  <a:pt x="3869216" y="50866"/>
                  <a:pt x="3879084" y="56035"/>
                </a:cubicBezTo>
                <a:cubicBezTo>
                  <a:pt x="3886132" y="60029"/>
                  <a:pt x="3891066" y="62026"/>
                  <a:pt x="3893886" y="62026"/>
                </a:cubicBezTo>
                <a:cubicBezTo>
                  <a:pt x="3899760" y="62026"/>
                  <a:pt x="3903049" y="57093"/>
                  <a:pt x="3903754" y="47225"/>
                </a:cubicBezTo>
                <a:close/>
                <a:moveTo>
                  <a:pt x="449113" y="47225"/>
                </a:moveTo>
                <a:lnTo>
                  <a:pt x="624973" y="47225"/>
                </a:lnTo>
                <a:lnTo>
                  <a:pt x="624973" y="73304"/>
                </a:lnTo>
                <a:lnTo>
                  <a:pt x="552374" y="73304"/>
                </a:lnTo>
                <a:lnTo>
                  <a:pt x="552374" y="284759"/>
                </a:lnTo>
                <a:lnTo>
                  <a:pt x="521360" y="284759"/>
                </a:lnTo>
                <a:lnTo>
                  <a:pt x="521360" y="73304"/>
                </a:lnTo>
                <a:lnTo>
                  <a:pt x="449113" y="73304"/>
                </a:lnTo>
                <a:close/>
                <a:moveTo>
                  <a:pt x="6114963" y="40529"/>
                </a:moveTo>
                <a:lnTo>
                  <a:pt x="6148796" y="40529"/>
                </a:lnTo>
                <a:lnTo>
                  <a:pt x="6105801" y="90925"/>
                </a:lnTo>
                <a:lnTo>
                  <a:pt x="6083950" y="90925"/>
                </a:lnTo>
                <a:close/>
                <a:moveTo>
                  <a:pt x="5314568" y="40529"/>
                </a:moveTo>
                <a:lnTo>
                  <a:pt x="5348401" y="40529"/>
                </a:lnTo>
                <a:lnTo>
                  <a:pt x="5305405" y="90925"/>
                </a:lnTo>
                <a:lnTo>
                  <a:pt x="5283555" y="90925"/>
                </a:lnTo>
                <a:close/>
                <a:moveTo>
                  <a:pt x="4644646" y="40529"/>
                </a:moveTo>
                <a:lnTo>
                  <a:pt x="4678479" y="40529"/>
                </a:lnTo>
                <a:lnTo>
                  <a:pt x="4709493" y="90925"/>
                </a:lnTo>
                <a:lnTo>
                  <a:pt x="4687642" y="90925"/>
                </a:lnTo>
                <a:close/>
                <a:moveTo>
                  <a:pt x="2788300" y="40529"/>
                </a:moveTo>
                <a:lnTo>
                  <a:pt x="2810855" y="40529"/>
                </a:lnTo>
                <a:lnTo>
                  <a:pt x="2841516" y="90925"/>
                </a:lnTo>
                <a:lnTo>
                  <a:pt x="2817904" y="90925"/>
                </a:lnTo>
                <a:lnTo>
                  <a:pt x="2799930" y="57797"/>
                </a:lnTo>
                <a:lnTo>
                  <a:pt x="2799225" y="57797"/>
                </a:lnTo>
                <a:lnTo>
                  <a:pt x="2781251" y="90925"/>
                </a:lnTo>
                <a:lnTo>
                  <a:pt x="2758344" y="90925"/>
                </a:lnTo>
                <a:close/>
                <a:moveTo>
                  <a:pt x="2357914" y="40529"/>
                </a:moveTo>
                <a:lnTo>
                  <a:pt x="2380469" y="40529"/>
                </a:lnTo>
                <a:lnTo>
                  <a:pt x="2411130" y="90925"/>
                </a:lnTo>
                <a:lnTo>
                  <a:pt x="2387517" y="90925"/>
                </a:lnTo>
                <a:lnTo>
                  <a:pt x="2369543" y="57797"/>
                </a:lnTo>
                <a:lnTo>
                  <a:pt x="2368838" y="57797"/>
                </a:lnTo>
                <a:lnTo>
                  <a:pt x="2350865" y="90925"/>
                </a:lnTo>
                <a:lnTo>
                  <a:pt x="2327958" y="90925"/>
                </a:lnTo>
                <a:close/>
                <a:moveTo>
                  <a:pt x="1535231" y="40529"/>
                </a:moveTo>
                <a:lnTo>
                  <a:pt x="1556728" y="40529"/>
                </a:lnTo>
                <a:lnTo>
                  <a:pt x="1590560" y="90925"/>
                </a:lnTo>
                <a:lnTo>
                  <a:pt x="1566949" y="90925"/>
                </a:lnTo>
                <a:lnTo>
                  <a:pt x="1546155" y="57797"/>
                </a:lnTo>
                <a:lnTo>
                  <a:pt x="1545450" y="57797"/>
                </a:lnTo>
                <a:lnTo>
                  <a:pt x="1525361" y="90925"/>
                </a:lnTo>
                <a:lnTo>
                  <a:pt x="1502102" y="90925"/>
                </a:lnTo>
                <a:close/>
                <a:moveTo>
                  <a:pt x="5085292" y="34537"/>
                </a:moveTo>
                <a:lnTo>
                  <a:pt x="5116305" y="34537"/>
                </a:lnTo>
                <a:lnTo>
                  <a:pt x="5116305" y="141322"/>
                </a:lnTo>
                <a:lnTo>
                  <a:pt x="5117010" y="141322"/>
                </a:lnTo>
                <a:cubicBezTo>
                  <a:pt x="5122414" y="131689"/>
                  <a:pt x="5129815" y="124288"/>
                  <a:pt x="5139213" y="119119"/>
                </a:cubicBezTo>
                <a:cubicBezTo>
                  <a:pt x="5149081" y="113481"/>
                  <a:pt x="5159654" y="110661"/>
                  <a:pt x="5170931" y="110661"/>
                </a:cubicBezTo>
                <a:cubicBezTo>
                  <a:pt x="5175865" y="110661"/>
                  <a:pt x="5180858" y="111307"/>
                  <a:pt x="5185909" y="112599"/>
                </a:cubicBezTo>
                <a:cubicBezTo>
                  <a:pt x="5190960" y="113892"/>
                  <a:pt x="5196247" y="116182"/>
                  <a:pt x="5201769" y="119472"/>
                </a:cubicBezTo>
                <a:cubicBezTo>
                  <a:pt x="5207290" y="122761"/>
                  <a:pt x="5212106" y="127049"/>
                  <a:pt x="5216218" y="132335"/>
                </a:cubicBezTo>
                <a:cubicBezTo>
                  <a:pt x="5220330" y="137622"/>
                  <a:pt x="5223736" y="144611"/>
                  <a:pt x="5226438" y="153305"/>
                </a:cubicBezTo>
                <a:cubicBezTo>
                  <a:pt x="5229140" y="161998"/>
                  <a:pt x="5230491" y="171983"/>
                  <a:pt x="5230491" y="183261"/>
                </a:cubicBezTo>
                <a:lnTo>
                  <a:pt x="5230491" y="284759"/>
                </a:lnTo>
                <a:lnTo>
                  <a:pt x="5199477" y="284759"/>
                </a:lnTo>
                <a:lnTo>
                  <a:pt x="5199477" y="186785"/>
                </a:lnTo>
                <a:cubicBezTo>
                  <a:pt x="5199477" y="171748"/>
                  <a:pt x="5196305" y="159589"/>
                  <a:pt x="5189962" y="150309"/>
                </a:cubicBezTo>
                <a:cubicBezTo>
                  <a:pt x="5183618" y="141028"/>
                  <a:pt x="5173633" y="136388"/>
                  <a:pt x="5160006" y="136388"/>
                </a:cubicBezTo>
                <a:cubicBezTo>
                  <a:pt x="5150373" y="136388"/>
                  <a:pt x="5141797" y="139325"/>
                  <a:pt x="5134279" y="145199"/>
                </a:cubicBezTo>
                <a:cubicBezTo>
                  <a:pt x="5126761" y="151073"/>
                  <a:pt x="5121474" y="158356"/>
                  <a:pt x="5118420" y="167049"/>
                </a:cubicBezTo>
                <a:cubicBezTo>
                  <a:pt x="5117010" y="170808"/>
                  <a:pt x="5116305" y="175742"/>
                  <a:pt x="5116305" y="181851"/>
                </a:cubicBezTo>
                <a:lnTo>
                  <a:pt x="5116305" y="284759"/>
                </a:lnTo>
                <a:lnTo>
                  <a:pt x="5085292" y="284759"/>
                </a:lnTo>
                <a:close/>
                <a:moveTo>
                  <a:pt x="4418542" y="34537"/>
                </a:moveTo>
                <a:lnTo>
                  <a:pt x="4449555" y="34537"/>
                </a:lnTo>
                <a:lnTo>
                  <a:pt x="4449555" y="141322"/>
                </a:lnTo>
                <a:lnTo>
                  <a:pt x="4450260" y="141322"/>
                </a:lnTo>
                <a:cubicBezTo>
                  <a:pt x="4455664" y="131689"/>
                  <a:pt x="4463065" y="124288"/>
                  <a:pt x="4472463" y="119119"/>
                </a:cubicBezTo>
                <a:cubicBezTo>
                  <a:pt x="4482331" y="113481"/>
                  <a:pt x="4492904" y="110661"/>
                  <a:pt x="4504181" y="110661"/>
                </a:cubicBezTo>
                <a:cubicBezTo>
                  <a:pt x="4509115" y="110661"/>
                  <a:pt x="4514108" y="111307"/>
                  <a:pt x="4519159" y="112599"/>
                </a:cubicBezTo>
                <a:cubicBezTo>
                  <a:pt x="4524210" y="113892"/>
                  <a:pt x="4529497" y="116182"/>
                  <a:pt x="4535019" y="119472"/>
                </a:cubicBezTo>
                <a:cubicBezTo>
                  <a:pt x="4540540" y="122761"/>
                  <a:pt x="4545356" y="127049"/>
                  <a:pt x="4549468" y="132335"/>
                </a:cubicBezTo>
                <a:cubicBezTo>
                  <a:pt x="4553579" y="137622"/>
                  <a:pt x="4556986" y="144611"/>
                  <a:pt x="4559688" y="153305"/>
                </a:cubicBezTo>
                <a:cubicBezTo>
                  <a:pt x="4562390" y="161998"/>
                  <a:pt x="4563741" y="171983"/>
                  <a:pt x="4563741" y="183261"/>
                </a:cubicBezTo>
                <a:lnTo>
                  <a:pt x="4563741" y="284759"/>
                </a:lnTo>
                <a:lnTo>
                  <a:pt x="4532727" y="284759"/>
                </a:lnTo>
                <a:lnTo>
                  <a:pt x="4532727" y="186785"/>
                </a:lnTo>
                <a:cubicBezTo>
                  <a:pt x="4532727" y="171748"/>
                  <a:pt x="4529556" y="159589"/>
                  <a:pt x="4523212" y="150309"/>
                </a:cubicBezTo>
                <a:cubicBezTo>
                  <a:pt x="4516868" y="141028"/>
                  <a:pt x="4506883" y="136388"/>
                  <a:pt x="4493256" y="136388"/>
                </a:cubicBezTo>
                <a:cubicBezTo>
                  <a:pt x="4483623" y="136388"/>
                  <a:pt x="4475047" y="139325"/>
                  <a:pt x="4467529" y="145199"/>
                </a:cubicBezTo>
                <a:cubicBezTo>
                  <a:pt x="4460010" y="151073"/>
                  <a:pt x="4454724" y="158356"/>
                  <a:pt x="4451670" y="167049"/>
                </a:cubicBezTo>
                <a:cubicBezTo>
                  <a:pt x="4450260" y="170808"/>
                  <a:pt x="4449555" y="175742"/>
                  <a:pt x="4449555" y="181851"/>
                </a:cubicBezTo>
                <a:lnTo>
                  <a:pt x="4449555" y="284759"/>
                </a:lnTo>
                <a:lnTo>
                  <a:pt x="4418542" y="284759"/>
                </a:lnTo>
                <a:close/>
                <a:moveTo>
                  <a:pt x="3618442" y="34537"/>
                </a:moveTo>
                <a:lnTo>
                  <a:pt x="3649103" y="34537"/>
                </a:lnTo>
                <a:lnTo>
                  <a:pt x="3649103" y="141675"/>
                </a:lnTo>
                <a:lnTo>
                  <a:pt x="3649807" y="141675"/>
                </a:lnTo>
                <a:cubicBezTo>
                  <a:pt x="3661790" y="120999"/>
                  <a:pt x="3681173" y="110661"/>
                  <a:pt x="3707958" y="110661"/>
                </a:cubicBezTo>
                <a:cubicBezTo>
                  <a:pt x="3729338" y="110661"/>
                  <a:pt x="3746724" y="118708"/>
                  <a:pt x="3760117" y="134802"/>
                </a:cubicBezTo>
                <a:cubicBezTo>
                  <a:pt x="3773509" y="150896"/>
                  <a:pt x="3780205" y="171748"/>
                  <a:pt x="3780205" y="197358"/>
                </a:cubicBezTo>
                <a:cubicBezTo>
                  <a:pt x="3780205" y="226022"/>
                  <a:pt x="3772569" y="248401"/>
                  <a:pt x="3757297" y="264495"/>
                </a:cubicBezTo>
                <a:cubicBezTo>
                  <a:pt x="3742026" y="280589"/>
                  <a:pt x="3724052" y="288636"/>
                  <a:pt x="3703376" y="288636"/>
                </a:cubicBezTo>
                <a:cubicBezTo>
                  <a:pt x="3677532" y="288636"/>
                  <a:pt x="3658383" y="278063"/>
                  <a:pt x="3645931" y="256917"/>
                </a:cubicBezTo>
                <a:lnTo>
                  <a:pt x="3645226" y="256917"/>
                </a:lnTo>
                <a:lnTo>
                  <a:pt x="3643464" y="284759"/>
                </a:lnTo>
                <a:lnTo>
                  <a:pt x="3617032" y="284759"/>
                </a:lnTo>
                <a:cubicBezTo>
                  <a:pt x="3617972" y="269252"/>
                  <a:pt x="3618442" y="254568"/>
                  <a:pt x="3618442" y="240706"/>
                </a:cubicBezTo>
                <a:close/>
                <a:moveTo>
                  <a:pt x="2142068" y="34537"/>
                </a:moveTo>
                <a:lnTo>
                  <a:pt x="2172728" y="34537"/>
                </a:lnTo>
                <a:lnTo>
                  <a:pt x="2172728" y="192424"/>
                </a:lnTo>
                <a:lnTo>
                  <a:pt x="2173433" y="192424"/>
                </a:lnTo>
                <a:cubicBezTo>
                  <a:pt x="2178132" y="185845"/>
                  <a:pt x="2183067" y="179384"/>
                  <a:pt x="2188235" y="173040"/>
                </a:cubicBezTo>
                <a:lnTo>
                  <a:pt x="2238632" y="114185"/>
                </a:lnTo>
                <a:lnTo>
                  <a:pt x="2275637" y="114185"/>
                </a:lnTo>
                <a:lnTo>
                  <a:pt x="2210085" y="184318"/>
                </a:lnTo>
                <a:lnTo>
                  <a:pt x="2285152" y="284759"/>
                </a:lnTo>
                <a:lnTo>
                  <a:pt x="2247090" y="284759"/>
                </a:lnTo>
                <a:lnTo>
                  <a:pt x="2188588" y="202996"/>
                </a:lnTo>
                <a:lnTo>
                  <a:pt x="2172728" y="220618"/>
                </a:lnTo>
                <a:lnTo>
                  <a:pt x="2172728" y="284759"/>
                </a:lnTo>
                <a:lnTo>
                  <a:pt x="2142068" y="284759"/>
                </a:lnTo>
                <a:close/>
                <a:moveTo>
                  <a:pt x="1275292" y="34537"/>
                </a:moveTo>
                <a:lnTo>
                  <a:pt x="1306305" y="34537"/>
                </a:lnTo>
                <a:lnTo>
                  <a:pt x="1306305" y="141322"/>
                </a:lnTo>
                <a:lnTo>
                  <a:pt x="1307010" y="141322"/>
                </a:lnTo>
                <a:cubicBezTo>
                  <a:pt x="1312415" y="131689"/>
                  <a:pt x="1319815" y="124288"/>
                  <a:pt x="1329214" y="119119"/>
                </a:cubicBezTo>
                <a:cubicBezTo>
                  <a:pt x="1339081" y="113481"/>
                  <a:pt x="1349654" y="110661"/>
                  <a:pt x="1360931" y="110661"/>
                </a:cubicBezTo>
                <a:cubicBezTo>
                  <a:pt x="1365865" y="110661"/>
                  <a:pt x="1370858" y="111307"/>
                  <a:pt x="1375911" y="112599"/>
                </a:cubicBezTo>
                <a:cubicBezTo>
                  <a:pt x="1380961" y="113892"/>
                  <a:pt x="1386247" y="116182"/>
                  <a:pt x="1391768" y="119472"/>
                </a:cubicBezTo>
                <a:cubicBezTo>
                  <a:pt x="1397290" y="122761"/>
                  <a:pt x="1402107" y="127049"/>
                  <a:pt x="1406218" y="132335"/>
                </a:cubicBezTo>
                <a:cubicBezTo>
                  <a:pt x="1410331" y="137622"/>
                  <a:pt x="1413737" y="144611"/>
                  <a:pt x="1416439" y="153305"/>
                </a:cubicBezTo>
                <a:cubicBezTo>
                  <a:pt x="1419140" y="161998"/>
                  <a:pt x="1420492" y="171983"/>
                  <a:pt x="1420492" y="183261"/>
                </a:cubicBezTo>
                <a:lnTo>
                  <a:pt x="1420492" y="284759"/>
                </a:lnTo>
                <a:lnTo>
                  <a:pt x="1389479" y="284759"/>
                </a:lnTo>
                <a:lnTo>
                  <a:pt x="1389479" y="186785"/>
                </a:lnTo>
                <a:cubicBezTo>
                  <a:pt x="1389479" y="171748"/>
                  <a:pt x="1386306" y="159589"/>
                  <a:pt x="1379963" y="150309"/>
                </a:cubicBezTo>
                <a:cubicBezTo>
                  <a:pt x="1373619" y="141028"/>
                  <a:pt x="1363634" y="136388"/>
                  <a:pt x="1350006" y="136388"/>
                </a:cubicBezTo>
                <a:cubicBezTo>
                  <a:pt x="1340373" y="136388"/>
                  <a:pt x="1331797" y="139325"/>
                  <a:pt x="1324280" y="145199"/>
                </a:cubicBezTo>
                <a:cubicBezTo>
                  <a:pt x="1316762" y="151073"/>
                  <a:pt x="1311475" y="158356"/>
                  <a:pt x="1308420" y="167049"/>
                </a:cubicBezTo>
                <a:cubicBezTo>
                  <a:pt x="1307010" y="170808"/>
                  <a:pt x="1306305" y="175742"/>
                  <a:pt x="1306305" y="181851"/>
                </a:cubicBezTo>
                <a:lnTo>
                  <a:pt x="1306305" y="284759"/>
                </a:lnTo>
                <a:lnTo>
                  <a:pt x="1275292" y="284759"/>
                </a:lnTo>
                <a:close/>
                <a:moveTo>
                  <a:pt x="1113367" y="34537"/>
                </a:moveTo>
                <a:lnTo>
                  <a:pt x="1144028" y="34537"/>
                </a:lnTo>
                <a:lnTo>
                  <a:pt x="1144028" y="192424"/>
                </a:lnTo>
                <a:lnTo>
                  <a:pt x="1144733" y="192424"/>
                </a:lnTo>
                <a:cubicBezTo>
                  <a:pt x="1149432" y="185845"/>
                  <a:pt x="1154367" y="179384"/>
                  <a:pt x="1159535" y="173040"/>
                </a:cubicBezTo>
                <a:lnTo>
                  <a:pt x="1209931" y="114185"/>
                </a:lnTo>
                <a:lnTo>
                  <a:pt x="1246936" y="114185"/>
                </a:lnTo>
                <a:lnTo>
                  <a:pt x="1181385" y="184318"/>
                </a:lnTo>
                <a:lnTo>
                  <a:pt x="1256451" y="284759"/>
                </a:lnTo>
                <a:lnTo>
                  <a:pt x="1218390" y="284759"/>
                </a:lnTo>
                <a:lnTo>
                  <a:pt x="1159887" y="202996"/>
                </a:lnTo>
                <a:lnTo>
                  <a:pt x="1144028" y="220618"/>
                </a:lnTo>
                <a:lnTo>
                  <a:pt x="1144028" y="284759"/>
                </a:lnTo>
                <a:lnTo>
                  <a:pt x="1113367" y="284759"/>
                </a:lnTo>
                <a:close/>
                <a:moveTo>
                  <a:pt x="646642" y="34537"/>
                </a:moveTo>
                <a:lnTo>
                  <a:pt x="677656" y="34537"/>
                </a:lnTo>
                <a:lnTo>
                  <a:pt x="677656" y="141322"/>
                </a:lnTo>
                <a:lnTo>
                  <a:pt x="678360" y="141322"/>
                </a:lnTo>
                <a:cubicBezTo>
                  <a:pt x="683764" y="131689"/>
                  <a:pt x="691165" y="124288"/>
                  <a:pt x="700563" y="119119"/>
                </a:cubicBezTo>
                <a:cubicBezTo>
                  <a:pt x="710431" y="113481"/>
                  <a:pt x="721004" y="110661"/>
                  <a:pt x="732282" y="110661"/>
                </a:cubicBezTo>
                <a:cubicBezTo>
                  <a:pt x="737216" y="110661"/>
                  <a:pt x="742208" y="111307"/>
                  <a:pt x="747260" y="112599"/>
                </a:cubicBezTo>
                <a:cubicBezTo>
                  <a:pt x="752311" y="113892"/>
                  <a:pt x="757597" y="116182"/>
                  <a:pt x="763119" y="119472"/>
                </a:cubicBezTo>
                <a:cubicBezTo>
                  <a:pt x="768640" y="122761"/>
                  <a:pt x="773457" y="127049"/>
                  <a:pt x="777568" y="132335"/>
                </a:cubicBezTo>
                <a:cubicBezTo>
                  <a:pt x="781680" y="137622"/>
                  <a:pt x="785087" y="144611"/>
                  <a:pt x="787789" y="153305"/>
                </a:cubicBezTo>
                <a:cubicBezTo>
                  <a:pt x="790490" y="161998"/>
                  <a:pt x="791841" y="171983"/>
                  <a:pt x="791841" y="183261"/>
                </a:cubicBezTo>
                <a:lnTo>
                  <a:pt x="791841" y="284759"/>
                </a:lnTo>
                <a:lnTo>
                  <a:pt x="760828" y="284759"/>
                </a:lnTo>
                <a:lnTo>
                  <a:pt x="760828" y="186785"/>
                </a:lnTo>
                <a:cubicBezTo>
                  <a:pt x="760828" y="171748"/>
                  <a:pt x="757656" y="159589"/>
                  <a:pt x="751313" y="150309"/>
                </a:cubicBezTo>
                <a:cubicBezTo>
                  <a:pt x="744969" y="141028"/>
                  <a:pt x="734984" y="136388"/>
                  <a:pt x="721357" y="136388"/>
                </a:cubicBezTo>
                <a:cubicBezTo>
                  <a:pt x="711723" y="136388"/>
                  <a:pt x="703148" y="139325"/>
                  <a:pt x="695629" y="145199"/>
                </a:cubicBezTo>
                <a:cubicBezTo>
                  <a:pt x="688111" y="151073"/>
                  <a:pt x="682825" y="158356"/>
                  <a:pt x="679770" y="167049"/>
                </a:cubicBezTo>
                <a:cubicBezTo>
                  <a:pt x="678360" y="170808"/>
                  <a:pt x="677656" y="175742"/>
                  <a:pt x="677656" y="181851"/>
                </a:cubicBezTo>
                <a:lnTo>
                  <a:pt x="677656" y="284759"/>
                </a:lnTo>
                <a:lnTo>
                  <a:pt x="646642" y="284759"/>
                </a:lnTo>
                <a:close/>
                <a:moveTo>
                  <a:pt x="2813674" y="11982"/>
                </a:moveTo>
                <a:lnTo>
                  <a:pt x="2841869" y="11982"/>
                </a:lnTo>
                <a:lnTo>
                  <a:pt x="2864071" y="58150"/>
                </a:lnTo>
                <a:lnTo>
                  <a:pt x="2846450" y="58150"/>
                </a:lnTo>
                <a:close/>
                <a:moveTo>
                  <a:pt x="2417474" y="0"/>
                </a:moveTo>
                <a:cubicBezTo>
                  <a:pt x="2425462" y="0"/>
                  <a:pt x="2432158" y="2467"/>
                  <a:pt x="2437562" y="7401"/>
                </a:cubicBezTo>
                <a:cubicBezTo>
                  <a:pt x="2442965" y="12335"/>
                  <a:pt x="2445668" y="18208"/>
                  <a:pt x="2445668" y="25022"/>
                </a:cubicBezTo>
                <a:cubicBezTo>
                  <a:pt x="2445668" y="30191"/>
                  <a:pt x="2444375" y="34537"/>
                  <a:pt x="2441791" y="38062"/>
                </a:cubicBezTo>
                <a:cubicBezTo>
                  <a:pt x="2439206" y="41586"/>
                  <a:pt x="2435741" y="45345"/>
                  <a:pt x="2431394" y="49339"/>
                </a:cubicBezTo>
                <a:cubicBezTo>
                  <a:pt x="2427047" y="53333"/>
                  <a:pt x="2423700" y="57327"/>
                  <a:pt x="2421350" y="61322"/>
                </a:cubicBezTo>
                <a:lnTo>
                  <a:pt x="2405844" y="57093"/>
                </a:lnTo>
                <a:cubicBezTo>
                  <a:pt x="2407488" y="52628"/>
                  <a:pt x="2410895" y="47695"/>
                  <a:pt x="2416064" y="42291"/>
                </a:cubicBezTo>
                <a:cubicBezTo>
                  <a:pt x="2421233" y="36887"/>
                  <a:pt x="2423817" y="32188"/>
                  <a:pt x="2423817" y="28194"/>
                </a:cubicBezTo>
                <a:cubicBezTo>
                  <a:pt x="2423817" y="24904"/>
                  <a:pt x="2422701" y="22202"/>
                  <a:pt x="2420469" y="20088"/>
                </a:cubicBezTo>
                <a:cubicBezTo>
                  <a:pt x="2418237" y="17973"/>
                  <a:pt x="2415477" y="16916"/>
                  <a:pt x="2412187" y="16916"/>
                </a:cubicBezTo>
                <a:cubicBezTo>
                  <a:pt x="2406314" y="16916"/>
                  <a:pt x="2400674" y="21145"/>
                  <a:pt x="2395271" y="29603"/>
                </a:cubicBezTo>
                <a:lnTo>
                  <a:pt x="2383641" y="22555"/>
                </a:lnTo>
                <a:cubicBezTo>
                  <a:pt x="2391629" y="7518"/>
                  <a:pt x="2402906" y="0"/>
                  <a:pt x="241747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808550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Chú hải quân trang 66, 67 SGK Tiếng Việt 3 tập 2 Cánh diều | Tiếng Việt 3 -  Cánh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792" y="3979573"/>
            <a:ext cx="4018208" cy="28784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ư của bố - Tiếng Việt 5 Kết nối tri thức với cuộc sốn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9104" t="28566" r="22363" b="51724"/>
          <a:stretch/>
        </p:blipFill>
        <p:spPr bwMode="auto">
          <a:xfrm>
            <a:off x="1685030" y="172561"/>
            <a:ext cx="5168588" cy="979009"/>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523886" y="1572184"/>
            <a:ext cx="7886622" cy="2645664"/>
          </a:xfrm>
          <a:custGeom>
            <a:avLst/>
            <a:gdLst/>
            <a:ahLst/>
            <a:cxnLst/>
            <a:rect l="l" t="t" r="r" b="b"/>
            <a:pathLst>
              <a:path w="7886622" h="2645664">
                <a:moveTo>
                  <a:pt x="6824699" y="2581199"/>
                </a:moveTo>
                <a:cubicBezTo>
                  <a:pt x="6831100" y="2581199"/>
                  <a:pt x="6836434" y="2583485"/>
                  <a:pt x="6840701" y="2588057"/>
                </a:cubicBezTo>
                <a:cubicBezTo>
                  <a:pt x="6844968" y="2592629"/>
                  <a:pt x="6847102" y="2598268"/>
                  <a:pt x="6847102" y="2604973"/>
                </a:cubicBezTo>
                <a:cubicBezTo>
                  <a:pt x="6847102" y="2611374"/>
                  <a:pt x="6844968" y="2616861"/>
                  <a:pt x="6840701" y="2621433"/>
                </a:cubicBezTo>
                <a:cubicBezTo>
                  <a:pt x="6836434" y="2626005"/>
                  <a:pt x="6830948" y="2628291"/>
                  <a:pt x="6824242" y="2628291"/>
                </a:cubicBezTo>
                <a:cubicBezTo>
                  <a:pt x="6817842" y="2628291"/>
                  <a:pt x="6812431" y="2626005"/>
                  <a:pt x="6808011" y="2621433"/>
                </a:cubicBezTo>
                <a:cubicBezTo>
                  <a:pt x="6803592" y="2616861"/>
                  <a:pt x="6801382" y="2611374"/>
                  <a:pt x="6801382" y="2604973"/>
                </a:cubicBezTo>
                <a:cubicBezTo>
                  <a:pt x="6801382" y="2598268"/>
                  <a:pt x="6803668" y="2592629"/>
                  <a:pt x="6808240" y="2588057"/>
                </a:cubicBezTo>
                <a:cubicBezTo>
                  <a:pt x="6812812" y="2583485"/>
                  <a:pt x="6818299" y="2581199"/>
                  <a:pt x="6824699" y="2581199"/>
                </a:cubicBezTo>
                <a:close/>
                <a:moveTo>
                  <a:pt x="6679767" y="2323338"/>
                </a:moveTo>
                <a:lnTo>
                  <a:pt x="6723658" y="2323338"/>
                </a:lnTo>
                <a:lnTo>
                  <a:pt x="6771664" y="2454097"/>
                </a:lnTo>
                <a:cubicBezTo>
                  <a:pt x="6777150" y="2468423"/>
                  <a:pt x="6782028" y="2483511"/>
                  <a:pt x="6786295" y="2499360"/>
                </a:cubicBezTo>
                <a:lnTo>
                  <a:pt x="6787209" y="2499360"/>
                </a:lnTo>
                <a:cubicBezTo>
                  <a:pt x="6787514" y="2498446"/>
                  <a:pt x="6789419" y="2492121"/>
                  <a:pt x="6792924" y="2480387"/>
                </a:cubicBezTo>
                <a:cubicBezTo>
                  <a:pt x="6796430" y="2468652"/>
                  <a:pt x="6799249" y="2459584"/>
                  <a:pt x="6801382" y="2453183"/>
                </a:cubicBezTo>
                <a:lnTo>
                  <a:pt x="6845274" y="2323338"/>
                </a:lnTo>
                <a:lnTo>
                  <a:pt x="6887793" y="2323338"/>
                </a:lnTo>
                <a:lnTo>
                  <a:pt x="6827443" y="2481072"/>
                </a:lnTo>
                <a:cubicBezTo>
                  <a:pt x="6812508" y="2520392"/>
                  <a:pt x="6799478" y="2550414"/>
                  <a:pt x="6788352" y="2571141"/>
                </a:cubicBezTo>
                <a:cubicBezTo>
                  <a:pt x="6777227" y="2591867"/>
                  <a:pt x="6764959" y="2608021"/>
                  <a:pt x="6751547" y="2619604"/>
                </a:cubicBezTo>
                <a:cubicBezTo>
                  <a:pt x="6734783" y="2633929"/>
                  <a:pt x="6718324" y="2642616"/>
                  <a:pt x="6702170" y="2645664"/>
                </a:cubicBezTo>
                <a:lnTo>
                  <a:pt x="6692111" y="2611831"/>
                </a:lnTo>
                <a:cubicBezTo>
                  <a:pt x="6704608" y="2607869"/>
                  <a:pt x="6716495" y="2601316"/>
                  <a:pt x="6727773" y="2592172"/>
                </a:cubicBezTo>
                <a:cubicBezTo>
                  <a:pt x="6742099" y="2580589"/>
                  <a:pt x="6753224" y="2565654"/>
                  <a:pt x="6761149" y="2547366"/>
                </a:cubicBezTo>
                <a:cubicBezTo>
                  <a:pt x="6763282" y="2543404"/>
                  <a:pt x="6764349" y="2540204"/>
                  <a:pt x="6764349" y="2537765"/>
                </a:cubicBezTo>
                <a:cubicBezTo>
                  <a:pt x="6764349" y="2534717"/>
                  <a:pt x="6763434" y="2531212"/>
                  <a:pt x="6761606" y="2527250"/>
                </a:cubicBezTo>
                <a:close/>
                <a:moveTo>
                  <a:pt x="6460006" y="2323338"/>
                </a:moveTo>
                <a:lnTo>
                  <a:pt x="6500240" y="2323338"/>
                </a:lnTo>
                <a:lnTo>
                  <a:pt x="6500240" y="2445411"/>
                </a:lnTo>
                <a:cubicBezTo>
                  <a:pt x="6500240" y="2492655"/>
                  <a:pt x="6516699" y="2516277"/>
                  <a:pt x="6549617" y="2516277"/>
                </a:cubicBezTo>
                <a:cubicBezTo>
                  <a:pt x="6562114" y="2516277"/>
                  <a:pt x="6573087" y="2512619"/>
                  <a:pt x="6582536" y="2505304"/>
                </a:cubicBezTo>
                <a:cubicBezTo>
                  <a:pt x="6591984" y="2497989"/>
                  <a:pt x="6598690" y="2489302"/>
                  <a:pt x="6602652" y="2479244"/>
                </a:cubicBezTo>
                <a:cubicBezTo>
                  <a:pt x="6605091" y="2473452"/>
                  <a:pt x="6606310" y="2466594"/>
                  <a:pt x="6606310" y="2458670"/>
                </a:cubicBezTo>
                <a:lnTo>
                  <a:pt x="6606310" y="2323338"/>
                </a:lnTo>
                <a:lnTo>
                  <a:pt x="6646544" y="2323338"/>
                </a:lnTo>
                <a:lnTo>
                  <a:pt x="6646544" y="2483815"/>
                </a:lnTo>
                <a:cubicBezTo>
                  <a:pt x="6646544" y="2508809"/>
                  <a:pt x="6647154" y="2529078"/>
                  <a:pt x="6648373" y="2544623"/>
                </a:cubicBezTo>
                <a:lnTo>
                  <a:pt x="6612711" y="2544623"/>
                </a:lnTo>
                <a:lnTo>
                  <a:pt x="6610425" y="2508504"/>
                </a:lnTo>
                <a:lnTo>
                  <a:pt x="6609511" y="2508504"/>
                </a:lnTo>
                <a:cubicBezTo>
                  <a:pt x="6603415" y="2519477"/>
                  <a:pt x="6594118" y="2529078"/>
                  <a:pt x="6581622" y="2537308"/>
                </a:cubicBezTo>
                <a:cubicBezTo>
                  <a:pt x="6569125" y="2545537"/>
                  <a:pt x="6554037" y="2549652"/>
                  <a:pt x="6536359" y="2549652"/>
                </a:cubicBezTo>
                <a:cubicBezTo>
                  <a:pt x="6526910" y="2549652"/>
                  <a:pt x="6517994" y="2548128"/>
                  <a:pt x="6509613" y="2545080"/>
                </a:cubicBezTo>
                <a:cubicBezTo>
                  <a:pt x="6501231" y="2542032"/>
                  <a:pt x="6493153" y="2537079"/>
                  <a:pt x="6485381" y="2530221"/>
                </a:cubicBezTo>
                <a:cubicBezTo>
                  <a:pt x="6477608" y="2523363"/>
                  <a:pt x="6471436" y="2513305"/>
                  <a:pt x="6466864" y="2500046"/>
                </a:cubicBezTo>
                <a:cubicBezTo>
                  <a:pt x="6462292" y="2486787"/>
                  <a:pt x="6460006" y="2471014"/>
                  <a:pt x="6460006" y="2452726"/>
                </a:cubicBezTo>
                <a:close/>
                <a:moveTo>
                  <a:pt x="7400238" y="2318766"/>
                </a:moveTo>
                <a:cubicBezTo>
                  <a:pt x="7408772" y="2318766"/>
                  <a:pt x="7417231" y="2320214"/>
                  <a:pt x="7425613" y="2323110"/>
                </a:cubicBezTo>
                <a:cubicBezTo>
                  <a:pt x="7433995" y="2326005"/>
                  <a:pt x="7442301" y="2330730"/>
                  <a:pt x="7450530" y="2337283"/>
                </a:cubicBezTo>
                <a:cubicBezTo>
                  <a:pt x="7458759" y="2343836"/>
                  <a:pt x="7465465" y="2353590"/>
                  <a:pt x="7470647" y="2366544"/>
                </a:cubicBezTo>
                <a:cubicBezTo>
                  <a:pt x="7475828" y="2379498"/>
                  <a:pt x="7478419" y="2394966"/>
                  <a:pt x="7478419" y="2412950"/>
                </a:cubicBezTo>
                <a:lnTo>
                  <a:pt x="7478419" y="2544623"/>
                </a:lnTo>
                <a:lnTo>
                  <a:pt x="7438186" y="2544623"/>
                </a:lnTo>
                <a:lnTo>
                  <a:pt x="7438186" y="2417064"/>
                </a:lnTo>
                <a:cubicBezTo>
                  <a:pt x="7438186" y="2397557"/>
                  <a:pt x="7434071" y="2381784"/>
                  <a:pt x="7425841" y="2369744"/>
                </a:cubicBezTo>
                <a:cubicBezTo>
                  <a:pt x="7417611" y="2357704"/>
                  <a:pt x="7404658" y="2351685"/>
                  <a:pt x="7386980" y="2351685"/>
                </a:cubicBezTo>
                <a:cubicBezTo>
                  <a:pt x="7374483" y="2351685"/>
                  <a:pt x="7363357" y="2355647"/>
                  <a:pt x="7353604" y="2363572"/>
                </a:cubicBezTo>
                <a:cubicBezTo>
                  <a:pt x="7343850" y="2371497"/>
                  <a:pt x="7336992" y="2381250"/>
                  <a:pt x="7333030" y="2392833"/>
                </a:cubicBezTo>
                <a:cubicBezTo>
                  <a:pt x="7331201" y="2397710"/>
                  <a:pt x="7330286" y="2403958"/>
                  <a:pt x="7330286" y="2411578"/>
                </a:cubicBezTo>
                <a:lnTo>
                  <a:pt x="7330286" y="2544623"/>
                </a:lnTo>
                <a:lnTo>
                  <a:pt x="7290053" y="2544623"/>
                </a:lnTo>
                <a:lnTo>
                  <a:pt x="7290053" y="2383231"/>
                </a:lnTo>
                <a:cubicBezTo>
                  <a:pt x="7290053" y="2359457"/>
                  <a:pt x="7289443" y="2339493"/>
                  <a:pt x="7288224" y="2323338"/>
                </a:cubicBezTo>
                <a:lnTo>
                  <a:pt x="7323886" y="2323338"/>
                </a:lnTo>
                <a:lnTo>
                  <a:pt x="7326172" y="2359914"/>
                </a:lnTo>
                <a:lnTo>
                  <a:pt x="7327086" y="2359914"/>
                </a:lnTo>
                <a:cubicBezTo>
                  <a:pt x="7333182" y="2348332"/>
                  <a:pt x="7342631" y="2338578"/>
                  <a:pt x="7355433" y="2330654"/>
                </a:cubicBezTo>
                <a:cubicBezTo>
                  <a:pt x="7368234" y="2322729"/>
                  <a:pt x="7383169" y="2318766"/>
                  <a:pt x="7400238" y="2318766"/>
                </a:cubicBezTo>
                <a:close/>
                <a:moveTo>
                  <a:pt x="7118984" y="2271675"/>
                </a:moveTo>
                <a:cubicBezTo>
                  <a:pt x="7111974" y="2299107"/>
                  <a:pt x="7106792" y="2317700"/>
                  <a:pt x="7103439" y="2327453"/>
                </a:cubicBezTo>
                <a:lnTo>
                  <a:pt x="7073264" y="2416607"/>
                </a:lnTo>
                <a:lnTo>
                  <a:pt x="7166533" y="2416607"/>
                </a:lnTo>
                <a:lnTo>
                  <a:pt x="7135900" y="2327910"/>
                </a:lnTo>
                <a:cubicBezTo>
                  <a:pt x="7131633" y="2315413"/>
                  <a:pt x="7126299" y="2296668"/>
                  <a:pt x="7119898" y="2271675"/>
                </a:cubicBezTo>
                <a:close/>
                <a:moveTo>
                  <a:pt x="7097039" y="2236470"/>
                </a:moveTo>
                <a:lnTo>
                  <a:pt x="7144587" y="2236470"/>
                </a:lnTo>
                <a:lnTo>
                  <a:pt x="7249743" y="2544623"/>
                </a:lnTo>
                <a:lnTo>
                  <a:pt x="7207224" y="2544623"/>
                </a:lnTo>
                <a:lnTo>
                  <a:pt x="7174305" y="2447697"/>
                </a:lnTo>
                <a:lnTo>
                  <a:pt x="7065034" y="2447697"/>
                </a:lnTo>
                <a:lnTo>
                  <a:pt x="7033030" y="2544623"/>
                </a:lnTo>
                <a:lnTo>
                  <a:pt x="6991882" y="2544623"/>
                </a:lnTo>
                <a:close/>
                <a:moveTo>
                  <a:pt x="5941770" y="2236470"/>
                </a:moveTo>
                <a:lnTo>
                  <a:pt x="6169913" y="2236470"/>
                </a:lnTo>
                <a:lnTo>
                  <a:pt x="6169913" y="2270303"/>
                </a:lnTo>
                <a:lnTo>
                  <a:pt x="6075730" y="2270303"/>
                </a:lnTo>
                <a:lnTo>
                  <a:pt x="6075730" y="2544623"/>
                </a:lnTo>
                <a:lnTo>
                  <a:pt x="6035496" y="2544623"/>
                </a:lnTo>
                <a:lnTo>
                  <a:pt x="6035496" y="2270303"/>
                </a:lnTo>
                <a:lnTo>
                  <a:pt x="5941770" y="2270303"/>
                </a:lnTo>
                <a:close/>
                <a:moveTo>
                  <a:pt x="7780171" y="2227326"/>
                </a:moveTo>
                <a:lnTo>
                  <a:pt x="7811261" y="2227326"/>
                </a:lnTo>
                <a:cubicBezTo>
                  <a:pt x="7851190" y="2279447"/>
                  <a:pt x="7871154" y="2341474"/>
                  <a:pt x="7871154" y="2413407"/>
                </a:cubicBezTo>
                <a:cubicBezTo>
                  <a:pt x="7870849" y="2485035"/>
                  <a:pt x="7850885" y="2547214"/>
                  <a:pt x="7811261" y="2599944"/>
                </a:cubicBezTo>
                <a:lnTo>
                  <a:pt x="7780171" y="2599944"/>
                </a:lnTo>
                <a:cubicBezTo>
                  <a:pt x="7818271" y="2545995"/>
                  <a:pt x="7837321" y="2483815"/>
                  <a:pt x="7837321" y="2413407"/>
                </a:cubicBezTo>
                <a:cubicBezTo>
                  <a:pt x="7837321" y="2342998"/>
                  <a:pt x="7818271" y="2280971"/>
                  <a:pt x="7780171" y="2227326"/>
                </a:cubicBezTo>
                <a:close/>
                <a:moveTo>
                  <a:pt x="5898031" y="2227326"/>
                </a:moveTo>
                <a:lnTo>
                  <a:pt x="5929121" y="2227326"/>
                </a:lnTo>
                <a:cubicBezTo>
                  <a:pt x="5891021" y="2279142"/>
                  <a:pt x="5871971" y="2341626"/>
                  <a:pt x="5871971" y="2414778"/>
                </a:cubicBezTo>
                <a:cubicBezTo>
                  <a:pt x="5871971" y="2483663"/>
                  <a:pt x="5891021" y="2545385"/>
                  <a:pt x="5929121" y="2599944"/>
                </a:cubicBezTo>
                <a:lnTo>
                  <a:pt x="5898031" y="2599944"/>
                </a:lnTo>
                <a:cubicBezTo>
                  <a:pt x="5858103" y="2547214"/>
                  <a:pt x="5838138" y="2485339"/>
                  <a:pt x="5838138" y="2414321"/>
                </a:cubicBezTo>
                <a:cubicBezTo>
                  <a:pt x="5838443" y="2342388"/>
                  <a:pt x="5858407" y="2280057"/>
                  <a:pt x="5898031" y="2227326"/>
                </a:cubicBezTo>
                <a:close/>
                <a:moveTo>
                  <a:pt x="7547228" y="2220011"/>
                </a:moveTo>
                <a:lnTo>
                  <a:pt x="7587461" y="2220011"/>
                </a:lnTo>
                <a:lnTo>
                  <a:pt x="7587461" y="2358543"/>
                </a:lnTo>
                <a:lnTo>
                  <a:pt x="7588376" y="2358543"/>
                </a:lnTo>
                <a:cubicBezTo>
                  <a:pt x="7595386" y="2346046"/>
                  <a:pt x="7604988" y="2336445"/>
                  <a:pt x="7617179" y="2329739"/>
                </a:cubicBezTo>
                <a:cubicBezTo>
                  <a:pt x="7629981" y="2322424"/>
                  <a:pt x="7643697" y="2318766"/>
                  <a:pt x="7658328" y="2318766"/>
                </a:cubicBezTo>
                <a:cubicBezTo>
                  <a:pt x="7664728" y="2318766"/>
                  <a:pt x="7671205" y="2319604"/>
                  <a:pt x="7677758" y="2321281"/>
                </a:cubicBezTo>
                <a:cubicBezTo>
                  <a:pt x="7684312" y="2322957"/>
                  <a:pt x="7691170" y="2325929"/>
                  <a:pt x="7698333" y="2330196"/>
                </a:cubicBezTo>
                <a:cubicBezTo>
                  <a:pt x="7705496" y="2334463"/>
                  <a:pt x="7711743" y="2340026"/>
                  <a:pt x="7717077" y="2346884"/>
                </a:cubicBezTo>
                <a:cubicBezTo>
                  <a:pt x="7722412" y="2353742"/>
                  <a:pt x="7726831" y="2362810"/>
                  <a:pt x="7730336" y="2374087"/>
                </a:cubicBezTo>
                <a:cubicBezTo>
                  <a:pt x="7733841" y="2385365"/>
                  <a:pt x="7735594" y="2398319"/>
                  <a:pt x="7735594" y="2412950"/>
                </a:cubicBezTo>
                <a:lnTo>
                  <a:pt x="7735594" y="2544623"/>
                </a:lnTo>
                <a:lnTo>
                  <a:pt x="7695361" y="2544623"/>
                </a:lnTo>
                <a:lnTo>
                  <a:pt x="7695361" y="2417521"/>
                </a:lnTo>
                <a:cubicBezTo>
                  <a:pt x="7695361" y="2398014"/>
                  <a:pt x="7691246" y="2382241"/>
                  <a:pt x="7683016" y="2370201"/>
                </a:cubicBezTo>
                <a:cubicBezTo>
                  <a:pt x="7674786" y="2358162"/>
                  <a:pt x="7661833" y="2352142"/>
                  <a:pt x="7644155" y="2352142"/>
                </a:cubicBezTo>
                <a:cubicBezTo>
                  <a:pt x="7631658" y="2352142"/>
                  <a:pt x="7620532" y="2355952"/>
                  <a:pt x="7610779" y="2363572"/>
                </a:cubicBezTo>
                <a:cubicBezTo>
                  <a:pt x="7601025" y="2371192"/>
                  <a:pt x="7594167" y="2380641"/>
                  <a:pt x="7590205" y="2391918"/>
                </a:cubicBezTo>
                <a:cubicBezTo>
                  <a:pt x="7588376" y="2396795"/>
                  <a:pt x="7587461" y="2403196"/>
                  <a:pt x="7587461" y="2411121"/>
                </a:cubicBezTo>
                <a:lnTo>
                  <a:pt x="7587461" y="2544623"/>
                </a:lnTo>
                <a:lnTo>
                  <a:pt x="7547228" y="2544623"/>
                </a:lnTo>
                <a:close/>
                <a:moveTo>
                  <a:pt x="6204203" y="2220011"/>
                </a:moveTo>
                <a:lnTo>
                  <a:pt x="6244436" y="2220011"/>
                </a:lnTo>
                <a:lnTo>
                  <a:pt x="6244436" y="2358543"/>
                </a:lnTo>
                <a:lnTo>
                  <a:pt x="6245351" y="2358543"/>
                </a:lnTo>
                <a:cubicBezTo>
                  <a:pt x="6252362" y="2346046"/>
                  <a:pt x="6261963" y="2336445"/>
                  <a:pt x="6274154" y="2329739"/>
                </a:cubicBezTo>
                <a:cubicBezTo>
                  <a:pt x="6286956" y="2322424"/>
                  <a:pt x="6300672" y="2318766"/>
                  <a:pt x="6315303" y="2318766"/>
                </a:cubicBezTo>
                <a:cubicBezTo>
                  <a:pt x="6321703" y="2318766"/>
                  <a:pt x="6328180" y="2319604"/>
                  <a:pt x="6334733" y="2321281"/>
                </a:cubicBezTo>
                <a:cubicBezTo>
                  <a:pt x="6341286" y="2322957"/>
                  <a:pt x="6348145" y="2325929"/>
                  <a:pt x="6355308" y="2330196"/>
                </a:cubicBezTo>
                <a:cubicBezTo>
                  <a:pt x="6362471" y="2334463"/>
                  <a:pt x="6368718" y="2340026"/>
                  <a:pt x="6374052" y="2346884"/>
                </a:cubicBezTo>
                <a:cubicBezTo>
                  <a:pt x="6379387" y="2353742"/>
                  <a:pt x="6383806" y="2362810"/>
                  <a:pt x="6387311" y="2374087"/>
                </a:cubicBezTo>
                <a:cubicBezTo>
                  <a:pt x="6390816" y="2385365"/>
                  <a:pt x="6392569" y="2398319"/>
                  <a:pt x="6392569" y="2412950"/>
                </a:cubicBezTo>
                <a:lnTo>
                  <a:pt x="6392569" y="2544623"/>
                </a:lnTo>
                <a:lnTo>
                  <a:pt x="6352336" y="2544623"/>
                </a:lnTo>
                <a:lnTo>
                  <a:pt x="6352336" y="2417521"/>
                </a:lnTo>
                <a:cubicBezTo>
                  <a:pt x="6352336" y="2398014"/>
                  <a:pt x="6348221" y="2382241"/>
                  <a:pt x="6339991" y="2370201"/>
                </a:cubicBezTo>
                <a:cubicBezTo>
                  <a:pt x="6331762" y="2358162"/>
                  <a:pt x="6318808" y="2352142"/>
                  <a:pt x="6301129" y="2352142"/>
                </a:cubicBezTo>
                <a:cubicBezTo>
                  <a:pt x="6288633" y="2352142"/>
                  <a:pt x="6277507" y="2355952"/>
                  <a:pt x="6267754" y="2363572"/>
                </a:cubicBezTo>
                <a:cubicBezTo>
                  <a:pt x="6258000" y="2371192"/>
                  <a:pt x="6251142" y="2380641"/>
                  <a:pt x="6247180" y="2391918"/>
                </a:cubicBezTo>
                <a:cubicBezTo>
                  <a:pt x="6245351" y="2396795"/>
                  <a:pt x="6244436" y="2403196"/>
                  <a:pt x="6244436" y="2411121"/>
                </a:cubicBezTo>
                <a:lnTo>
                  <a:pt x="6244436" y="2544623"/>
                </a:lnTo>
                <a:lnTo>
                  <a:pt x="6204203" y="2544623"/>
                </a:lnTo>
                <a:close/>
                <a:moveTo>
                  <a:pt x="1137971" y="2028749"/>
                </a:moveTo>
                <a:cubicBezTo>
                  <a:pt x="1144372" y="2028749"/>
                  <a:pt x="1149705" y="2031035"/>
                  <a:pt x="1153973" y="2035607"/>
                </a:cubicBezTo>
                <a:cubicBezTo>
                  <a:pt x="1158240" y="2040179"/>
                  <a:pt x="1160374" y="2045818"/>
                  <a:pt x="1160374" y="2052524"/>
                </a:cubicBezTo>
                <a:cubicBezTo>
                  <a:pt x="1160374" y="2058924"/>
                  <a:pt x="1158240" y="2064411"/>
                  <a:pt x="1153973" y="2068983"/>
                </a:cubicBezTo>
                <a:cubicBezTo>
                  <a:pt x="1149705" y="2073555"/>
                  <a:pt x="1144219" y="2075841"/>
                  <a:pt x="1137514" y="2075841"/>
                </a:cubicBezTo>
                <a:cubicBezTo>
                  <a:pt x="1131113" y="2075841"/>
                  <a:pt x="1125703" y="2073555"/>
                  <a:pt x="1121283" y="2068983"/>
                </a:cubicBezTo>
                <a:cubicBezTo>
                  <a:pt x="1116863" y="2064411"/>
                  <a:pt x="1114654" y="2058924"/>
                  <a:pt x="1114654" y="2052524"/>
                </a:cubicBezTo>
                <a:cubicBezTo>
                  <a:pt x="1114654" y="2045818"/>
                  <a:pt x="1116940" y="2040179"/>
                  <a:pt x="1121512" y="2035607"/>
                </a:cubicBezTo>
                <a:cubicBezTo>
                  <a:pt x="1126084" y="2031035"/>
                  <a:pt x="1131570" y="2028749"/>
                  <a:pt x="1137971" y="2028749"/>
                </a:cubicBezTo>
                <a:close/>
                <a:moveTo>
                  <a:pt x="6212509" y="1939595"/>
                </a:moveTo>
                <a:cubicBezTo>
                  <a:pt x="6220433" y="1939595"/>
                  <a:pt x="6226910" y="1942262"/>
                  <a:pt x="6231940" y="1947596"/>
                </a:cubicBezTo>
                <a:cubicBezTo>
                  <a:pt x="6236969" y="1952930"/>
                  <a:pt x="6239483" y="1959864"/>
                  <a:pt x="6239483" y="1968399"/>
                </a:cubicBezTo>
                <a:cubicBezTo>
                  <a:pt x="6239483" y="1976628"/>
                  <a:pt x="6236893" y="1983486"/>
                  <a:pt x="6231711" y="1988973"/>
                </a:cubicBezTo>
                <a:cubicBezTo>
                  <a:pt x="6226529" y="1994459"/>
                  <a:pt x="6219824" y="1997202"/>
                  <a:pt x="6211594" y="1997202"/>
                </a:cubicBezTo>
                <a:cubicBezTo>
                  <a:pt x="6203974" y="1997202"/>
                  <a:pt x="6197650" y="1994459"/>
                  <a:pt x="6192620" y="1988973"/>
                </a:cubicBezTo>
                <a:cubicBezTo>
                  <a:pt x="6187591" y="1983486"/>
                  <a:pt x="6185077" y="1976628"/>
                  <a:pt x="6185077" y="1968399"/>
                </a:cubicBezTo>
                <a:cubicBezTo>
                  <a:pt x="6185077" y="1960169"/>
                  <a:pt x="6187667" y="1953311"/>
                  <a:pt x="6192849" y="1947825"/>
                </a:cubicBezTo>
                <a:cubicBezTo>
                  <a:pt x="6198031" y="1942338"/>
                  <a:pt x="6204584" y="1939595"/>
                  <a:pt x="6212509" y="1939595"/>
                </a:cubicBezTo>
                <a:close/>
                <a:moveTo>
                  <a:pt x="6117259" y="1939595"/>
                </a:moveTo>
                <a:cubicBezTo>
                  <a:pt x="6125183" y="1939595"/>
                  <a:pt x="6131660" y="1942262"/>
                  <a:pt x="6136690" y="1947596"/>
                </a:cubicBezTo>
                <a:cubicBezTo>
                  <a:pt x="6141719" y="1952930"/>
                  <a:pt x="6144233" y="1959864"/>
                  <a:pt x="6144233" y="1968399"/>
                </a:cubicBezTo>
                <a:cubicBezTo>
                  <a:pt x="6144233" y="1976628"/>
                  <a:pt x="6141643" y="1983486"/>
                  <a:pt x="6136461" y="1988973"/>
                </a:cubicBezTo>
                <a:cubicBezTo>
                  <a:pt x="6131279" y="1994459"/>
                  <a:pt x="6124574" y="1997202"/>
                  <a:pt x="6116344" y="1997202"/>
                </a:cubicBezTo>
                <a:cubicBezTo>
                  <a:pt x="6108724" y="1997202"/>
                  <a:pt x="6102400" y="1994459"/>
                  <a:pt x="6097370" y="1988973"/>
                </a:cubicBezTo>
                <a:cubicBezTo>
                  <a:pt x="6092341" y="1983486"/>
                  <a:pt x="6089827" y="1976628"/>
                  <a:pt x="6089827" y="1968399"/>
                </a:cubicBezTo>
                <a:cubicBezTo>
                  <a:pt x="6089827" y="1960169"/>
                  <a:pt x="6092417" y="1953311"/>
                  <a:pt x="6097599" y="1947825"/>
                </a:cubicBezTo>
                <a:cubicBezTo>
                  <a:pt x="6102781" y="1942338"/>
                  <a:pt x="6109334" y="1939595"/>
                  <a:pt x="6117259" y="1939595"/>
                </a:cubicBezTo>
                <a:close/>
                <a:moveTo>
                  <a:pt x="6022009" y="1939595"/>
                </a:moveTo>
                <a:cubicBezTo>
                  <a:pt x="6029933" y="1939595"/>
                  <a:pt x="6036410" y="1942262"/>
                  <a:pt x="6041440" y="1947596"/>
                </a:cubicBezTo>
                <a:cubicBezTo>
                  <a:pt x="6046469" y="1952930"/>
                  <a:pt x="6048983" y="1959864"/>
                  <a:pt x="6048983" y="1968399"/>
                </a:cubicBezTo>
                <a:cubicBezTo>
                  <a:pt x="6048983" y="1976628"/>
                  <a:pt x="6046393" y="1983486"/>
                  <a:pt x="6041211" y="1988973"/>
                </a:cubicBezTo>
                <a:cubicBezTo>
                  <a:pt x="6036029" y="1994459"/>
                  <a:pt x="6029324" y="1997202"/>
                  <a:pt x="6021094" y="1997202"/>
                </a:cubicBezTo>
                <a:cubicBezTo>
                  <a:pt x="6013474" y="1997202"/>
                  <a:pt x="6007150" y="1994459"/>
                  <a:pt x="6002120" y="1988973"/>
                </a:cubicBezTo>
                <a:cubicBezTo>
                  <a:pt x="5997091" y="1983486"/>
                  <a:pt x="5994577" y="1976628"/>
                  <a:pt x="5994577" y="1968399"/>
                </a:cubicBezTo>
                <a:cubicBezTo>
                  <a:pt x="5994577" y="1960169"/>
                  <a:pt x="5997167" y="1953311"/>
                  <a:pt x="6002349" y="1947825"/>
                </a:cubicBezTo>
                <a:cubicBezTo>
                  <a:pt x="6007531" y="1942338"/>
                  <a:pt x="6014084" y="1939595"/>
                  <a:pt x="6022009" y="1939595"/>
                </a:cubicBezTo>
                <a:close/>
                <a:moveTo>
                  <a:pt x="2611831" y="1934566"/>
                </a:moveTo>
                <a:cubicBezTo>
                  <a:pt x="2606345" y="1954073"/>
                  <a:pt x="2599258" y="1974800"/>
                  <a:pt x="2590571" y="1996745"/>
                </a:cubicBezTo>
                <a:cubicBezTo>
                  <a:pt x="2581884" y="2018691"/>
                  <a:pt x="2574340" y="2034998"/>
                  <a:pt x="2567940" y="2045666"/>
                </a:cubicBezTo>
                <a:lnTo>
                  <a:pt x="2539593" y="2048866"/>
                </a:lnTo>
                <a:cubicBezTo>
                  <a:pt x="2551785" y="2015338"/>
                  <a:pt x="2560929" y="1978762"/>
                  <a:pt x="2567025" y="1939138"/>
                </a:cubicBezTo>
                <a:close/>
                <a:moveTo>
                  <a:pt x="5387339" y="1879245"/>
                </a:moveTo>
                <a:cubicBezTo>
                  <a:pt x="5324855" y="1878026"/>
                  <a:pt x="5293613" y="1894637"/>
                  <a:pt x="5293613" y="1929080"/>
                </a:cubicBezTo>
                <a:cubicBezTo>
                  <a:pt x="5293613" y="1941576"/>
                  <a:pt x="5297194" y="1951101"/>
                  <a:pt x="5304357" y="1957655"/>
                </a:cubicBezTo>
                <a:cubicBezTo>
                  <a:pt x="5311520" y="1964208"/>
                  <a:pt x="5320435" y="1967484"/>
                  <a:pt x="5331103" y="1967484"/>
                </a:cubicBezTo>
                <a:cubicBezTo>
                  <a:pt x="5344819" y="1967484"/>
                  <a:pt x="5356402" y="1963903"/>
                  <a:pt x="5365851" y="1956740"/>
                </a:cubicBezTo>
                <a:cubicBezTo>
                  <a:pt x="5375299" y="1949577"/>
                  <a:pt x="5381853" y="1940814"/>
                  <a:pt x="5385510" y="1930451"/>
                </a:cubicBezTo>
                <a:cubicBezTo>
                  <a:pt x="5386730" y="1926489"/>
                  <a:pt x="5387339" y="1922222"/>
                  <a:pt x="5387339" y="1917650"/>
                </a:cubicBezTo>
                <a:close/>
                <a:moveTo>
                  <a:pt x="4101464" y="1879245"/>
                </a:moveTo>
                <a:cubicBezTo>
                  <a:pt x="4038980" y="1878026"/>
                  <a:pt x="4007738" y="1894637"/>
                  <a:pt x="4007738" y="1929080"/>
                </a:cubicBezTo>
                <a:cubicBezTo>
                  <a:pt x="4007738" y="1941576"/>
                  <a:pt x="4011319" y="1951101"/>
                  <a:pt x="4018482" y="1957655"/>
                </a:cubicBezTo>
                <a:cubicBezTo>
                  <a:pt x="4025645" y="1964208"/>
                  <a:pt x="4034560" y="1967484"/>
                  <a:pt x="4045228" y="1967484"/>
                </a:cubicBezTo>
                <a:cubicBezTo>
                  <a:pt x="4058944" y="1967484"/>
                  <a:pt x="4070527" y="1963903"/>
                  <a:pt x="4079975" y="1956740"/>
                </a:cubicBezTo>
                <a:cubicBezTo>
                  <a:pt x="4089424" y="1949577"/>
                  <a:pt x="4095977" y="1940814"/>
                  <a:pt x="4099635" y="1930451"/>
                </a:cubicBezTo>
                <a:cubicBezTo>
                  <a:pt x="4100854" y="1926489"/>
                  <a:pt x="4101464" y="1922222"/>
                  <a:pt x="4101464" y="1917650"/>
                </a:cubicBezTo>
                <a:close/>
                <a:moveTo>
                  <a:pt x="3577590" y="1879245"/>
                </a:moveTo>
                <a:cubicBezTo>
                  <a:pt x="3515106" y="1878026"/>
                  <a:pt x="3483863" y="1894637"/>
                  <a:pt x="3483863" y="1929080"/>
                </a:cubicBezTo>
                <a:cubicBezTo>
                  <a:pt x="3483863" y="1941576"/>
                  <a:pt x="3487445" y="1951101"/>
                  <a:pt x="3494608" y="1957655"/>
                </a:cubicBezTo>
                <a:cubicBezTo>
                  <a:pt x="3501771" y="1964208"/>
                  <a:pt x="3510686" y="1967484"/>
                  <a:pt x="3521354" y="1967484"/>
                </a:cubicBezTo>
                <a:cubicBezTo>
                  <a:pt x="3535070" y="1967484"/>
                  <a:pt x="3546652" y="1963903"/>
                  <a:pt x="3556102" y="1956740"/>
                </a:cubicBezTo>
                <a:cubicBezTo>
                  <a:pt x="3565550" y="1949577"/>
                  <a:pt x="3572103" y="1940814"/>
                  <a:pt x="3575761" y="1930451"/>
                </a:cubicBezTo>
                <a:cubicBezTo>
                  <a:pt x="3576979" y="1926489"/>
                  <a:pt x="3577590" y="1922222"/>
                  <a:pt x="3577590" y="1917650"/>
                </a:cubicBezTo>
                <a:close/>
                <a:moveTo>
                  <a:pt x="1948815" y="1879245"/>
                </a:moveTo>
                <a:cubicBezTo>
                  <a:pt x="1886330" y="1878026"/>
                  <a:pt x="1855089" y="1894637"/>
                  <a:pt x="1855089" y="1929080"/>
                </a:cubicBezTo>
                <a:cubicBezTo>
                  <a:pt x="1855089" y="1941576"/>
                  <a:pt x="1858670" y="1951101"/>
                  <a:pt x="1865833" y="1957655"/>
                </a:cubicBezTo>
                <a:cubicBezTo>
                  <a:pt x="1872996" y="1964208"/>
                  <a:pt x="1881911" y="1967484"/>
                  <a:pt x="1892579" y="1967484"/>
                </a:cubicBezTo>
                <a:cubicBezTo>
                  <a:pt x="1906295" y="1967484"/>
                  <a:pt x="1917878" y="1963903"/>
                  <a:pt x="1927326" y="1956740"/>
                </a:cubicBezTo>
                <a:cubicBezTo>
                  <a:pt x="1936775" y="1949577"/>
                  <a:pt x="1943328" y="1940814"/>
                  <a:pt x="1946986" y="1930451"/>
                </a:cubicBezTo>
                <a:cubicBezTo>
                  <a:pt x="1948205" y="1926489"/>
                  <a:pt x="1948815" y="1922222"/>
                  <a:pt x="1948815" y="1917650"/>
                </a:cubicBezTo>
                <a:close/>
                <a:moveTo>
                  <a:pt x="405765" y="1879245"/>
                </a:moveTo>
                <a:cubicBezTo>
                  <a:pt x="343281" y="1878026"/>
                  <a:pt x="312039" y="1894637"/>
                  <a:pt x="312039" y="1929080"/>
                </a:cubicBezTo>
                <a:cubicBezTo>
                  <a:pt x="312039" y="1941576"/>
                  <a:pt x="315620" y="1951101"/>
                  <a:pt x="322783" y="1957655"/>
                </a:cubicBezTo>
                <a:cubicBezTo>
                  <a:pt x="329946" y="1964208"/>
                  <a:pt x="338861" y="1967484"/>
                  <a:pt x="349529" y="1967484"/>
                </a:cubicBezTo>
                <a:cubicBezTo>
                  <a:pt x="363245" y="1967484"/>
                  <a:pt x="374828" y="1963903"/>
                  <a:pt x="384277" y="1956740"/>
                </a:cubicBezTo>
                <a:cubicBezTo>
                  <a:pt x="393725" y="1949577"/>
                  <a:pt x="400278" y="1940814"/>
                  <a:pt x="403936" y="1930451"/>
                </a:cubicBezTo>
                <a:cubicBezTo>
                  <a:pt x="405155" y="1926489"/>
                  <a:pt x="405765" y="1922222"/>
                  <a:pt x="405765" y="1917650"/>
                </a:cubicBezTo>
                <a:close/>
                <a:moveTo>
                  <a:pt x="1666037" y="1797863"/>
                </a:moveTo>
                <a:cubicBezTo>
                  <a:pt x="1645615" y="1797863"/>
                  <a:pt x="1629461" y="1805864"/>
                  <a:pt x="1617573" y="1821866"/>
                </a:cubicBezTo>
                <a:cubicBezTo>
                  <a:pt x="1605686" y="1837868"/>
                  <a:pt x="1599742" y="1858214"/>
                  <a:pt x="1599742" y="1882902"/>
                </a:cubicBezTo>
                <a:cubicBezTo>
                  <a:pt x="1599742" y="1906372"/>
                  <a:pt x="1605457" y="1925879"/>
                  <a:pt x="1616887" y="1941424"/>
                </a:cubicBezTo>
                <a:cubicBezTo>
                  <a:pt x="1628317" y="1956969"/>
                  <a:pt x="1644396" y="1964741"/>
                  <a:pt x="1665123" y="1964741"/>
                </a:cubicBezTo>
                <a:cubicBezTo>
                  <a:pt x="1678838" y="1964741"/>
                  <a:pt x="1691183" y="1960398"/>
                  <a:pt x="1702155" y="1951711"/>
                </a:cubicBezTo>
                <a:cubicBezTo>
                  <a:pt x="1713128" y="1943024"/>
                  <a:pt x="1720443" y="1931366"/>
                  <a:pt x="1724101" y="1916735"/>
                </a:cubicBezTo>
                <a:cubicBezTo>
                  <a:pt x="1725320" y="1911858"/>
                  <a:pt x="1725930" y="1906067"/>
                  <a:pt x="1725930" y="1899362"/>
                </a:cubicBezTo>
                <a:lnTo>
                  <a:pt x="1725930" y="1860957"/>
                </a:lnTo>
                <a:cubicBezTo>
                  <a:pt x="1725930" y="1854251"/>
                  <a:pt x="1725320" y="1848612"/>
                  <a:pt x="1724101" y="1844040"/>
                </a:cubicBezTo>
                <a:cubicBezTo>
                  <a:pt x="1721053" y="1830934"/>
                  <a:pt x="1714271" y="1819961"/>
                  <a:pt x="1703756" y="1811122"/>
                </a:cubicBezTo>
                <a:cubicBezTo>
                  <a:pt x="1693240" y="1802283"/>
                  <a:pt x="1680667" y="1797863"/>
                  <a:pt x="1666037" y="1797863"/>
                </a:cubicBezTo>
                <a:close/>
                <a:moveTo>
                  <a:pt x="951662" y="1797863"/>
                </a:moveTo>
                <a:cubicBezTo>
                  <a:pt x="931240" y="1797863"/>
                  <a:pt x="915086" y="1805864"/>
                  <a:pt x="903199" y="1821866"/>
                </a:cubicBezTo>
                <a:cubicBezTo>
                  <a:pt x="891311" y="1837868"/>
                  <a:pt x="885368" y="1858214"/>
                  <a:pt x="885368" y="1882902"/>
                </a:cubicBezTo>
                <a:cubicBezTo>
                  <a:pt x="885368" y="1906372"/>
                  <a:pt x="891083" y="1925879"/>
                  <a:pt x="902513" y="1941424"/>
                </a:cubicBezTo>
                <a:cubicBezTo>
                  <a:pt x="913943" y="1956969"/>
                  <a:pt x="930021" y="1964741"/>
                  <a:pt x="950747" y="1964741"/>
                </a:cubicBezTo>
                <a:cubicBezTo>
                  <a:pt x="964463" y="1964741"/>
                  <a:pt x="976808" y="1960398"/>
                  <a:pt x="987780" y="1951711"/>
                </a:cubicBezTo>
                <a:cubicBezTo>
                  <a:pt x="998753" y="1943024"/>
                  <a:pt x="1006068" y="1931366"/>
                  <a:pt x="1009726" y="1916735"/>
                </a:cubicBezTo>
                <a:cubicBezTo>
                  <a:pt x="1010945" y="1911858"/>
                  <a:pt x="1011555" y="1906067"/>
                  <a:pt x="1011555" y="1899362"/>
                </a:cubicBezTo>
                <a:lnTo>
                  <a:pt x="1011555" y="1860957"/>
                </a:lnTo>
                <a:cubicBezTo>
                  <a:pt x="1011555" y="1854251"/>
                  <a:pt x="1010945" y="1848612"/>
                  <a:pt x="1009726" y="1844040"/>
                </a:cubicBezTo>
                <a:cubicBezTo>
                  <a:pt x="1006678" y="1830934"/>
                  <a:pt x="999896" y="1819961"/>
                  <a:pt x="989381" y="1811122"/>
                </a:cubicBezTo>
                <a:cubicBezTo>
                  <a:pt x="978865" y="1802283"/>
                  <a:pt x="966292" y="1797863"/>
                  <a:pt x="951662" y="1797863"/>
                </a:cubicBezTo>
                <a:close/>
                <a:moveTo>
                  <a:pt x="2399004" y="1797406"/>
                </a:moveTo>
                <a:cubicBezTo>
                  <a:pt x="2379497" y="1797406"/>
                  <a:pt x="2363647" y="1805026"/>
                  <a:pt x="2351455" y="1820266"/>
                </a:cubicBezTo>
                <a:cubicBezTo>
                  <a:pt x="2339263" y="1835506"/>
                  <a:pt x="2333168" y="1855775"/>
                  <a:pt x="2333168" y="1881074"/>
                </a:cubicBezTo>
                <a:cubicBezTo>
                  <a:pt x="2333168" y="1903934"/>
                  <a:pt x="2338882" y="1922907"/>
                  <a:pt x="2350312" y="1937995"/>
                </a:cubicBezTo>
                <a:cubicBezTo>
                  <a:pt x="2361743" y="1953083"/>
                  <a:pt x="2377821" y="1960626"/>
                  <a:pt x="2398547" y="1960626"/>
                </a:cubicBezTo>
                <a:cubicBezTo>
                  <a:pt x="2411349" y="1960626"/>
                  <a:pt x="2422855" y="1956969"/>
                  <a:pt x="2433066" y="1949654"/>
                </a:cubicBezTo>
                <a:cubicBezTo>
                  <a:pt x="2443277" y="1942338"/>
                  <a:pt x="2450363" y="1932280"/>
                  <a:pt x="2454325" y="1919478"/>
                </a:cubicBezTo>
                <a:cubicBezTo>
                  <a:pt x="2456460" y="1913078"/>
                  <a:pt x="2457526" y="1905915"/>
                  <a:pt x="2457526" y="1897990"/>
                </a:cubicBezTo>
                <a:lnTo>
                  <a:pt x="2457526" y="1858214"/>
                </a:lnTo>
                <a:cubicBezTo>
                  <a:pt x="2457526" y="1850594"/>
                  <a:pt x="2456764" y="1844650"/>
                  <a:pt x="2455240" y="1840383"/>
                </a:cubicBezTo>
                <a:cubicBezTo>
                  <a:pt x="2451278" y="1827886"/>
                  <a:pt x="2444496" y="1817599"/>
                  <a:pt x="2434895" y="1809522"/>
                </a:cubicBezTo>
                <a:cubicBezTo>
                  <a:pt x="2425293" y="1801445"/>
                  <a:pt x="2413330" y="1797406"/>
                  <a:pt x="2399004" y="1797406"/>
                </a:cubicBezTo>
                <a:close/>
                <a:moveTo>
                  <a:pt x="2831211" y="1795120"/>
                </a:moveTo>
                <a:cubicBezTo>
                  <a:pt x="2812618" y="1795120"/>
                  <a:pt x="2798140" y="1801749"/>
                  <a:pt x="2787777" y="1815008"/>
                </a:cubicBezTo>
                <a:cubicBezTo>
                  <a:pt x="2777414" y="1828267"/>
                  <a:pt x="2771318" y="1843278"/>
                  <a:pt x="2769489" y="1860042"/>
                </a:cubicBezTo>
                <a:lnTo>
                  <a:pt x="2886989" y="1860042"/>
                </a:lnTo>
                <a:cubicBezTo>
                  <a:pt x="2887294" y="1843888"/>
                  <a:pt x="2883103" y="1829029"/>
                  <a:pt x="2874416" y="1815465"/>
                </a:cubicBezTo>
                <a:cubicBezTo>
                  <a:pt x="2865729" y="1801902"/>
                  <a:pt x="2851328" y="1795120"/>
                  <a:pt x="2831211" y="1795120"/>
                </a:cubicBezTo>
                <a:close/>
                <a:moveTo>
                  <a:pt x="5035142" y="1770888"/>
                </a:moveTo>
                <a:lnTo>
                  <a:pt x="5079948" y="1770888"/>
                </a:lnTo>
                <a:lnTo>
                  <a:pt x="5111495" y="1818437"/>
                </a:lnTo>
                <a:cubicBezTo>
                  <a:pt x="5118810" y="1828800"/>
                  <a:pt x="5126430" y="1840688"/>
                  <a:pt x="5134355" y="1854099"/>
                </a:cubicBezTo>
                <a:lnTo>
                  <a:pt x="5135269" y="1854099"/>
                </a:lnTo>
                <a:cubicBezTo>
                  <a:pt x="5140756" y="1844345"/>
                  <a:pt x="5148223" y="1832306"/>
                  <a:pt x="5157672" y="1817980"/>
                </a:cubicBezTo>
                <a:lnTo>
                  <a:pt x="5188304" y="1770888"/>
                </a:lnTo>
                <a:lnTo>
                  <a:pt x="5232196" y="1770888"/>
                </a:lnTo>
                <a:lnTo>
                  <a:pt x="5156758" y="1877873"/>
                </a:lnTo>
                <a:lnTo>
                  <a:pt x="5234024" y="1992173"/>
                </a:lnTo>
                <a:lnTo>
                  <a:pt x="5188761" y="1992173"/>
                </a:lnTo>
                <a:lnTo>
                  <a:pt x="5155843" y="1942338"/>
                </a:lnTo>
                <a:cubicBezTo>
                  <a:pt x="5149747" y="1933194"/>
                  <a:pt x="5141822" y="1920393"/>
                  <a:pt x="5132069" y="1903934"/>
                </a:cubicBezTo>
                <a:lnTo>
                  <a:pt x="5131154" y="1903934"/>
                </a:lnTo>
                <a:cubicBezTo>
                  <a:pt x="5124449" y="1915821"/>
                  <a:pt x="5116676" y="1928622"/>
                  <a:pt x="5107837" y="1942338"/>
                </a:cubicBezTo>
                <a:lnTo>
                  <a:pt x="5075833" y="1992173"/>
                </a:lnTo>
                <a:lnTo>
                  <a:pt x="5031485" y="1992173"/>
                </a:lnTo>
                <a:lnTo>
                  <a:pt x="5110123" y="1879245"/>
                </a:lnTo>
                <a:close/>
                <a:moveTo>
                  <a:pt x="3680078" y="1770888"/>
                </a:moveTo>
                <a:lnTo>
                  <a:pt x="3720311" y="1770888"/>
                </a:lnTo>
                <a:lnTo>
                  <a:pt x="3720311" y="1992173"/>
                </a:lnTo>
                <a:lnTo>
                  <a:pt x="3680078" y="1992173"/>
                </a:lnTo>
                <a:close/>
                <a:moveTo>
                  <a:pt x="1221258" y="1770888"/>
                </a:moveTo>
                <a:lnTo>
                  <a:pt x="1261491" y="1770888"/>
                </a:lnTo>
                <a:lnTo>
                  <a:pt x="1261491" y="1892961"/>
                </a:lnTo>
                <a:cubicBezTo>
                  <a:pt x="1261491" y="1940205"/>
                  <a:pt x="1277950" y="1963827"/>
                  <a:pt x="1310869" y="1963827"/>
                </a:cubicBezTo>
                <a:cubicBezTo>
                  <a:pt x="1323365" y="1963827"/>
                  <a:pt x="1334338" y="1960169"/>
                  <a:pt x="1343787" y="1952854"/>
                </a:cubicBezTo>
                <a:cubicBezTo>
                  <a:pt x="1353236" y="1945539"/>
                  <a:pt x="1359941" y="1936852"/>
                  <a:pt x="1363904" y="1926794"/>
                </a:cubicBezTo>
                <a:cubicBezTo>
                  <a:pt x="1366342" y="1921002"/>
                  <a:pt x="1367561" y="1914144"/>
                  <a:pt x="1367561" y="1906220"/>
                </a:cubicBezTo>
                <a:lnTo>
                  <a:pt x="1367561" y="1770888"/>
                </a:lnTo>
                <a:lnTo>
                  <a:pt x="1407795" y="1770888"/>
                </a:lnTo>
                <a:lnTo>
                  <a:pt x="1407795" y="1931366"/>
                </a:lnTo>
                <a:cubicBezTo>
                  <a:pt x="1407795" y="1956359"/>
                  <a:pt x="1408405" y="1976628"/>
                  <a:pt x="1409624" y="1992173"/>
                </a:cubicBezTo>
                <a:lnTo>
                  <a:pt x="1373962" y="1992173"/>
                </a:lnTo>
                <a:lnTo>
                  <a:pt x="1371676" y="1956054"/>
                </a:lnTo>
                <a:lnTo>
                  <a:pt x="1370762" y="1956054"/>
                </a:lnTo>
                <a:cubicBezTo>
                  <a:pt x="1364666" y="1967027"/>
                  <a:pt x="1355369" y="1976628"/>
                  <a:pt x="1342872" y="1984858"/>
                </a:cubicBezTo>
                <a:cubicBezTo>
                  <a:pt x="1330376" y="1993087"/>
                  <a:pt x="1315288" y="1997202"/>
                  <a:pt x="1297610" y="1997202"/>
                </a:cubicBezTo>
                <a:cubicBezTo>
                  <a:pt x="1288161" y="1997202"/>
                  <a:pt x="1279246" y="1995678"/>
                  <a:pt x="1270864" y="1992630"/>
                </a:cubicBezTo>
                <a:cubicBezTo>
                  <a:pt x="1262481" y="1989582"/>
                  <a:pt x="1254404" y="1984629"/>
                  <a:pt x="1246632" y="1977771"/>
                </a:cubicBezTo>
                <a:cubicBezTo>
                  <a:pt x="1238859" y="1970913"/>
                  <a:pt x="1232687" y="1960855"/>
                  <a:pt x="1228116" y="1947596"/>
                </a:cubicBezTo>
                <a:cubicBezTo>
                  <a:pt x="1223543" y="1934337"/>
                  <a:pt x="1221258" y="1918564"/>
                  <a:pt x="1221258" y="1900276"/>
                </a:cubicBezTo>
                <a:close/>
                <a:moveTo>
                  <a:pt x="1117854" y="1770888"/>
                </a:moveTo>
                <a:lnTo>
                  <a:pt x="1158088" y="1770888"/>
                </a:lnTo>
                <a:lnTo>
                  <a:pt x="1158088" y="1992173"/>
                </a:lnTo>
                <a:lnTo>
                  <a:pt x="1117854" y="1992173"/>
                </a:lnTo>
                <a:close/>
                <a:moveTo>
                  <a:pt x="5600013" y="1766316"/>
                </a:moveTo>
                <a:cubicBezTo>
                  <a:pt x="5608547" y="1766316"/>
                  <a:pt x="5617006" y="1767764"/>
                  <a:pt x="5625388" y="1770660"/>
                </a:cubicBezTo>
                <a:cubicBezTo>
                  <a:pt x="5633770" y="1773555"/>
                  <a:pt x="5642076" y="1778280"/>
                  <a:pt x="5650305" y="1784833"/>
                </a:cubicBezTo>
                <a:cubicBezTo>
                  <a:pt x="5658534" y="1791386"/>
                  <a:pt x="5665240" y="1801140"/>
                  <a:pt x="5670422" y="1814094"/>
                </a:cubicBezTo>
                <a:cubicBezTo>
                  <a:pt x="5675604" y="1827048"/>
                  <a:pt x="5678194" y="1842516"/>
                  <a:pt x="5678194" y="1860500"/>
                </a:cubicBezTo>
                <a:lnTo>
                  <a:pt x="5678194" y="1992173"/>
                </a:lnTo>
                <a:lnTo>
                  <a:pt x="5637961" y="1992173"/>
                </a:lnTo>
                <a:lnTo>
                  <a:pt x="5637961" y="1864614"/>
                </a:lnTo>
                <a:cubicBezTo>
                  <a:pt x="5637961" y="1845107"/>
                  <a:pt x="5633846" y="1829334"/>
                  <a:pt x="5625616" y="1817294"/>
                </a:cubicBezTo>
                <a:cubicBezTo>
                  <a:pt x="5617386" y="1805255"/>
                  <a:pt x="5604433" y="1799235"/>
                  <a:pt x="5586755" y="1799235"/>
                </a:cubicBezTo>
                <a:cubicBezTo>
                  <a:pt x="5574258" y="1799235"/>
                  <a:pt x="5563132" y="1803197"/>
                  <a:pt x="5553379" y="1811122"/>
                </a:cubicBezTo>
                <a:cubicBezTo>
                  <a:pt x="5543625" y="1819047"/>
                  <a:pt x="5536767" y="1828800"/>
                  <a:pt x="5532805" y="1840383"/>
                </a:cubicBezTo>
                <a:cubicBezTo>
                  <a:pt x="5530976" y="1845260"/>
                  <a:pt x="5530061" y="1851508"/>
                  <a:pt x="5530061" y="1859128"/>
                </a:cubicBezTo>
                <a:lnTo>
                  <a:pt x="5530061" y="1992173"/>
                </a:lnTo>
                <a:lnTo>
                  <a:pt x="5489828" y="1992173"/>
                </a:lnTo>
                <a:lnTo>
                  <a:pt x="5489828" y="1830782"/>
                </a:lnTo>
                <a:cubicBezTo>
                  <a:pt x="5489828" y="1807007"/>
                  <a:pt x="5489218" y="1787043"/>
                  <a:pt x="5487999" y="1770888"/>
                </a:cubicBezTo>
                <a:lnTo>
                  <a:pt x="5523661" y="1770888"/>
                </a:lnTo>
                <a:lnTo>
                  <a:pt x="5525947" y="1807464"/>
                </a:lnTo>
                <a:lnTo>
                  <a:pt x="5526861" y="1807464"/>
                </a:lnTo>
                <a:cubicBezTo>
                  <a:pt x="5532957" y="1795882"/>
                  <a:pt x="5542406" y="1786128"/>
                  <a:pt x="5555208" y="1778204"/>
                </a:cubicBezTo>
                <a:cubicBezTo>
                  <a:pt x="5568009" y="1770279"/>
                  <a:pt x="5582944" y="1766316"/>
                  <a:pt x="5600013" y="1766316"/>
                </a:cubicBezTo>
                <a:close/>
                <a:moveTo>
                  <a:pt x="5342076" y="1766316"/>
                </a:moveTo>
                <a:cubicBezTo>
                  <a:pt x="5372861" y="1766316"/>
                  <a:pt x="5394578" y="1774851"/>
                  <a:pt x="5407227" y="1791920"/>
                </a:cubicBezTo>
                <a:cubicBezTo>
                  <a:pt x="5419876" y="1808988"/>
                  <a:pt x="5426201" y="1830477"/>
                  <a:pt x="5426201" y="1856385"/>
                </a:cubicBezTo>
                <a:lnTo>
                  <a:pt x="5426201" y="1939138"/>
                </a:lnTo>
                <a:cubicBezTo>
                  <a:pt x="5426201" y="1960474"/>
                  <a:pt x="5427268" y="1978152"/>
                  <a:pt x="5429401" y="1992173"/>
                </a:cubicBezTo>
                <a:lnTo>
                  <a:pt x="5393283" y="1992173"/>
                </a:lnTo>
                <a:lnTo>
                  <a:pt x="5390082" y="1964284"/>
                </a:lnTo>
                <a:lnTo>
                  <a:pt x="5388710" y="1964284"/>
                </a:lnTo>
                <a:cubicBezTo>
                  <a:pt x="5382005" y="1973733"/>
                  <a:pt x="5372784" y="1981581"/>
                  <a:pt x="5361050" y="1987830"/>
                </a:cubicBezTo>
                <a:cubicBezTo>
                  <a:pt x="5349315" y="1994078"/>
                  <a:pt x="5335980" y="1997202"/>
                  <a:pt x="5321045" y="1997202"/>
                </a:cubicBezTo>
                <a:cubicBezTo>
                  <a:pt x="5299709" y="1997202"/>
                  <a:pt x="5283097" y="1990954"/>
                  <a:pt x="5271210" y="1978457"/>
                </a:cubicBezTo>
                <a:cubicBezTo>
                  <a:pt x="5259323" y="1965960"/>
                  <a:pt x="5253380" y="1951025"/>
                  <a:pt x="5253380" y="1933652"/>
                </a:cubicBezTo>
                <a:cubicBezTo>
                  <a:pt x="5253380" y="1906829"/>
                  <a:pt x="5264885" y="1886331"/>
                  <a:pt x="5287898" y="1872158"/>
                </a:cubicBezTo>
                <a:cubicBezTo>
                  <a:pt x="5310910" y="1857985"/>
                  <a:pt x="5343753" y="1851051"/>
                  <a:pt x="5386424" y="1851356"/>
                </a:cubicBezTo>
                <a:lnTo>
                  <a:pt x="5386424" y="1846784"/>
                </a:lnTo>
                <a:cubicBezTo>
                  <a:pt x="5386424" y="1841297"/>
                  <a:pt x="5385891" y="1836039"/>
                  <a:pt x="5384824" y="1831010"/>
                </a:cubicBezTo>
                <a:cubicBezTo>
                  <a:pt x="5383758" y="1825981"/>
                  <a:pt x="5381624" y="1820571"/>
                  <a:pt x="5378424" y="1814780"/>
                </a:cubicBezTo>
                <a:cubicBezTo>
                  <a:pt x="5375223" y="1808988"/>
                  <a:pt x="5370042" y="1804416"/>
                  <a:pt x="5362879" y="1801064"/>
                </a:cubicBezTo>
                <a:cubicBezTo>
                  <a:pt x="5355716" y="1797711"/>
                  <a:pt x="5346801" y="1796034"/>
                  <a:pt x="5336133" y="1796034"/>
                </a:cubicBezTo>
                <a:cubicBezTo>
                  <a:pt x="5313577" y="1796034"/>
                  <a:pt x="5294222" y="1801521"/>
                  <a:pt x="5278068" y="1812494"/>
                </a:cubicBezTo>
                <a:lnTo>
                  <a:pt x="5268924" y="1785519"/>
                </a:lnTo>
                <a:cubicBezTo>
                  <a:pt x="5289346" y="1772717"/>
                  <a:pt x="5313730" y="1766316"/>
                  <a:pt x="5342076" y="1766316"/>
                </a:cubicBezTo>
                <a:close/>
                <a:moveTo>
                  <a:pt x="4056201" y="1766316"/>
                </a:moveTo>
                <a:cubicBezTo>
                  <a:pt x="4086986" y="1766316"/>
                  <a:pt x="4108703" y="1774851"/>
                  <a:pt x="4121352" y="1791920"/>
                </a:cubicBezTo>
                <a:cubicBezTo>
                  <a:pt x="4134001" y="1808988"/>
                  <a:pt x="4140326" y="1830477"/>
                  <a:pt x="4140326" y="1856385"/>
                </a:cubicBezTo>
                <a:lnTo>
                  <a:pt x="4140326" y="1939138"/>
                </a:lnTo>
                <a:cubicBezTo>
                  <a:pt x="4140326" y="1960474"/>
                  <a:pt x="4141393" y="1978152"/>
                  <a:pt x="4143526" y="1992173"/>
                </a:cubicBezTo>
                <a:lnTo>
                  <a:pt x="4107407" y="1992173"/>
                </a:lnTo>
                <a:lnTo>
                  <a:pt x="4104207" y="1964284"/>
                </a:lnTo>
                <a:lnTo>
                  <a:pt x="4102836" y="1964284"/>
                </a:lnTo>
                <a:cubicBezTo>
                  <a:pt x="4096130" y="1973733"/>
                  <a:pt x="4086910" y="1981581"/>
                  <a:pt x="4075175" y="1987830"/>
                </a:cubicBezTo>
                <a:cubicBezTo>
                  <a:pt x="4063440" y="1994078"/>
                  <a:pt x="4050105" y="1997202"/>
                  <a:pt x="4035170" y="1997202"/>
                </a:cubicBezTo>
                <a:cubicBezTo>
                  <a:pt x="4013834" y="1997202"/>
                  <a:pt x="3997222" y="1990954"/>
                  <a:pt x="3985335" y="1978457"/>
                </a:cubicBezTo>
                <a:cubicBezTo>
                  <a:pt x="3973448" y="1965960"/>
                  <a:pt x="3967504" y="1951025"/>
                  <a:pt x="3967504" y="1933652"/>
                </a:cubicBezTo>
                <a:cubicBezTo>
                  <a:pt x="3967504" y="1906829"/>
                  <a:pt x="3979010" y="1886331"/>
                  <a:pt x="4002023" y="1872158"/>
                </a:cubicBezTo>
                <a:cubicBezTo>
                  <a:pt x="4025035" y="1857985"/>
                  <a:pt x="4057877" y="1851051"/>
                  <a:pt x="4100549" y="1851356"/>
                </a:cubicBezTo>
                <a:lnTo>
                  <a:pt x="4100549" y="1846784"/>
                </a:lnTo>
                <a:cubicBezTo>
                  <a:pt x="4100549" y="1841297"/>
                  <a:pt x="4100016" y="1836039"/>
                  <a:pt x="4098949" y="1831010"/>
                </a:cubicBezTo>
                <a:cubicBezTo>
                  <a:pt x="4097882" y="1825981"/>
                  <a:pt x="4095749" y="1820571"/>
                  <a:pt x="4092548" y="1814780"/>
                </a:cubicBezTo>
                <a:cubicBezTo>
                  <a:pt x="4089348" y="1808988"/>
                  <a:pt x="4084166" y="1804416"/>
                  <a:pt x="4077004" y="1801064"/>
                </a:cubicBezTo>
                <a:cubicBezTo>
                  <a:pt x="4069841" y="1797711"/>
                  <a:pt x="4060925" y="1796034"/>
                  <a:pt x="4050257" y="1796034"/>
                </a:cubicBezTo>
                <a:cubicBezTo>
                  <a:pt x="4027702" y="1796034"/>
                  <a:pt x="4008347" y="1801521"/>
                  <a:pt x="3992193" y="1812494"/>
                </a:cubicBezTo>
                <a:lnTo>
                  <a:pt x="3983049" y="1785519"/>
                </a:lnTo>
                <a:cubicBezTo>
                  <a:pt x="4003471" y="1772717"/>
                  <a:pt x="4027854" y="1766316"/>
                  <a:pt x="4056201" y="1766316"/>
                </a:cubicBezTo>
                <a:close/>
                <a:moveTo>
                  <a:pt x="3532327" y="1766316"/>
                </a:moveTo>
                <a:cubicBezTo>
                  <a:pt x="3563112" y="1766316"/>
                  <a:pt x="3584829" y="1774851"/>
                  <a:pt x="3597478" y="1791920"/>
                </a:cubicBezTo>
                <a:cubicBezTo>
                  <a:pt x="3610127" y="1808988"/>
                  <a:pt x="3616452" y="1830477"/>
                  <a:pt x="3616452" y="1856385"/>
                </a:cubicBezTo>
                <a:lnTo>
                  <a:pt x="3616452" y="1939138"/>
                </a:lnTo>
                <a:cubicBezTo>
                  <a:pt x="3616452" y="1960474"/>
                  <a:pt x="3617519" y="1978152"/>
                  <a:pt x="3619652" y="1992173"/>
                </a:cubicBezTo>
                <a:lnTo>
                  <a:pt x="3583533" y="1992173"/>
                </a:lnTo>
                <a:lnTo>
                  <a:pt x="3580333" y="1964284"/>
                </a:lnTo>
                <a:lnTo>
                  <a:pt x="3578961" y="1964284"/>
                </a:lnTo>
                <a:cubicBezTo>
                  <a:pt x="3572256" y="1973733"/>
                  <a:pt x="3563036" y="1981581"/>
                  <a:pt x="3551301" y="1987830"/>
                </a:cubicBezTo>
                <a:cubicBezTo>
                  <a:pt x="3539566" y="1994078"/>
                  <a:pt x="3526231" y="1997202"/>
                  <a:pt x="3511296" y="1997202"/>
                </a:cubicBezTo>
                <a:cubicBezTo>
                  <a:pt x="3489960" y="1997202"/>
                  <a:pt x="3473348" y="1990954"/>
                  <a:pt x="3461461" y="1978457"/>
                </a:cubicBezTo>
                <a:cubicBezTo>
                  <a:pt x="3449574" y="1965960"/>
                  <a:pt x="3443630" y="1951025"/>
                  <a:pt x="3443630" y="1933652"/>
                </a:cubicBezTo>
                <a:cubicBezTo>
                  <a:pt x="3443630" y="1906829"/>
                  <a:pt x="3455136" y="1886331"/>
                  <a:pt x="3478148" y="1872158"/>
                </a:cubicBezTo>
                <a:cubicBezTo>
                  <a:pt x="3501161" y="1857985"/>
                  <a:pt x="3534003" y="1851051"/>
                  <a:pt x="3576675" y="1851356"/>
                </a:cubicBezTo>
                <a:lnTo>
                  <a:pt x="3576675" y="1846784"/>
                </a:lnTo>
                <a:cubicBezTo>
                  <a:pt x="3576675" y="1841297"/>
                  <a:pt x="3576142" y="1836039"/>
                  <a:pt x="3575075" y="1831010"/>
                </a:cubicBezTo>
                <a:cubicBezTo>
                  <a:pt x="3574008" y="1825981"/>
                  <a:pt x="3571875" y="1820571"/>
                  <a:pt x="3568674" y="1814780"/>
                </a:cubicBezTo>
                <a:cubicBezTo>
                  <a:pt x="3565473" y="1808988"/>
                  <a:pt x="3560292" y="1804416"/>
                  <a:pt x="3553130" y="1801064"/>
                </a:cubicBezTo>
                <a:cubicBezTo>
                  <a:pt x="3545966" y="1797711"/>
                  <a:pt x="3537051" y="1796034"/>
                  <a:pt x="3526383" y="1796034"/>
                </a:cubicBezTo>
                <a:cubicBezTo>
                  <a:pt x="3503828" y="1796034"/>
                  <a:pt x="3484473" y="1801521"/>
                  <a:pt x="3468319" y="1812494"/>
                </a:cubicBezTo>
                <a:lnTo>
                  <a:pt x="3459175" y="1785519"/>
                </a:lnTo>
                <a:cubicBezTo>
                  <a:pt x="3479596" y="1772717"/>
                  <a:pt x="3503981" y="1766316"/>
                  <a:pt x="3532327" y="1766316"/>
                </a:cubicBezTo>
                <a:close/>
                <a:moveTo>
                  <a:pt x="3081757" y="1766316"/>
                </a:moveTo>
                <a:cubicBezTo>
                  <a:pt x="3096387" y="1766316"/>
                  <a:pt x="3109189" y="1770355"/>
                  <a:pt x="3120161" y="1778432"/>
                </a:cubicBezTo>
                <a:cubicBezTo>
                  <a:pt x="3131134" y="1786509"/>
                  <a:pt x="3139059" y="1797254"/>
                  <a:pt x="3143936" y="1810665"/>
                </a:cubicBezTo>
                <a:lnTo>
                  <a:pt x="3144850" y="1810665"/>
                </a:lnTo>
                <a:cubicBezTo>
                  <a:pt x="3150641" y="1799692"/>
                  <a:pt x="3159023" y="1790091"/>
                  <a:pt x="3169996" y="1781861"/>
                </a:cubicBezTo>
                <a:cubicBezTo>
                  <a:pt x="3183712" y="1771498"/>
                  <a:pt x="3199866" y="1766316"/>
                  <a:pt x="3218460" y="1766316"/>
                </a:cubicBezTo>
                <a:cubicBezTo>
                  <a:pt x="3226689" y="1766316"/>
                  <a:pt x="3234766" y="1767764"/>
                  <a:pt x="3242691" y="1770660"/>
                </a:cubicBezTo>
                <a:cubicBezTo>
                  <a:pt x="3250615" y="1773555"/>
                  <a:pt x="3258388" y="1778356"/>
                  <a:pt x="3266008" y="1785062"/>
                </a:cubicBezTo>
                <a:cubicBezTo>
                  <a:pt x="3273628" y="1791767"/>
                  <a:pt x="3279800" y="1801749"/>
                  <a:pt x="3284524" y="1815008"/>
                </a:cubicBezTo>
                <a:cubicBezTo>
                  <a:pt x="3289249" y="1828267"/>
                  <a:pt x="3291611" y="1844040"/>
                  <a:pt x="3291611" y="1862328"/>
                </a:cubicBezTo>
                <a:lnTo>
                  <a:pt x="3291611" y="1992173"/>
                </a:lnTo>
                <a:lnTo>
                  <a:pt x="3252292" y="1992173"/>
                </a:lnTo>
                <a:lnTo>
                  <a:pt x="3252292" y="1867358"/>
                </a:lnTo>
                <a:cubicBezTo>
                  <a:pt x="3252292" y="1845717"/>
                  <a:pt x="3248254" y="1828953"/>
                  <a:pt x="3240177" y="1817066"/>
                </a:cubicBezTo>
                <a:cubicBezTo>
                  <a:pt x="3232099" y="1805178"/>
                  <a:pt x="3220136" y="1799235"/>
                  <a:pt x="3204286" y="1799235"/>
                </a:cubicBezTo>
                <a:cubicBezTo>
                  <a:pt x="3193313" y="1799235"/>
                  <a:pt x="3183560" y="1802664"/>
                  <a:pt x="3175025" y="1809522"/>
                </a:cubicBezTo>
                <a:cubicBezTo>
                  <a:pt x="3166491" y="1816380"/>
                  <a:pt x="3160242" y="1824990"/>
                  <a:pt x="3156280" y="1835354"/>
                </a:cubicBezTo>
                <a:cubicBezTo>
                  <a:pt x="3154147" y="1842364"/>
                  <a:pt x="3153080" y="1849070"/>
                  <a:pt x="3153080" y="1855470"/>
                </a:cubicBezTo>
                <a:lnTo>
                  <a:pt x="3153080" y="1992173"/>
                </a:lnTo>
                <a:lnTo>
                  <a:pt x="3113760" y="1992173"/>
                </a:lnTo>
                <a:lnTo>
                  <a:pt x="3113760" y="1859585"/>
                </a:lnTo>
                <a:cubicBezTo>
                  <a:pt x="3113760" y="1841297"/>
                  <a:pt x="3109798" y="1826667"/>
                  <a:pt x="3101873" y="1815694"/>
                </a:cubicBezTo>
                <a:cubicBezTo>
                  <a:pt x="3093948" y="1804721"/>
                  <a:pt x="3082518" y="1799235"/>
                  <a:pt x="3067583" y="1799235"/>
                </a:cubicBezTo>
                <a:cubicBezTo>
                  <a:pt x="3056001" y="1799235"/>
                  <a:pt x="3045638" y="1803197"/>
                  <a:pt x="3036493" y="1811122"/>
                </a:cubicBezTo>
                <a:cubicBezTo>
                  <a:pt x="3027349" y="1819047"/>
                  <a:pt x="3021101" y="1828496"/>
                  <a:pt x="3017749" y="1839468"/>
                </a:cubicBezTo>
                <a:cubicBezTo>
                  <a:pt x="3015615" y="1844650"/>
                  <a:pt x="3014548" y="1851203"/>
                  <a:pt x="3014548" y="1859128"/>
                </a:cubicBezTo>
                <a:lnTo>
                  <a:pt x="3014548" y="1992173"/>
                </a:lnTo>
                <a:lnTo>
                  <a:pt x="2975229" y="1992173"/>
                </a:lnTo>
                <a:lnTo>
                  <a:pt x="2975229" y="1830782"/>
                </a:lnTo>
                <a:cubicBezTo>
                  <a:pt x="2975229" y="1815237"/>
                  <a:pt x="2974619" y="1795272"/>
                  <a:pt x="2973400" y="1770888"/>
                </a:cubicBezTo>
                <a:lnTo>
                  <a:pt x="3008604" y="1770888"/>
                </a:lnTo>
                <a:lnTo>
                  <a:pt x="3010433" y="1807007"/>
                </a:lnTo>
                <a:lnTo>
                  <a:pt x="3011805" y="1807007"/>
                </a:lnTo>
                <a:cubicBezTo>
                  <a:pt x="3027654" y="1779880"/>
                  <a:pt x="3050972" y="1766316"/>
                  <a:pt x="3081757" y="1766316"/>
                </a:cubicBezTo>
                <a:close/>
                <a:moveTo>
                  <a:pt x="2834411" y="1766316"/>
                </a:moveTo>
                <a:cubicBezTo>
                  <a:pt x="2851480" y="1766316"/>
                  <a:pt x="2866339" y="1769745"/>
                  <a:pt x="2878988" y="1776603"/>
                </a:cubicBezTo>
                <a:cubicBezTo>
                  <a:pt x="2891637" y="1783461"/>
                  <a:pt x="2901162" y="1792377"/>
                  <a:pt x="2907563" y="1803350"/>
                </a:cubicBezTo>
                <a:cubicBezTo>
                  <a:pt x="2913964" y="1814322"/>
                  <a:pt x="2918612" y="1825371"/>
                  <a:pt x="2921508" y="1836497"/>
                </a:cubicBezTo>
                <a:cubicBezTo>
                  <a:pt x="2924403" y="1847622"/>
                  <a:pt x="2925852" y="1858823"/>
                  <a:pt x="2925852" y="1870101"/>
                </a:cubicBezTo>
                <a:cubicBezTo>
                  <a:pt x="2925852" y="1878026"/>
                  <a:pt x="2925394" y="1884274"/>
                  <a:pt x="2924480" y="1888846"/>
                </a:cubicBezTo>
                <a:lnTo>
                  <a:pt x="2769031" y="1888846"/>
                </a:lnTo>
                <a:cubicBezTo>
                  <a:pt x="2769336" y="1914754"/>
                  <a:pt x="2776575" y="1934033"/>
                  <a:pt x="2790748" y="1946682"/>
                </a:cubicBezTo>
                <a:cubicBezTo>
                  <a:pt x="2804922" y="1959331"/>
                  <a:pt x="2822981" y="1965656"/>
                  <a:pt x="2844927" y="1965656"/>
                </a:cubicBezTo>
                <a:cubicBezTo>
                  <a:pt x="2868397" y="1965656"/>
                  <a:pt x="2888818" y="1961846"/>
                  <a:pt x="2906191" y="1954226"/>
                </a:cubicBezTo>
                <a:lnTo>
                  <a:pt x="2913507" y="1983029"/>
                </a:lnTo>
                <a:cubicBezTo>
                  <a:pt x="2892476" y="1992478"/>
                  <a:pt x="2867787" y="1997202"/>
                  <a:pt x="2839440" y="1997202"/>
                </a:cubicBezTo>
                <a:cubicBezTo>
                  <a:pt x="2805913" y="1997202"/>
                  <a:pt x="2779395" y="1986991"/>
                  <a:pt x="2759888" y="1966570"/>
                </a:cubicBezTo>
                <a:cubicBezTo>
                  <a:pt x="2740380" y="1946148"/>
                  <a:pt x="2730627" y="1919021"/>
                  <a:pt x="2730627" y="1885188"/>
                </a:cubicBezTo>
                <a:cubicBezTo>
                  <a:pt x="2730627" y="1851051"/>
                  <a:pt x="2740076" y="1822704"/>
                  <a:pt x="2758973" y="1800149"/>
                </a:cubicBezTo>
                <a:cubicBezTo>
                  <a:pt x="2777871" y="1777594"/>
                  <a:pt x="2803016" y="1766316"/>
                  <a:pt x="2834411" y="1766316"/>
                </a:cubicBezTo>
                <a:close/>
                <a:moveTo>
                  <a:pt x="2392604" y="1766316"/>
                </a:moveTo>
                <a:cubicBezTo>
                  <a:pt x="2424607" y="1766316"/>
                  <a:pt x="2447620" y="1778966"/>
                  <a:pt x="2461641" y="1804264"/>
                </a:cubicBezTo>
                <a:lnTo>
                  <a:pt x="2462555" y="1804264"/>
                </a:lnTo>
                <a:lnTo>
                  <a:pt x="2463927" y="1770888"/>
                </a:lnTo>
                <a:lnTo>
                  <a:pt x="2499588" y="1770888"/>
                </a:lnTo>
                <a:cubicBezTo>
                  <a:pt x="2498369" y="1784604"/>
                  <a:pt x="2497760" y="1804721"/>
                  <a:pt x="2497760" y="1831239"/>
                </a:cubicBezTo>
                <a:lnTo>
                  <a:pt x="2497760" y="1959712"/>
                </a:lnTo>
                <a:cubicBezTo>
                  <a:pt x="2497760" y="2007566"/>
                  <a:pt x="2487244" y="2041398"/>
                  <a:pt x="2466213" y="2061210"/>
                </a:cubicBezTo>
                <a:cubicBezTo>
                  <a:pt x="2446401" y="2078889"/>
                  <a:pt x="2419426" y="2087728"/>
                  <a:pt x="2385288" y="2087728"/>
                </a:cubicBezTo>
                <a:cubicBezTo>
                  <a:pt x="2354503" y="2087728"/>
                  <a:pt x="2329967" y="2081632"/>
                  <a:pt x="2311679" y="2069440"/>
                </a:cubicBezTo>
                <a:lnTo>
                  <a:pt x="2321738" y="2038350"/>
                </a:lnTo>
                <a:cubicBezTo>
                  <a:pt x="2339721" y="2050237"/>
                  <a:pt x="2361362" y="2056181"/>
                  <a:pt x="2386660" y="2056181"/>
                </a:cubicBezTo>
                <a:cubicBezTo>
                  <a:pt x="2408605" y="2056181"/>
                  <a:pt x="2425979" y="2049933"/>
                  <a:pt x="2438781" y="2037436"/>
                </a:cubicBezTo>
                <a:cubicBezTo>
                  <a:pt x="2451582" y="2024939"/>
                  <a:pt x="2457983" y="2005279"/>
                  <a:pt x="2457983" y="1978457"/>
                </a:cubicBezTo>
                <a:lnTo>
                  <a:pt x="2457983" y="1954226"/>
                </a:lnTo>
                <a:lnTo>
                  <a:pt x="2457069" y="1954226"/>
                </a:lnTo>
                <a:cubicBezTo>
                  <a:pt x="2450668" y="1965198"/>
                  <a:pt x="2441448" y="1974114"/>
                  <a:pt x="2429408" y="1980972"/>
                </a:cubicBezTo>
                <a:cubicBezTo>
                  <a:pt x="2417368" y="1987830"/>
                  <a:pt x="2403119" y="1991259"/>
                  <a:pt x="2386660" y="1991259"/>
                </a:cubicBezTo>
                <a:cubicBezTo>
                  <a:pt x="2359533" y="1991259"/>
                  <a:pt x="2337054" y="1980972"/>
                  <a:pt x="2319223" y="1960398"/>
                </a:cubicBezTo>
                <a:cubicBezTo>
                  <a:pt x="2301392" y="1939824"/>
                  <a:pt x="2292476" y="1914144"/>
                  <a:pt x="2292476" y="1883360"/>
                </a:cubicBezTo>
                <a:cubicBezTo>
                  <a:pt x="2292476" y="1847698"/>
                  <a:pt x="2302383" y="1819275"/>
                  <a:pt x="2322195" y="1798092"/>
                </a:cubicBezTo>
                <a:cubicBezTo>
                  <a:pt x="2342007" y="1776908"/>
                  <a:pt x="2365477" y="1766316"/>
                  <a:pt x="2392604" y="1766316"/>
                </a:cubicBezTo>
                <a:close/>
                <a:moveTo>
                  <a:pt x="2161489" y="1766316"/>
                </a:moveTo>
                <a:cubicBezTo>
                  <a:pt x="2170024" y="1766316"/>
                  <a:pt x="2178482" y="1767764"/>
                  <a:pt x="2186864" y="1770660"/>
                </a:cubicBezTo>
                <a:cubicBezTo>
                  <a:pt x="2195245" y="1773555"/>
                  <a:pt x="2203551" y="1778280"/>
                  <a:pt x="2211781" y="1784833"/>
                </a:cubicBezTo>
                <a:cubicBezTo>
                  <a:pt x="2220010" y="1791386"/>
                  <a:pt x="2226716" y="1801140"/>
                  <a:pt x="2231898" y="1814094"/>
                </a:cubicBezTo>
                <a:cubicBezTo>
                  <a:pt x="2237080" y="1827048"/>
                  <a:pt x="2239670" y="1842516"/>
                  <a:pt x="2239670" y="1860500"/>
                </a:cubicBezTo>
                <a:lnTo>
                  <a:pt x="2239670" y="1992173"/>
                </a:lnTo>
                <a:lnTo>
                  <a:pt x="2199437" y="1992173"/>
                </a:lnTo>
                <a:lnTo>
                  <a:pt x="2199437" y="1864614"/>
                </a:lnTo>
                <a:cubicBezTo>
                  <a:pt x="2199437" y="1845107"/>
                  <a:pt x="2195322" y="1829334"/>
                  <a:pt x="2187092" y="1817294"/>
                </a:cubicBezTo>
                <a:cubicBezTo>
                  <a:pt x="2178863" y="1805255"/>
                  <a:pt x="2165909" y="1799235"/>
                  <a:pt x="2148230" y="1799235"/>
                </a:cubicBezTo>
                <a:cubicBezTo>
                  <a:pt x="2135733" y="1799235"/>
                  <a:pt x="2124608" y="1803197"/>
                  <a:pt x="2114855" y="1811122"/>
                </a:cubicBezTo>
                <a:cubicBezTo>
                  <a:pt x="2105101" y="1819047"/>
                  <a:pt x="2098243" y="1828800"/>
                  <a:pt x="2094280" y="1840383"/>
                </a:cubicBezTo>
                <a:cubicBezTo>
                  <a:pt x="2092451" y="1845260"/>
                  <a:pt x="2091537" y="1851508"/>
                  <a:pt x="2091537" y="1859128"/>
                </a:cubicBezTo>
                <a:lnTo>
                  <a:pt x="2091537" y="1992173"/>
                </a:lnTo>
                <a:lnTo>
                  <a:pt x="2051304" y="1992173"/>
                </a:lnTo>
                <a:lnTo>
                  <a:pt x="2051304" y="1830782"/>
                </a:lnTo>
                <a:cubicBezTo>
                  <a:pt x="2051304" y="1807007"/>
                  <a:pt x="2050694" y="1787043"/>
                  <a:pt x="2049475" y="1770888"/>
                </a:cubicBezTo>
                <a:lnTo>
                  <a:pt x="2085136" y="1770888"/>
                </a:lnTo>
                <a:lnTo>
                  <a:pt x="2087422" y="1807464"/>
                </a:lnTo>
                <a:lnTo>
                  <a:pt x="2088337" y="1807464"/>
                </a:lnTo>
                <a:cubicBezTo>
                  <a:pt x="2094433" y="1795882"/>
                  <a:pt x="2103881" y="1786128"/>
                  <a:pt x="2116683" y="1778204"/>
                </a:cubicBezTo>
                <a:cubicBezTo>
                  <a:pt x="2129485" y="1770279"/>
                  <a:pt x="2144420" y="1766316"/>
                  <a:pt x="2161489" y="1766316"/>
                </a:cubicBezTo>
                <a:close/>
                <a:moveTo>
                  <a:pt x="1903552" y="1766316"/>
                </a:moveTo>
                <a:cubicBezTo>
                  <a:pt x="1934337" y="1766316"/>
                  <a:pt x="1956054" y="1774851"/>
                  <a:pt x="1968703" y="1791920"/>
                </a:cubicBezTo>
                <a:cubicBezTo>
                  <a:pt x="1981352" y="1808988"/>
                  <a:pt x="1987677" y="1830477"/>
                  <a:pt x="1987677" y="1856385"/>
                </a:cubicBezTo>
                <a:lnTo>
                  <a:pt x="1987677" y="1939138"/>
                </a:lnTo>
                <a:cubicBezTo>
                  <a:pt x="1987677" y="1960474"/>
                  <a:pt x="1988744" y="1978152"/>
                  <a:pt x="1990877" y="1992173"/>
                </a:cubicBezTo>
                <a:lnTo>
                  <a:pt x="1954758" y="1992173"/>
                </a:lnTo>
                <a:lnTo>
                  <a:pt x="1951558" y="1964284"/>
                </a:lnTo>
                <a:lnTo>
                  <a:pt x="1950186" y="1964284"/>
                </a:lnTo>
                <a:cubicBezTo>
                  <a:pt x="1943481" y="1973733"/>
                  <a:pt x="1934261" y="1981581"/>
                  <a:pt x="1922526" y="1987830"/>
                </a:cubicBezTo>
                <a:cubicBezTo>
                  <a:pt x="1910791" y="1994078"/>
                  <a:pt x="1897456" y="1997202"/>
                  <a:pt x="1882521" y="1997202"/>
                </a:cubicBezTo>
                <a:cubicBezTo>
                  <a:pt x="1861184" y="1997202"/>
                  <a:pt x="1844573" y="1990954"/>
                  <a:pt x="1832686" y="1978457"/>
                </a:cubicBezTo>
                <a:cubicBezTo>
                  <a:pt x="1820799" y="1965960"/>
                  <a:pt x="1814855" y="1951025"/>
                  <a:pt x="1814855" y="1933652"/>
                </a:cubicBezTo>
                <a:cubicBezTo>
                  <a:pt x="1814855" y="1906829"/>
                  <a:pt x="1826362" y="1886331"/>
                  <a:pt x="1849374" y="1872158"/>
                </a:cubicBezTo>
                <a:cubicBezTo>
                  <a:pt x="1872386" y="1857985"/>
                  <a:pt x="1905228" y="1851051"/>
                  <a:pt x="1947900" y="1851356"/>
                </a:cubicBezTo>
                <a:lnTo>
                  <a:pt x="1947900" y="1846784"/>
                </a:lnTo>
                <a:cubicBezTo>
                  <a:pt x="1947900" y="1841297"/>
                  <a:pt x="1947367" y="1836039"/>
                  <a:pt x="1946300" y="1831010"/>
                </a:cubicBezTo>
                <a:cubicBezTo>
                  <a:pt x="1945233" y="1825981"/>
                  <a:pt x="1943100" y="1820571"/>
                  <a:pt x="1939899" y="1814780"/>
                </a:cubicBezTo>
                <a:cubicBezTo>
                  <a:pt x="1936699" y="1808988"/>
                  <a:pt x="1931517" y="1804416"/>
                  <a:pt x="1924355" y="1801064"/>
                </a:cubicBezTo>
                <a:cubicBezTo>
                  <a:pt x="1917192" y="1797711"/>
                  <a:pt x="1908276" y="1796034"/>
                  <a:pt x="1897608" y="1796034"/>
                </a:cubicBezTo>
                <a:cubicBezTo>
                  <a:pt x="1875053" y="1796034"/>
                  <a:pt x="1855698" y="1801521"/>
                  <a:pt x="1839544" y="1812494"/>
                </a:cubicBezTo>
                <a:lnTo>
                  <a:pt x="1830400" y="1785519"/>
                </a:lnTo>
                <a:cubicBezTo>
                  <a:pt x="1850821" y="1772717"/>
                  <a:pt x="1875205" y="1766316"/>
                  <a:pt x="1903552" y="1766316"/>
                </a:cubicBezTo>
                <a:close/>
                <a:moveTo>
                  <a:pt x="618439" y="1766316"/>
                </a:moveTo>
                <a:cubicBezTo>
                  <a:pt x="626974" y="1766316"/>
                  <a:pt x="635432" y="1767764"/>
                  <a:pt x="643814" y="1770660"/>
                </a:cubicBezTo>
                <a:cubicBezTo>
                  <a:pt x="652196" y="1773555"/>
                  <a:pt x="660502" y="1778280"/>
                  <a:pt x="668731" y="1784833"/>
                </a:cubicBezTo>
                <a:cubicBezTo>
                  <a:pt x="676961" y="1791386"/>
                  <a:pt x="683667" y="1801140"/>
                  <a:pt x="688848" y="1814094"/>
                </a:cubicBezTo>
                <a:cubicBezTo>
                  <a:pt x="694030" y="1827048"/>
                  <a:pt x="696621" y="1842516"/>
                  <a:pt x="696621" y="1860500"/>
                </a:cubicBezTo>
                <a:lnTo>
                  <a:pt x="696621" y="1992173"/>
                </a:lnTo>
                <a:lnTo>
                  <a:pt x="656387" y="1992173"/>
                </a:lnTo>
                <a:lnTo>
                  <a:pt x="656387" y="1864614"/>
                </a:lnTo>
                <a:cubicBezTo>
                  <a:pt x="656387" y="1845107"/>
                  <a:pt x="652272" y="1829334"/>
                  <a:pt x="644043" y="1817294"/>
                </a:cubicBezTo>
                <a:cubicBezTo>
                  <a:pt x="635813" y="1805255"/>
                  <a:pt x="622859" y="1799235"/>
                  <a:pt x="605181" y="1799235"/>
                </a:cubicBezTo>
                <a:cubicBezTo>
                  <a:pt x="592684" y="1799235"/>
                  <a:pt x="581559" y="1803197"/>
                  <a:pt x="571805" y="1811122"/>
                </a:cubicBezTo>
                <a:cubicBezTo>
                  <a:pt x="562051" y="1819047"/>
                  <a:pt x="555193" y="1828800"/>
                  <a:pt x="551231" y="1840383"/>
                </a:cubicBezTo>
                <a:cubicBezTo>
                  <a:pt x="549402" y="1845260"/>
                  <a:pt x="548488" y="1851508"/>
                  <a:pt x="548488" y="1859128"/>
                </a:cubicBezTo>
                <a:lnTo>
                  <a:pt x="548488" y="1992173"/>
                </a:lnTo>
                <a:lnTo>
                  <a:pt x="508254" y="1992173"/>
                </a:lnTo>
                <a:lnTo>
                  <a:pt x="508254" y="1830782"/>
                </a:lnTo>
                <a:cubicBezTo>
                  <a:pt x="508254" y="1807007"/>
                  <a:pt x="507644" y="1787043"/>
                  <a:pt x="506425" y="1770888"/>
                </a:cubicBezTo>
                <a:lnTo>
                  <a:pt x="542087" y="1770888"/>
                </a:lnTo>
                <a:lnTo>
                  <a:pt x="544373" y="1807464"/>
                </a:lnTo>
                <a:lnTo>
                  <a:pt x="545287" y="1807464"/>
                </a:lnTo>
                <a:cubicBezTo>
                  <a:pt x="551383" y="1795882"/>
                  <a:pt x="560832" y="1786128"/>
                  <a:pt x="573634" y="1778204"/>
                </a:cubicBezTo>
                <a:cubicBezTo>
                  <a:pt x="586435" y="1770279"/>
                  <a:pt x="601370" y="1766316"/>
                  <a:pt x="618439" y="1766316"/>
                </a:cubicBezTo>
                <a:close/>
                <a:moveTo>
                  <a:pt x="360502" y="1766316"/>
                </a:moveTo>
                <a:cubicBezTo>
                  <a:pt x="391287" y="1766316"/>
                  <a:pt x="413004" y="1774851"/>
                  <a:pt x="425653" y="1791920"/>
                </a:cubicBezTo>
                <a:cubicBezTo>
                  <a:pt x="438302" y="1808988"/>
                  <a:pt x="444627" y="1830477"/>
                  <a:pt x="444627" y="1856385"/>
                </a:cubicBezTo>
                <a:lnTo>
                  <a:pt x="444627" y="1939138"/>
                </a:lnTo>
                <a:cubicBezTo>
                  <a:pt x="444627" y="1960474"/>
                  <a:pt x="445694" y="1978152"/>
                  <a:pt x="447827" y="1992173"/>
                </a:cubicBezTo>
                <a:lnTo>
                  <a:pt x="411708" y="1992173"/>
                </a:lnTo>
                <a:lnTo>
                  <a:pt x="408508" y="1964284"/>
                </a:lnTo>
                <a:lnTo>
                  <a:pt x="407137" y="1964284"/>
                </a:lnTo>
                <a:cubicBezTo>
                  <a:pt x="400431" y="1973733"/>
                  <a:pt x="391211" y="1981581"/>
                  <a:pt x="379476" y="1987830"/>
                </a:cubicBezTo>
                <a:cubicBezTo>
                  <a:pt x="367741" y="1994078"/>
                  <a:pt x="354406" y="1997202"/>
                  <a:pt x="339471" y="1997202"/>
                </a:cubicBezTo>
                <a:cubicBezTo>
                  <a:pt x="318135" y="1997202"/>
                  <a:pt x="301523" y="1990954"/>
                  <a:pt x="289636" y="1978457"/>
                </a:cubicBezTo>
                <a:cubicBezTo>
                  <a:pt x="277749" y="1965960"/>
                  <a:pt x="271805" y="1951025"/>
                  <a:pt x="271805" y="1933652"/>
                </a:cubicBezTo>
                <a:cubicBezTo>
                  <a:pt x="271805" y="1906829"/>
                  <a:pt x="283312" y="1886331"/>
                  <a:pt x="306324" y="1872158"/>
                </a:cubicBezTo>
                <a:cubicBezTo>
                  <a:pt x="329336" y="1857985"/>
                  <a:pt x="362179" y="1851051"/>
                  <a:pt x="404850" y="1851356"/>
                </a:cubicBezTo>
                <a:lnTo>
                  <a:pt x="404850" y="1846784"/>
                </a:lnTo>
                <a:cubicBezTo>
                  <a:pt x="404850" y="1841297"/>
                  <a:pt x="404317" y="1836039"/>
                  <a:pt x="403250" y="1831010"/>
                </a:cubicBezTo>
                <a:cubicBezTo>
                  <a:pt x="402184" y="1825981"/>
                  <a:pt x="400050" y="1820571"/>
                  <a:pt x="396849" y="1814780"/>
                </a:cubicBezTo>
                <a:cubicBezTo>
                  <a:pt x="393649" y="1808988"/>
                  <a:pt x="388467" y="1804416"/>
                  <a:pt x="381305" y="1801064"/>
                </a:cubicBezTo>
                <a:cubicBezTo>
                  <a:pt x="374142" y="1797711"/>
                  <a:pt x="365226" y="1796034"/>
                  <a:pt x="354558" y="1796034"/>
                </a:cubicBezTo>
                <a:cubicBezTo>
                  <a:pt x="332003" y="1796034"/>
                  <a:pt x="312649" y="1801521"/>
                  <a:pt x="296494" y="1812494"/>
                </a:cubicBezTo>
                <a:lnTo>
                  <a:pt x="287350" y="1785519"/>
                </a:lnTo>
                <a:cubicBezTo>
                  <a:pt x="307772" y="1772717"/>
                  <a:pt x="332156" y="1766316"/>
                  <a:pt x="360502" y="1766316"/>
                </a:cubicBezTo>
                <a:close/>
                <a:moveTo>
                  <a:pt x="4939131" y="1721054"/>
                </a:moveTo>
                <a:cubicBezTo>
                  <a:pt x="4944617" y="1731417"/>
                  <a:pt x="4947360" y="1742390"/>
                  <a:pt x="4947360" y="1753972"/>
                </a:cubicBezTo>
                <a:cubicBezTo>
                  <a:pt x="4947360" y="1765250"/>
                  <a:pt x="4943703" y="1774394"/>
                  <a:pt x="4936387" y="1781404"/>
                </a:cubicBezTo>
                <a:cubicBezTo>
                  <a:pt x="4929072" y="1788414"/>
                  <a:pt x="4919775" y="1792224"/>
                  <a:pt x="4908498" y="1792834"/>
                </a:cubicBezTo>
                <a:lnTo>
                  <a:pt x="4903469" y="1792834"/>
                </a:lnTo>
                <a:lnTo>
                  <a:pt x="4903469" y="1931823"/>
                </a:lnTo>
                <a:cubicBezTo>
                  <a:pt x="4903469" y="1956512"/>
                  <a:pt x="4904078" y="1976628"/>
                  <a:pt x="4905298" y="1992173"/>
                </a:cubicBezTo>
                <a:lnTo>
                  <a:pt x="4869636" y="1992173"/>
                </a:lnTo>
                <a:lnTo>
                  <a:pt x="4867350" y="1956054"/>
                </a:lnTo>
                <a:lnTo>
                  <a:pt x="4866436" y="1956054"/>
                </a:lnTo>
                <a:cubicBezTo>
                  <a:pt x="4860340" y="1967027"/>
                  <a:pt x="4851043" y="1976628"/>
                  <a:pt x="4838547" y="1984858"/>
                </a:cubicBezTo>
                <a:cubicBezTo>
                  <a:pt x="4826050" y="1993087"/>
                  <a:pt x="4810962" y="1997202"/>
                  <a:pt x="4793284" y="1997202"/>
                </a:cubicBezTo>
                <a:cubicBezTo>
                  <a:pt x="4783835" y="1997202"/>
                  <a:pt x="4774919" y="1995678"/>
                  <a:pt x="4766537" y="1992630"/>
                </a:cubicBezTo>
                <a:cubicBezTo>
                  <a:pt x="4758155" y="1989582"/>
                  <a:pt x="4750078" y="1984629"/>
                  <a:pt x="4742306" y="1977771"/>
                </a:cubicBezTo>
                <a:cubicBezTo>
                  <a:pt x="4734534" y="1970913"/>
                  <a:pt x="4728361" y="1960855"/>
                  <a:pt x="4723789" y="1947596"/>
                </a:cubicBezTo>
                <a:cubicBezTo>
                  <a:pt x="4719217" y="1934337"/>
                  <a:pt x="4716931" y="1918564"/>
                  <a:pt x="4716931" y="1900276"/>
                </a:cubicBezTo>
                <a:lnTo>
                  <a:pt x="4716931" y="1770888"/>
                </a:lnTo>
                <a:lnTo>
                  <a:pt x="4757165" y="1770888"/>
                </a:lnTo>
                <a:lnTo>
                  <a:pt x="4757165" y="1893418"/>
                </a:lnTo>
                <a:cubicBezTo>
                  <a:pt x="4757165" y="1940357"/>
                  <a:pt x="4773624" y="1963827"/>
                  <a:pt x="4806542" y="1963827"/>
                </a:cubicBezTo>
                <a:cubicBezTo>
                  <a:pt x="4819039" y="1963827"/>
                  <a:pt x="4830012" y="1960169"/>
                  <a:pt x="4839461" y="1952854"/>
                </a:cubicBezTo>
                <a:cubicBezTo>
                  <a:pt x="4848909" y="1945539"/>
                  <a:pt x="4855615" y="1936852"/>
                  <a:pt x="4859577" y="1926794"/>
                </a:cubicBezTo>
                <a:cubicBezTo>
                  <a:pt x="4862016" y="1921002"/>
                  <a:pt x="4863235" y="1914144"/>
                  <a:pt x="4863235" y="1906220"/>
                </a:cubicBezTo>
                <a:lnTo>
                  <a:pt x="4863235" y="1770888"/>
                </a:lnTo>
                <a:lnTo>
                  <a:pt x="4895239" y="1770888"/>
                </a:lnTo>
                <a:cubicBezTo>
                  <a:pt x="4909565" y="1770888"/>
                  <a:pt x="4916727" y="1764792"/>
                  <a:pt x="4916727" y="1752600"/>
                </a:cubicBezTo>
                <a:cubicBezTo>
                  <a:pt x="4916727" y="1744066"/>
                  <a:pt x="4913985" y="1735379"/>
                  <a:pt x="4908498" y="1726540"/>
                </a:cubicBezTo>
                <a:close/>
                <a:moveTo>
                  <a:pt x="4357191" y="1717853"/>
                </a:moveTo>
                <a:lnTo>
                  <a:pt x="4357191" y="1770888"/>
                </a:lnTo>
                <a:lnTo>
                  <a:pt x="4414798" y="1770888"/>
                </a:lnTo>
                <a:lnTo>
                  <a:pt x="4414798" y="1801521"/>
                </a:lnTo>
                <a:lnTo>
                  <a:pt x="4357191" y="1801521"/>
                </a:lnTo>
                <a:lnTo>
                  <a:pt x="4357191" y="1920850"/>
                </a:lnTo>
                <a:cubicBezTo>
                  <a:pt x="4357191" y="1949501"/>
                  <a:pt x="4367249" y="1963827"/>
                  <a:pt x="4387366" y="1963827"/>
                </a:cubicBezTo>
                <a:cubicBezTo>
                  <a:pt x="4396815" y="1963827"/>
                  <a:pt x="4404587" y="1962912"/>
                  <a:pt x="4410684" y="1961084"/>
                </a:cubicBezTo>
                <a:lnTo>
                  <a:pt x="4412512" y="1991716"/>
                </a:lnTo>
                <a:cubicBezTo>
                  <a:pt x="4402149" y="1995374"/>
                  <a:pt x="4390262" y="1997202"/>
                  <a:pt x="4376851" y="1997202"/>
                </a:cubicBezTo>
                <a:cubicBezTo>
                  <a:pt x="4358258" y="1997202"/>
                  <a:pt x="4343780" y="1991564"/>
                  <a:pt x="4333417" y="1980286"/>
                </a:cubicBezTo>
                <a:cubicBezTo>
                  <a:pt x="4323053" y="1968704"/>
                  <a:pt x="4317872" y="1949349"/>
                  <a:pt x="4317872" y="1922222"/>
                </a:cubicBezTo>
                <a:lnTo>
                  <a:pt x="4317872" y="1801521"/>
                </a:lnTo>
                <a:lnTo>
                  <a:pt x="4283582" y="1801521"/>
                </a:lnTo>
                <a:lnTo>
                  <a:pt x="4283582" y="1770888"/>
                </a:lnTo>
                <a:lnTo>
                  <a:pt x="4317872" y="1770888"/>
                </a:lnTo>
                <a:lnTo>
                  <a:pt x="4317872" y="1729740"/>
                </a:lnTo>
                <a:close/>
                <a:moveTo>
                  <a:pt x="350901" y="1687221"/>
                </a:moveTo>
                <a:lnTo>
                  <a:pt x="380619" y="1687221"/>
                </a:lnTo>
                <a:lnTo>
                  <a:pt x="422224" y="1740713"/>
                </a:lnTo>
                <a:lnTo>
                  <a:pt x="390677" y="1740713"/>
                </a:lnTo>
                <a:lnTo>
                  <a:pt x="365988" y="1707338"/>
                </a:lnTo>
                <a:lnTo>
                  <a:pt x="365074" y="1707338"/>
                </a:lnTo>
                <a:lnTo>
                  <a:pt x="340843" y="1740713"/>
                </a:lnTo>
                <a:lnTo>
                  <a:pt x="310210" y="1740713"/>
                </a:lnTo>
                <a:close/>
                <a:moveTo>
                  <a:pt x="0" y="1684020"/>
                </a:moveTo>
                <a:lnTo>
                  <a:pt x="43434" y="1684020"/>
                </a:lnTo>
                <a:lnTo>
                  <a:pt x="91440" y="1835811"/>
                </a:lnTo>
                <a:cubicBezTo>
                  <a:pt x="107290" y="1887627"/>
                  <a:pt x="118262" y="1926032"/>
                  <a:pt x="124358" y="1951025"/>
                </a:cubicBezTo>
                <a:lnTo>
                  <a:pt x="125273" y="1951025"/>
                </a:lnTo>
                <a:cubicBezTo>
                  <a:pt x="133197" y="1919021"/>
                  <a:pt x="144932" y="1880769"/>
                  <a:pt x="160477" y="1836268"/>
                </a:cubicBezTo>
                <a:lnTo>
                  <a:pt x="212598" y="1684020"/>
                </a:lnTo>
                <a:lnTo>
                  <a:pt x="255117" y="1684020"/>
                </a:lnTo>
                <a:lnTo>
                  <a:pt x="144932" y="1992173"/>
                </a:lnTo>
                <a:lnTo>
                  <a:pt x="101041" y="1992173"/>
                </a:lnTo>
                <a:close/>
                <a:moveTo>
                  <a:pt x="3700195" y="1683563"/>
                </a:moveTo>
                <a:cubicBezTo>
                  <a:pt x="3707510" y="1683563"/>
                  <a:pt x="3713453" y="1685925"/>
                  <a:pt x="3718025" y="1690650"/>
                </a:cubicBezTo>
                <a:cubicBezTo>
                  <a:pt x="3722597" y="1695374"/>
                  <a:pt x="3724883" y="1701394"/>
                  <a:pt x="3724883" y="1708709"/>
                </a:cubicBezTo>
                <a:cubicBezTo>
                  <a:pt x="3724883" y="1715720"/>
                  <a:pt x="3722597" y="1721587"/>
                  <a:pt x="3718025" y="1726311"/>
                </a:cubicBezTo>
                <a:cubicBezTo>
                  <a:pt x="3713453" y="1731036"/>
                  <a:pt x="3707205" y="1733398"/>
                  <a:pt x="3699280" y="1733398"/>
                </a:cubicBezTo>
                <a:cubicBezTo>
                  <a:pt x="3691965" y="1733398"/>
                  <a:pt x="3686097" y="1731036"/>
                  <a:pt x="3681678" y="1726311"/>
                </a:cubicBezTo>
                <a:cubicBezTo>
                  <a:pt x="3677258" y="1721587"/>
                  <a:pt x="3675048" y="1715720"/>
                  <a:pt x="3675048" y="1708709"/>
                </a:cubicBezTo>
                <a:cubicBezTo>
                  <a:pt x="3675048" y="1701699"/>
                  <a:pt x="3677411" y="1695755"/>
                  <a:pt x="3682135" y="1690878"/>
                </a:cubicBezTo>
                <a:cubicBezTo>
                  <a:pt x="3686860" y="1686002"/>
                  <a:pt x="3692879" y="1683563"/>
                  <a:pt x="3700195" y="1683563"/>
                </a:cubicBezTo>
                <a:close/>
                <a:moveTo>
                  <a:pt x="1137971" y="1683563"/>
                </a:moveTo>
                <a:cubicBezTo>
                  <a:pt x="1145286" y="1683563"/>
                  <a:pt x="1151230" y="1685925"/>
                  <a:pt x="1155802" y="1690650"/>
                </a:cubicBezTo>
                <a:cubicBezTo>
                  <a:pt x="1160374" y="1695374"/>
                  <a:pt x="1162660" y="1701394"/>
                  <a:pt x="1162660" y="1708709"/>
                </a:cubicBezTo>
                <a:cubicBezTo>
                  <a:pt x="1162660" y="1715720"/>
                  <a:pt x="1160374" y="1721587"/>
                  <a:pt x="1155802" y="1726311"/>
                </a:cubicBezTo>
                <a:cubicBezTo>
                  <a:pt x="1151230" y="1731036"/>
                  <a:pt x="1144981" y="1733398"/>
                  <a:pt x="1137056" y="1733398"/>
                </a:cubicBezTo>
                <a:cubicBezTo>
                  <a:pt x="1129741" y="1733398"/>
                  <a:pt x="1123874" y="1731036"/>
                  <a:pt x="1119454" y="1726311"/>
                </a:cubicBezTo>
                <a:cubicBezTo>
                  <a:pt x="1115035" y="1721587"/>
                  <a:pt x="1112825" y="1715720"/>
                  <a:pt x="1112825" y="1708709"/>
                </a:cubicBezTo>
                <a:cubicBezTo>
                  <a:pt x="1112825" y="1701699"/>
                  <a:pt x="1115187" y="1695755"/>
                  <a:pt x="1119911" y="1690878"/>
                </a:cubicBezTo>
                <a:cubicBezTo>
                  <a:pt x="1124636" y="1686002"/>
                  <a:pt x="1130656" y="1683563"/>
                  <a:pt x="1137971" y="1683563"/>
                </a:cubicBezTo>
                <a:close/>
                <a:moveTo>
                  <a:pt x="4077232" y="1675334"/>
                </a:moveTo>
                <a:lnTo>
                  <a:pt x="4121581" y="1675334"/>
                </a:lnTo>
                <a:lnTo>
                  <a:pt x="4065802" y="1740713"/>
                </a:lnTo>
                <a:lnTo>
                  <a:pt x="4037456" y="1740713"/>
                </a:lnTo>
                <a:close/>
                <a:moveTo>
                  <a:pt x="3553358" y="1675334"/>
                </a:moveTo>
                <a:lnTo>
                  <a:pt x="3597706" y="1675334"/>
                </a:lnTo>
                <a:lnTo>
                  <a:pt x="3541928" y="1740713"/>
                </a:lnTo>
                <a:lnTo>
                  <a:pt x="3513582" y="1740713"/>
                </a:lnTo>
                <a:close/>
                <a:moveTo>
                  <a:pt x="2818866" y="1675334"/>
                </a:moveTo>
                <a:lnTo>
                  <a:pt x="2846755" y="1675334"/>
                </a:lnTo>
                <a:lnTo>
                  <a:pt x="2890647" y="1740713"/>
                </a:lnTo>
                <a:lnTo>
                  <a:pt x="2860014" y="1740713"/>
                </a:lnTo>
                <a:lnTo>
                  <a:pt x="2833497" y="1697736"/>
                </a:lnTo>
                <a:lnTo>
                  <a:pt x="2832582" y="1697736"/>
                </a:lnTo>
                <a:lnTo>
                  <a:pt x="2806065" y="1740713"/>
                </a:lnTo>
                <a:lnTo>
                  <a:pt x="2775890" y="1740713"/>
                </a:lnTo>
                <a:close/>
                <a:moveTo>
                  <a:pt x="1842287" y="1675334"/>
                </a:moveTo>
                <a:lnTo>
                  <a:pt x="1886178" y="1675334"/>
                </a:lnTo>
                <a:lnTo>
                  <a:pt x="1926412" y="1740713"/>
                </a:lnTo>
                <a:lnTo>
                  <a:pt x="1898066" y="1740713"/>
                </a:lnTo>
                <a:close/>
                <a:moveTo>
                  <a:pt x="5747003" y="1667561"/>
                </a:moveTo>
                <a:lnTo>
                  <a:pt x="5787236" y="1667561"/>
                </a:lnTo>
                <a:lnTo>
                  <a:pt x="5787236" y="1806093"/>
                </a:lnTo>
                <a:lnTo>
                  <a:pt x="5788151" y="1806093"/>
                </a:lnTo>
                <a:cubicBezTo>
                  <a:pt x="5795162" y="1793596"/>
                  <a:pt x="5804763" y="1783995"/>
                  <a:pt x="5816954" y="1777289"/>
                </a:cubicBezTo>
                <a:cubicBezTo>
                  <a:pt x="5829756" y="1769974"/>
                  <a:pt x="5843472" y="1766316"/>
                  <a:pt x="5858103" y="1766316"/>
                </a:cubicBezTo>
                <a:cubicBezTo>
                  <a:pt x="5864503" y="1766316"/>
                  <a:pt x="5870980" y="1767155"/>
                  <a:pt x="5877533" y="1768831"/>
                </a:cubicBezTo>
                <a:cubicBezTo>
                  <a:pt x="5884087" y="1770507"/>
                  <a:pt x="5890945" y="1773479"/>
                  <a:pt x="5898108" y="1777746"/>
                </a:cubicBezTo>
                <a:cubicBezTo>
                  <a:pt x="5905270" y="1782014"/>
                  <a:pt x="5911518" y="1787576"/>
                  <a:pt x="5916852" y="1794434"/>
                </a:cubicBezTo>
                <a:cubicBezTo>
                  <a:pt x="5922186" y="1801292"/>
                  <a:pt x="5926606" y="1810360"/>
                  <a:pt x="5930111" y="1821638"/>
                </a:cubicBezTo>
                <a:cubicBezTo>
                  <a:pt x="5933616" y="1832915"/>
                  <a:pt x="5935369" y="1845869"/>
                  <a:pt x="5935369" y="1860500"/>
                </a:cubicBezTo>
                <a:lnTo>
                  <a:pt x="5935369" y="1992173"/>
                </a:lnTo>
                <a:lnTo>
                  <a:pt x="5895136" y="1992173"/>
                </a:lnTo>
                <a:lnTo>
                  <a:pt x="5895136" y="1865072"/>
                </a:lnTo>
                <a:cubicBezTo>
                  <a:pt x="5895136" y="1845564"/>
                  <a:pt x="5891021" y="1829791"/>
                  <a:pt x="5882791" y="1817751"/>
                </a:cubicBezTo>
                <a:cubicBezTo>
                  <a:pt x="5874562" y="1805712"/>
                  <a:pt x="5861608" y="1799692"/>
                  <a:pt x="5843930" y="1799692"/>
                </a:cubicBezTo>
                <a:cubicBezTo>
                  <a:pt x="5831433" y="1799692"/>
                  <a:pt x="5820307" y="1803502"/>
                  <a:pt x="5810554" y="1811122"/>
                </a:cubicBezTo>
                <a:cubicBezTo>
                  <a:pt x="5800800" y="1818742"/>
                  <a:pt x="5793942" y="1828191"/>
                  <a:pt x="5789980" y="1839468"/>
                </a:cubicBezTo>
                <a:cubicBezTo>
                  <a:pt x="5788151" y="1844345"/>
                  <a:pt x="5787236" y="1850746"/>
                  <a:pt x="5787236" y="1858671"/>
                </a:cubicBezTo>
                <a:lnTo>
                  <a:pt x="5787236" y="1992173"/>
                </a:lnTo>
                <a:lnTo>
                  <a:pt x="5747003" y="1992173"/>
                </a:lnTo>
                <a:close/>
                <a:moveTo>
                  <a:pt x="4461128" y="1667561"/>
                </a:moveTo>
                <a:lnTo>
                  <a:pt x="4501361" y="1667561"/>
                </a:lnTo>
                <a:lnTo>
                  <a:pt x="4501361" y="1806093"/>
                </a:lnTo>
                <a:lnTo>
                  <a:pt x="4502276" y="1806093"/>
                </a:lnTo>
                <a:cubicBezTo>
                  <a:pt x="4509286" y="1793596"/>
                  <a:pt x="4518887" y="1783995"/>
                  <a:pt x="4531079" y="1777289"/>
                </a:cubicBezTo>
                <a:cubicBezTo>
                  <a:pt x="4543881" y="1769974"/>
                  <a:pt x="4557597" y="1766316"/>
                  <a:pt x="4572228" y="1766316"/>
                </a:cubicBezTo>
                <a:cubicBezTo>
                  <a:pt x="4578628" y="1766316"/>
                  <a:pt x="4585105" y="1767155"/>
                  <a:pt x="4591659" y="1768831"/>
                </a:cubicBezTo>
                <a:cubicBezTo>
                  <a:pt x="4598212" y="1770507"/>
                  <a:pt x="4605070" y="1773479"/>
                  <a:pt x="4612232" y="1777746"/>
                </a:cubicBezTo>
                <a:cubicBezTo>
                  <a:pt x="4619395" y="1782014"/>
                  <a:pt x="4625644" y="1787576"/>
                  <a:pt x="4630978" y="1794434"/>
                </a:cubicBezTo>
                <a:cubicBezTo>
                  <a:pt x="4636312" y="1801292"/>
                  <a:pt x="4640731" y="1810360"/>
                  <a:pt x="4644236" y="1821638"/>
                </a:cubicBezTo>
                <a:cubicBezTo>
                  <a:pt x="4647742" y="1832915"/>
                  <a:pt x="4649494" y="1845869"/>
                  <a:pt x="4649494" y="1860500"/>
                </a:cubicBezTo>
                <a:lnTo>
                  <a:pt x="4649494" y="1992173"/>
                </a:lnTo>
                <a:lnTo>
                  <a:pt x="4609261" y="1992173"/>
                </a:lnTo>
                <a:lnTo>
                  <a:pt x="4609261" y="1865072"/>
                </a:lnTo>
                <a:cubicBezTo>
                  <a:pt x="4609261" y="1845564"/>
                  <a:pt x="4605146" y="1829791"/>
                  <a:pt x="4596916" y="1817751"/>
                </a:cubicBezTo>
                <a:cubicBezTo>
                  <a:pt x="4588687" y="1805712"/>
                  <a:pt x="4575733" y="1799692"/>
                  <a:pt x="4558054" y="1799692"/>
                </a:cubicBezTo>
                <a:cubicBezTo>
                  <a:pt x="4545557" y="1799692"/>
                  <a:pt x="4534432" y="1803502"/>
                  <a:pt x="4524679" y="1811122"/>
                </a:cubicBezTo>
                <a:cubicBezTo>
                  <a:pt x="4514925" y="1818742"/>
                  <a:pt x="4508067" y="1828191"/>
                  <a:pt x="4504105" y="1839468"/>
                </a:cubicBezTo>
                <a:cubicBezTo>
                  <a:pt x="4502276" y="1844345"/>
                  <a:pt x="4501361" y="1850746"/>
                  <a:pt x="4501361" y="1858671"/>
                </a:cubicBezTo>
                <a:lnTo>
                  <a:pt x="4501361" y="1992173"/>
                </a:lnTo>
                <a:lnTo>
                  <a:pt x="4461128" y="1992173"/>
                </a:lnTo>
                <a:close/>
                <a:moveTo>
                  <a:pt x="3880103" y="1667561"/>
                </a:moveTo>
                <a:lnTo>
                  <a:pt x="3920336" y="1667561"/>
                </a:lnTo>
                <a:lnTo>
                  <a:pt x="3920336" y="1992173"/>
                </a:lnTo>
                <a:lnTo>
                  <a:pt x="3880103" y="1992173"/>
                </a:lnTo>
                <a:close/>
                <a:moveTo>
                  <a:pt x="1725930" y="1667561"/>
                </a:moveTo>
                <a:lnTo>
                  <a:pt x="1765706" y="1667561"/>
                </a:lnTo>
                <a:lnTo>
                  <a:pt x="1765706" y="1935023"/>
                </a:lnTo>
                <a:cubicBezTo>
                  <a:pt x="1765706" y="1953006"/>
                  <a:pt x="1766315" y="1972056"/>
                  <a:pt x="1767535" y="1992173"/>
                </a:cubicBezTo>
                <a:lnTo>
                  <a:pt x="1731873" y="1992173"/>
                </a:lnTo>
                <a:lnTo>
                  <a:pt x="1730044" y="1953768"/>
                </a:lnTo>
                <a:lnTo>
                  <a:pt x="1728673" y="1953768"/>
                </a:lnTo>
                <a:cubicBezTo>
                  <a:pt x="1722577" y="1966570"/>
                  <a:pt x="1712975" y="1977009"/>
                  <a:pt x="1699870" y="1985087"/>
                </a:cubicBezTo>
                <a:cubicBezTo>
                  <a:pt x="1686764" y="1993164"/>
                  <a:pt x="1671523" y="1997202"/>
                  <a:pt x="1654149" y="1997202"/>
                </a:cubicBezTo>
                <a:cubicBezTo>
                  <a:pt x="1627022" y="1997202"/>
                  <a:pt x="1604391" y="1986763"/>
                  <a:pt x="1586255" y="1965884"/>
                </a:cubicBezTo>
                <a:cubicBezTo>
                  <a:pt x="1568120" y="1945005"/>
                  <a:pt x="1559052" y="1917954"/>
                  <a:pt x="1559052" y="1884731"/>
                </a:cubicBezTo>
                <a:cubicBezTo>
                  <a:pt x="1558747" y="1849070"/>
                  <a:pt x="1568272" y="1820418"/>
                  <a:pt x="1587627" y="1798778"/>
                </a:cubicBezTo>
                <a:cubicBezTo>
                  <a:pt x="1606981" y="1777137"/>
                  <a:pt x="1630528" y="1766316"/>
                  <a:pt x="1658264" y="1766316"/>
                </a:cubicBezTo>
                <a:cubicBezTo>
                  <a:pt x="1674418" y="1766316"/>
                  <a:pt x="1688211" y="1769517"/>
                  <a:pt x="1699641" y="1775918"/>
                </a:cubicBezTo>
                <a:cubicBezTo>
                  <a:pt x="1711071" y="1782318"/>
                  <a:pt x="1719529" y="1790243"/>
                  <a:pt x="1725015" y="1799692"/>
                </a:cubicBezTo>
                <a:lnTo>
                  <a:pt x="1725930" y="1799692"/>
                </a:lnTo>
                <a:close/>
                <a:moveTo>
                  <a:pt x="1011555" y="1667561"/>
                </a:moveTo>
                <a:lnTo>
                  <a:pt x="1051331" y="1667561"/>
                </a:lnTo>
                <a:lnTo>
                  <a:pt x="1051331" y="1935023"/>
                </a:lnTo>
                <a:cubicBezTo>
                  <a:pt x="1051331" y="1953006"/>
                  <a:pt x="1051941" y="1972056"/>
                  <a:pt x="1053160" y="1992173"/>
                </a:cubicBezTo>
                <a:lnTo>
                  <a:pt x="1017499" y="1992173"/>
                </a:lnTo>
                <a:lnTo>
                  <a:pt x="1015670" y="1953768"/>
                </a:lnTo>
                <a:lnTo>
                  <a:pt x="1014298" y="1953768"/>
                </a:lnTo>
                <a:cubicBezTo>
                  <a:pt x="1008202" y="1966570"/>
                  <a:pt x="998601" y="1977009"/>
                  <a:pt x="985495" y="1985087"/>
                </a:cubicBezTo>
                <a:cubicBezTo>
                  <a:pt x="972388" y="1993164"/>
                  <a:pt x="957148" y="1997202"/>
                  <a:pt x="939775" y="1997202"/>
                </a:cubicBezTo>
                <a:cubicBezTo>
                  <a:pt x="912647" y="1997202"/>
                  <a:pt x="890016" y="1986763"/>
                  <a:pt x="871880" y="1965884"/>
                </a:cubicBezTo>
                <a:cubicBezTo>
                  <a:pt x="853745" y="1945005"/>
                  <a:pt x="844677" y="1917954"/>
                  <a:pt x="844677" y="1884731"/>
                </a:cubicBezTo>
                <a:cubicBezTo>
                  <a:pt x="844372" y="1849070"/>
                  <a:pt x="853897" y="1820418"/>
                  <a:pt x="873252" y="1798778"/>
                </a:cubicBezTo>
                <a:cubicBezTo>
                  <a:pt x="892607" y="1777137"/>
                  <a:pt x="916153" y="1766316"/>
                  <a:pt x="943889" y="1766316"/>
                </a:cubicBezTo>
                <a:cubicBezTo>
                  <a:pt x="960044" y="1766316"/>
                  <a:pt x="973836" y="1769517"/>
                  <a:pt x="985266" y="1775918"/>
                </a:cubicBezTo>
                <a:cubicBezTo>
                  <a:pt x="996696" y="1782318"/>
                  <a:pt x="1005154" y="1790243"/>
                  <a:pt x="1010641" y="1799692"/>
                </a:cubicBezTo>
                <a:lnTo>
                  <a:pt x="1011555" y="1799692"/>
                </a:lnTo>
                <a:close/>
                <a:moveTo>
                  <a:pt x="402107" y="1636929"/>
                </a:moveTo>
                <a:lnTo>
                  <a:pt x="423596" y="1636929"/>
                </a:lnTo>
                <a:cubicBezTo>
                  <a:pt x="424205" y="1666190"/>
                  <a:pt x="413842" y="1680820"/>
                  <a:pt x="392506" y="1680820"/>
                </a:cubicBezTo>
                <a:cubicBezTo>
                  <a:pt x="386105" y="1680820"/>
                  <a:pt x="376809" y="1677620"/>
                  <a:pt x="364617" y="1671219"/>
                </a:cubicBezTo>
                <a:cubicBezTo>
                  <a:pt x="354863" y="1666342"/>
                  <a:pt x="348310" y="1663904"/>
                  <a:pt x="344957" y="1663904"/>
                </a:cubicBezTo>
                <a:cubicBezTo>
                  <a:pt x="337947" y="1663904"/>
                  <a:pt x="333984" y="1669847"/>
                  <a:pt x="333070" y="1681734"/>
                </a:cubicBezTo>
                <a:lnTo>
                  <a:pt x="311125" y="1681734"/>
                </a:lnTo>
                <a:cubicBezTo>
                  <a:pt x="310820" y="1668628"/>
                  <a:pt x="313487" y="1658112"/>
                  <a:pt x="319125" y="1650188"/>
                </a:cubicBezTo>
                <a:cubicBezTo>
                  <a:pt x="324764" y="1642263"/>
                  <a:pt x="332461" y="1638300"/>
                  <a:pt x="342214" y="1638300"/>
                </a:cubicBezTo>
                <a:cubicBezTo>
                  <a:pt x="347701" y="1638300"/>
                  <a:pt x="357149" y="1641653"/>
                  <a:pt x="370561" y="1648359"/>
                </a:cubicBezTo>
                <a:cubicBezTo>
                  <a:pt x="380314" y="1653236"/>
                  <a:pt x="386715" y="1655674"/>
                  <a:pt x="389763" y="1655674"/>
                </a:cubicBezTo>
                <a:cubicBezTo>
                  <a:pt x="397078" y="1655674"/>
                  <a:pt x="401193" y="1649426"/>
                  <a:pt x="402107" y="1636929"/>
                </a:cubicBezTo>
                <a:close/>
                <a:moveTo>
                  <a:pt x="2602307" y="1391641"/>
                </a:moveTo>
                <a:cubicBezTo>
                  <a:pt x="2596820" y="1411148"/>
                  <a:pt x="2589734" y="1431875"/>
                  <a:pt x="2581047" y="1453820"/>
                </a:cubicBezTo>
                <a:cubicBezTo>
                  <a:pt x="2572360" y="1475766"/>
                  <a:pt x="2564816" y="1492073"/>
                  <a:pt x="2558416" y="1502741"/>
                </a:cubicBezTo>
                <a:lnTo>
                  <a:pt x="2530069" y="1505941"/>
                </a:lnTo>
                <a:cubicBezTo>
                  <a:pt x="2542262" y="1472413"/>
                  <a:pt x="2551405" y="1435837"/>
                  <a:pt x="2557501" y="1396213"/>
                </a:cubicBezTo>
                <a:close/>
                <a:moveTo>
                  <a:pt x="3796664" y="1336320"/>
                </a:moveTo>
                <a:cubicBezTo>
                  <a:pt x="3734180" y="1335101"/>
                  <a:pt x="3702938" y="1351712"/>
                  <a:pt x="3702938" y="1386155"/>
                </a:cubicBezTo>
                <a:cubicBezTo>
                  <a:pt x="3702938" y="1398651"/>
                  <a:pt x="3706519" y="1408176"/>
                  <a:pt x="3713682" y="1414730"/>
                </a:cubicBezTo>
                <a:cubicBezTo>
                  <a:pt x="3720845" y="1421283"/>
                  <a:pt x="3729760" y="1424559"/>
                  <a:pt x="3740428" y="1424559"/>
                </a:cubicBezTo>
                <a:cubicBezTo>
                  <a:pt x="3754144" y="1424559"/>
                  <a:pt x="3765727" y="1420978"/>
                  <a:pt x="3775175" y="1413815"/>
                </a:cubicBezTo>
                <a:cubicBezTo>
                  <a:pt x="3784624" y="1406652"/>
                  <a:pt x="3791177" y="1397889"/>
                  <a:pt x="3794835" y="1387526"/>
                </a:cubicBezTo>
                <a:cubicBezTo>
                  <a:pt x="3796054" y="1383564"/>
                  <a:pt x="3796664" y="1379297"/>
                  <a:pt x="3796664" y="1374725"/>
                </a:cubicBezTo>
                <a:close/>
                <a:moveTo>
                  <a:pt x="3044190" y="1336320"/>
                </a:moveTo>
                <a:cubicBezTo>
                  <a:pt x="2981707" y="1335101"/>
                  <a:pt x="2950465" y="1351712"/>
                  <a:pt x="2950465" y="1386155"/>
                </a:cubicBezTo>
                <a:cubicBezTo>
                  <a:pt x="2950465" y="1398651"/>
                  <a:pt x="2954046" y="1408176"/>
                  <a:pt x="2961208" y="1414730"/>
                </a:cubicBezTo>
                <a:cubicBezTo>
                  <a:pt x="2968372" y="1421283"/>
                  <a:pt x="2977287" y="1424559"/>
                  <a:pt x="2987955" y="1424559"/>
                </a:cubicBezTo>
                <a:cubicBezTo>
                  <a:pt x="3001671" y="1424559"/>
                  <a:pt x="3013253" y="1420978"/>
                  <a:pt x="3022702" y="1413815"/>
                </a:cubicBezTo>
                <a:cubicBezTo>
                  <a:pt x="3032151" y="1406652"/>
                  <a:pt x="3038704" y="1397889"/>
                  <a:pt x="3042363" y="1387526"/>
                </a:cubicBezTo>
                <a:cubicBezTo>
                  <a:pt x="3043581" y="1383564"/>
                  <a:pt x="3044190" y="1379297"/>
                  <a:pt x="3044190" y="1374725"/>
                </a:cubicBezTo>
                <a:close/>
                <a:moveTo>
                  <a:pt x="1158241" y="1336320"/>
                </a:moveTo>
                <a:cubicBezTo>
                  <a:pt x="1095757" y="1335101"/>
                  <a:pt x="1064515" y="1351712"/>
                  <a:pt x="1064515" y="1386155"/>
                </a:cubicBezTo>
                <a:cubicBezTo>
                  <a:pt x="1064515" y="1398651"/>
                  <a:pt x="1068096" y="1408176"/>
                  <a:pt x="1075259" y="1414730"/>
                </a:cubicBezTo>
                <a:cubicBezTo>
                  <a:pt x="1082422" y="1421283"/>
                  <a:pt x="1091337" y="1424559"/>
                  <a:pt x="1102005" y="1424559"/>
                </a:cubicBezTo>
                <a:cubicBezTo>
                  <a:pt x="1115721" y="1424559"/>
                  <a:pt x="1127304" y="1420978"/>
                  <a:pt x="1136752" y="1413815"/>
                </a:cubicBezTo>
                <a:cubicBezTo>
                  <a:pt x="1146201" y="1406652"/>
                  <a:pt x="1152755" y="1397889"/>
                  <a:pt x="1156412" y="1387526"/>
                </a:cubicBezTo>
                <a:cubicBezTo>
                  <a:pt x="1157631" y="1383869"/>
                  <a:pt x="1158241" y="1379601"/>
                  <a:pt x="1158241" y="1374725"/>
                </a:cubicBezTo>
                <a:close/>
                <a:moveTo>
                  <a:pt x="875463" y="1254938"/>
                </a:moveTo>
                <a:cubicBezTo>
                  <a:pt x="855041" y="1254938"/>
                  <a:pt x="838887" y="1262939"/>
                  <a:pt x="827000" y="1278941"/>
                </a:cubicBezTo>
                <a:cubicBezTo>
                  <a:pt x="815112" y="1294943"/>
                  <a:pt x="809169" y="1315289"/>
                  <a:pt x="809169" y="1339977"/>
                </a:cubicBezTo>
                <a:cubicBezTo>
                  <a:pt x="809169" y="1363447"/>
                  <a:pt x="814884" y="1382954"/>
                  <a:pt x="826314" y="1398499"/>
                </a:cubicBezTo>
                <a:cubicBezTo>
                  <a:pt x="837744" y="1414044"/>
                  <a:pt x="853822" y="1421816"/>
                  <a:pt x="874548" y="1421816"/>
                </a:cubicBezTo>
                <a:cubicBezTo>
                  <a:pt x="888264" y="1421816"/>
                  <a:pt x="900609" y="1417473"/>
                  <a:pt x="911581" y="1408786"/>
                </a:cubicBezTo>
                <a:cubicBezTo>
                  <a:pt x="922554" y="1400099"/>
                  <a:pt x="929870" y="1388441"/>
                  <a:pt x="933527" y="1373810"/>
                </a:cubicBezTo>
                <a:cubicBezTo>
                  <a:pt x="934746" y="1368933"/>
                  <a:pt x="935356" y="1363142"/>
                  <a:pt x="935356" y="1356437"/>
                </a:cubicBezTo>
                <a:lnTo>
                  <a:pt x="935356" y="1318032"/>
                </a:lnTo>
                <a:cubicBezTo>
                  <a:pt x="935356" y="1311326"/>
                  <a:pt x="934746" y="1305687"/>
                  <a:pt x="933527" y="1301115"/>
                </a:cubicBezTo>
                <a:cubicBezTo>
                  <a:pt x="930479" y="1288009"/>
                  <a:pt x="923697" y="1277036"/>
                  <a:pt x="913182" y="1268197"/>
                </a:cubicBezTo>
                <a:cubicBezTo>
                  <a:pt x="902666" y="1259358"/>
                  <a:pt x="890093" y="1254938"/>
                  <a:pt x="875463" y="1254938"/>
                </a:cubicBezTo>
                <a:close/>
                <a:moveTo>
                  <a:pt x="4856454" y="1254481"/>
                </a:moveTo>
                <a:cubicBezTo>
                  <a:pt x="4836946" y="1254481"/>
                  <a:pt x="4821097" y="1262101"/>
                  <a:pt x="4808905" y="1277341"/>
                </a:cubicBezTo>
                <a:cubicBezTo>
                  <a:pt x="4796713" y="1292581"/>
                  <a:pt x="4790616" y="1312850"/>
                  <a:pt x="4790616" y="1338149"/>
                </a:cubicBezTo>
                <a:cubicBezTo>
                  <a:pt x="4790616" y="1361009"/>
                  <a:pt x="4796332" y="1379982"/>
                  <a:pt x="4807762" y="1395070"/>
                </a:cubicBezTo>
                <a:cubicBezTo>
                  <a:pt x="4819191" y="1410158"/>
                  <a:pt x="4835270" y="1417701"/>
                  <a:pt x="4855996" y="1417701"/>
                </a:cubicBezTo>
                <a:cubicBezTo>
                  <a:pt x="4868798" y="1417701"/>
                  <a:pt x="4880304" y="1414044"/>
                  <a:pt x="4890515" y="1406729"/>
                </a:cubicBezTo>
                <a:cubicBezTo>
                  <a:pt x="4900725" y="1399413"/>
                  <a:pt x="4907812" y="1389355"/>
                  <a:pt x="4911775" y="1376553"/>
                </a:cubicBezTo>
                <a:cubicBezTo>
                  <a:pt x="4913908" y="1370153"/>
                  <a:pt x="4914975" y="1362990"/>
                  <a:pt x="4914975" y="1355065"/>
                </a:cubicBezTo>
                <a:lnTo>
                  <a:pt x="4914975" y="1315289"/>
                </a:lnTo>
                <a:cubicBezTo>
                  <a:pt x="4914975" y="1307669"/>
                  <a:pt x="4914213" y="1301725"/>
                  <a:pt x="4912689" y="1297458"/>
                </a:cubicBezTo>
                <a:cubicBezTo>
                  <a:pt x="4908727" y="1284961"/>
                  <a:pt x="4901945" y="1274674"/>
                  <a:pt x="4892343" y="1266597"/>
                </a:cubicBezTo>
                <a:cubicBezTo>
                  <a:pt x="4882742" y="1258520"/>
                  <a:pt x="4870779" y="1254481"/>
                  <a:pt x="4856454" y="1254481"/>
                </a:cubicBezTo>
                <a:close/>
                <a:moveTo>
                  <a:pt x="4246853" y="1254481"/>
                </a:moveTo>
                <a:cubicBezTo>
                  <a:pt x="4227346" y="1254481"/>
                  <a:pt x="4211497" y="1262101"/>
                  <a:pt x="4199305" y="1277341"/>
                </a:cubicBezTo>
                <a:cubicBezTo>
                  <a:pt x="4187113" y="1292581"/>
                  <a:pt x="4181017" y="1312850"/>
                  <a:pt x="4181017" y="1338149"/>
                </a:cubicBezTo>
                <a:cubicBezTo>
                  <a:pt x="4181017" y="1361009"/>
                  <a:pt x="4186732" y="1379982"/>
                  <a:pt x="4198162" y="1395070"/>
                </a:cubicBezTo>
                <a:cubicBezTo>
                  <a:pt x="4209592" y="1410158"/>
                  <a:pt x="4225670" y="1417701"/>
                  <a:pt x="4246396" y="1417701"/>
                </a:cubicBezTo>
                <a:cubicBezTo>
                  <a:pt x="4259198" y="1417701"/>
                  <a:pt x="4270704" y="1414044"/>
                  <a:pt x="4280915" y="1406729"/>
                </a:cubicBezTo>
                <a:cubicBezTo>
                  <a:pt x="4291126" y="1399413"/>
                  <a:pt x="4298212" y="1389355"/>
                  <a:pt x="4302175" y="1376553"/>
                </a:cubicBezTo>
                <a:cubicBezTo>
                  <a:pt x="4304308" y="1370153"/>
                  <a:pt x="4305375" y="1362990"/>
                  <a:pt x="4305375" y="1355065"/>
                </a:cubicBezTo>
                <a:lnTo>
                  <a:pt x="4305375" y="1315289"/>
                </a:lnTo>
                <a:cubicBezTo>
                  <a:pt x="4305375" y="1307669"/>
                  <a:pt x="4304613" y="1301725"/>
                  <a:pt x="4303089" y="1297458"/>
                </a:cubicBezTo>
                <a:cubicBezTo>
                  <a:pt x="4299127" y="1284961"/>
                  <a:pt x="4292345" y="1274674"/>
                  <a:pt x="4282744" y="1266597"/>
                </a:cubicBezTo>
                <a:cubicBezTo>
                  <a:pt x="4273143" y="1258520"/>
                  <a:pt x="4261179" y="1254481"/>
                  <a:pt x="4246853" y="1254481"/>
                </a:cubicBezTo>
                <a:close/>
                <a:moveTo>
                  <a:pt x="2389480" y="1254481"/>
                </a:moveTo>
                <a:cubicBezTo>
                  <a:pt x="2369973" y="1254481"/>
                  <a:pt x="2354123" y="1262101"/>
                  <a:pt x="2341931" y="1277341"/>
                </a:cubicBezTo>
                <a:cubicBezTo>
                  <a:pt x="2329739" y="1292581"/>
                  <a:pt x="2323643" y="1312850"/>
                  <a:pt x="2323643" y="1338149"/>
                </a:cubicBezTo>
                <a:cubicBezTo>
                  <a:pt x="2323643" y="1361009"/>
                  <a:pt x="2329358" y="1379982"/>
                  <a:pt x="2340789" y="1395070"/>
                </a:cubicBezTo>
                <a:cubicBezTo>
                  <a:pt x="2352219" y="1410158"/>
                  <a:pt x="2368297" y="1417701"/>
                  <a:pt x="2389023" y="1417701"/>
                </a:cubicBezTo>
                <a:cubicBezTo>
                  <a:pt x="2401824" y="1417701"/>
                  <a:pt x="2413330" y="1414044"/>
                  <a:pt x="2423542" y="1406729"/>
                </a:cubicBezTo>
                <a:cubicBezTo>
                  <a:pt x="2433753" y="1399413"/>
                  <a:pt x="2440839" y="1389355"/>
                  <a:pt x="2444801" y="1376553"/>
                </a:cubicBezTo>
                <a:cubicBezTo>
                  <a:pt x="2446935" y="1370153"/>
                  <a:pt x="2448002" y="1362990"/>
                  <a:pt x="2448002" y="1355065"/>
                </a:cubicBezTo>
                <a:lnTo>
                  <a:pt x="2448002" y="1315289"/>
                </a:lnTo>
                <a:cubicBezTo>
                  <a:pt x="2448002" y="1307669"/>
                  <a:pt x="2447240" y="1301725"/>
                  <a:pt x="2445716" y="1297458"/>
                </a:cubicBezTo>
                <a:cubicBezTo>
                  <a:pt x="2441753" y="1284961"/>
                  <a:pt x="2434972" y="1274674"/>
                  <a:pt x="2425370" y="1266597"/>
                </a:cubicBezTo>
                <a:cubicBezTo>
                  <a:pt x="2415769" y="1258520"/>
                  <a:pt x="2403806" y="1254481"/>
                  <a:pt x="2389480" y="1254481"/>
                </a:cubicBezTo>
                <a:close/>
                <a:moveTo>
                  <a:pt x="1886941" y="1253567"/>
                </a:moveTo>
                <a:cubicBezTo>
                  <a:pt x="1864995" y="1253567"/>
                  <a:pt x="1848231" y="1262025"/>
                  <a:pt x="1836649" y="1278941"/>
                </a:cubicBezTo>
                <a:cubicBezTo>
                  <a:pt x="1825067" y="1295858"/>
                  <a:pt x="1819276" y="1315898"/>
                  <a:pt x="1819276" y="1339063"/>
                </a:cubicBezTo>
                <a:cubicBezTo>
                  <a:pt x="1819276" y="1363447"/>
                  <a:pt x="1825524" y="1383716"/>
                  <a:pt x="1838021" y="1399871"/>
                </a:cubicBezTo>
                <a:cubicBezTo>
                  <a:pt x="1850518" y="1416025"/>
                  <a:pt x="1866519" y="1424102"/>
                  <a:pt x="1886026" y="1424102"/>
                </a:cubicBezTo>
                <a:cubicBezTo>
                  <a:pt x="1905229" y="1424102"/>
                  <a:pt x="1921231" y="1415949"/>
                  <a:pt x="1934032" y="1399642"/>
                </a:cubicBezTo>
                <a:cubicBezTo>
                  <a:pt x="1946834" y="1383335"/>
                  <a:pt x="1953234" y="1362837"/>
                  <a:pt x="1953234" y="1338149"/>
                </a:cubicBezTo>
                <a:cubicBezTo>
                  <a:pt x="1953234" y="1316508"/>
                  <a:pt x="1947672" y="1297001"/>
                  <a:pt x="1936547" y="1279627"/>
                </a:cubicBezTo>
                <a:cubicBezTo>
                  <a:pt x="1925422" y="1262253"/>
                  <a:pt x="1908887" y="1253567"/>
                  <a:pt x="1886941" y="1253567"/>
                </a:cubicBezTo>
                <a:close/>
                <a:moveTo>
                  <a:pt x="429616" y="1253567"/>
                </a:moveTo>
                <a:cubicBezTo>
                  <a:pt x="407671" y="1253567"/>
                  <a:pt x="390907" y="1262025"/>
                  <a:pt x="379324" y="1278941"/>
                </a:cubicBezTo>
                <a:cubicBezTo>
                  <a:pt x="367742" y="1295858"/>
                  <a:pt x="361951" y="1315898"/>
                  <a:pt x="361951" y="1339063"/>
                </a:cubicBezTo>
                <a:cubicBezTo>
                  <a:pt x="361951" y="1363447"/>
                  <a:pt x="368199" y="1383716"/>
                  <a:pt x="380696" y="1399871"/>
                </a:cubicBezTo>
                <a:cubicBezTo>
                  <a:pt x="393193" y="1416025"/>
                  <a:pt x="409195" y="1424102"/>
                  <a:pt x="428702" y="1424102"/>
                </a:cubicBezTo>
                <a:cubicBezTo>
                  <a:pt x="447904" y="1424102"/>
                  <a:pt x="463906" y="1415949"/>
                  <a:pt x="476708" y="1399642"/>
                </a:cubicBezTo>
                <a:cubicBezTo>
                  <a:pt x="489509" y="1383335"/>
                  <a:pt x="496063" y="1362685"/>
                  <a:pt x="496367" y="1337691"/>
                </a:cubicBezTo>
                <a:cubicBezTo>
                  <a:pt x="496367" y="1327938"/>
                  <a:pt x="495072" y="1318260"/>
                  <a:pt x="492481" y="1308659"/>
                </a:cubicBezTo>
                <a:cubicBezTo>
                  <a:pt x="489890" y="1299058"/>
                  <a:pt x="486080" y="1289990"/>
                  <a:pt x="481051" y="1281456"/>
                </a:cubicBezTo>
                <a:cubicBezTo>
                  <a:pt x="476022" y="1272921"/>
                  <a:pt x="469088" y="1266140"/>
                  <a:pt x="460249" y="1261110"/>
                </a:cubicBezTo>
                <a:cubicBezTo>
                  <a:pt x="451409" y="1256081"/>
                  <a:pt x="441199" y="1253567"/>
                  <a:pt x="429616" y="1253567"/>
                </a:cubicBezTo>
                <a:close/>
                <a:moveTo>
                  <a:pt x="6765035" y="1252195"/>
                </a:moveTo>
                <a:cubicBezTo>
                  <a:pt x="6746442" y="1252195"/>
                  <a:pt x="6731964" y="1258824"/>
                  <a:pt x="6721601" y="1272083"/>
                </a:cubicBezTo>
                <a:cubicBezTo>
                  <a:pt x="6711238" y="1285342"/>
                  <a:pt x="6705141" y="1300353"/>
                  <a:pt x="6703313" y="1317117"/>
                </a:cubicBezTo>
                <a:lnTo>
                  <a:pt x="6820814" y="1317117"/>
                </a:lnTo>
                <a:cubicBezTo>
                  <a:pt x="6821118" y="1300963"/>
                  <a:pt x="6816927" y="1286104"/>
                  <a:pt x="6808240" y="1272540"/>
                </a:cubicBezTo>
                <a:cubicBezTo>
                  <a:pt x="6799554" y="1258977"/>
                  <a:pt x="6785152" y="1252195"/>
                  <a:pt x="6765035" y="1252195"/>
                </a:cubicBezTo>
                <a:close/>
                <a:moveTo>
                  <a:pt x="5364860" y="1252195"/>
                </a:moveTo>
                <a:cubicBezTo>
                  <a:pt x="5346267" y="1252195"/>
                  <a:pt x="5331789" y="1258824"/>
                  <a:pt x="5321426" y="1272083"/>
                </a:cubicBezTo>
                <a:cubicBezTo>
                  <a:pt x="5311063" y="1285342"/>
                  <a:pt x="5304966" y="1300353"/>
                  <a:pt x="5303138" y="1317117"/>
                </a:cubicBezTo>
                <a:lnTo>
                  <a:pt x="5420639" y="1317117"/>
                </a:lnTo>
                <a:cubicBezTo>
                  <a:pt x="5420943" y="1300963"/>
                  <a:pt x="5416752" y="1286104"/>
                  <a:pt x="5408065" y="1272540"/>
                </a:cubicBezTo>
                <a:cubicBezTo>
                  <a:pt x="5399379" y="1258977"/>
                  <a:pt x="5384977" y="1252195"/>
                  <a:pt x="5364860" y="1252195"/>
                </a:cubicBezTo>
                <a:close/>
                <a:moveTo>
                  <a:pt x="6575678" y="1227963"/>
                </a:moveTo>
                <a:lnTo>
                  <a:pt x="6615911" y="1227963"/>
                </a:lnTo>
                <a:lnTo>
                  <a:pt x="6615911" y="1449248"/>
                </a:lnTo>
                <a:lnTo>
                  <a:pt x="6575678" y="1449248"/>
                </a:lnTo>
                <a:close/>
                <a:moveTo>
                  <a:pt x="1259358" y="1227963"/>
                </a:moveTo>
                <a:lnTo>
                  <a:pt x="1299592" y="1227963"/>
                </a:lnTo>
                <a:lnTo>
                  <a:pt x="1299592" y="1350036"/>
                </a:lnTo>
                <a:cubicBezTo>
                  <a:pt x="1299592" y="1397280"/>
                  <a:pt x="1316051" y="1420902"/>
                  <a:pt x="1348969" y="1420902"/>
                </a:cubicBezTo>
                <a:cubicBezTo>
                  <a:pt x="1361466" y="1420902"/>
                  <a:pt x="1372439" y="1417244"/>
                  <a:pt x="1381888" y="1409929"/>
                </a:cubicBezTo>
                <a:cubicBezTo>
                  <a:pt x="1391337" y="1402614"/>
                  <a:pt x="1398042" y="1393927"/>
                  <a:pt x="1402005" y="1383869"/>
                </a:cubicBezTo>
                <a:cubicBezTo>
                  <a:pt x="1404443" y="1378077"/>
                  <a:pt x="1405662" y="1371219"/>
                  <a:pt x="1405662" y="1363295"/>
                </a:cubicBezTo>
                <a:lnTo>
                  <a:pt x="1405662" y="1227963"/>
                </a:lnTo>
                <a:lnTo>
                  <a:pt x="1445896" y="1227963"/>
                </a:lnTo>
                <a:lnTo>
                  <a:pt x="1445896" y="1388441"/>
                </a:lnTo>
                <a:cubicBezTo>
                  <a:pt x="1445896" y="1413434"/>
                  <a:pt x="1446506" y="1433703"/>
                  <a:pt x="1447725" y="1449248"/>
                </a:cubicBezTo>
                <a:lnTo>
                  <a:pt x="1412063" y="1449248"/>
                </a:lnTo>
                <a:lnTo>
                  <a:pt x="1409777" y="1413129"/>
                </a:lnTo>
                <a:lnTo>
                  <a:pt x="1408863" y="1413129"/>
                </a:lnTo>
                <a:cubicBezTo>
                  <a:pt x="1402767" y="1424102"/>
                  <a:pt x="1393470" y="1433703"/>
                  <a:pt x="1380973" y="1441933"/>
                </a:cubicBezTo>
                <a:cubicBezTo>
                  <a:pt x="1368477" y="1450163"/>
                  <a:pt x="1353389" y="1454277"/>
                  <a:pt x="1335711" y="1454277"/>
                </a:cubicBezTo>
                <a:cubicBezTo>
                  <a:pt x="1326262" y="1454277"/>
                  <a:pt x="1317347" y="1452753"/>
                  <a:pt x="1308965" y="1449705"/>
                </a:cubicBezTo>
                <a:cubicBezTo>
                  <a:pt x="1300583" y="1446657"/>
                  <a:pt x="1292505" y="1441704"/>
                  <a:pt x="1284733" y="1434846"/>
                </a:cubicBezTo>
                <a:cubicBezTo>
                  <a:pt x="1276960" y="1427988"/>
                  <a:pt x="1270788" y="1417930"/>
                  <a:pt x="1266216" y="1404671"/>
                </a:cubicBezTo>
                <a:cubicBezTo>
                  <a:pt x="1261644" y="1391412"/>
                  <a:pt x="1259358" y="1375639"/>
                  <a:pt x="1259358" y="1357351"/>
                </a:cubicBezTo>
                <a:close/>
                <a:moveTo>
                  <a:pt x="593980" y="1227963"/>
                </a:moveTo>
                <a:lnTo>
                  <a:pt x="634214" y="1227963"/>
                </a:lnTo>
                <a:lnTo>
                  <a:pt x="634214" y="1449248"/>
                </a:lnTo>
                <a:lnTo>
                  <a:pt x="593980" y="1449248"/>
                </a:lnTo>
                <a:close/>
                <a:moveTo>
                  <a:pt x="7019238" y="1223391"/>
                </a:moveTo>
                <a:cubicBezTo>
                  <a:pt x="7027772" y="1223391"/>
                  <a:pt x="7036231" y="1224839"/>
                  <a:pt x="7044613" y="1227735"/>
                </a:cubicBezTo>
                <a:cubicBezTo>
                  <a:pt x="7052995" y="1230630"/>
                  <a:pt x="7061301" y="1235355"/>
                  <a:pt x="7069530" y="1241908"/>
                </a:cubicBezTo>
                <a:cubicBezTo>
                  <a:pt x="7077759" y="1248461"/>
                  <a:pt x="7084465" y="1258215"/>
                  <a:pt x="7089647" y="1271169"/>
                </a:cubicBezTo>
                <a:cubicBezTo>
                  <a:pt x="7094828" y="1284123"/>
                  <a:pt x="7097419" y="1299591"/>
                  <a:pt x="7097419" y="1317575"/>
                </a:cubicBezTo>
                <a:lnTo>
                  <a:pt x="7097419" y="1449248"/>
                </a:lnTo>
                <a:lnTo>
                  <a:pt x="7057186" y="1449248"/>
                </a:lnTo>
                <a:lnTo>
                  <a:pt x="7057186" y="1321689"/>
                </a:lnTo>
                <a:cubicBezTo>
                  <a:pt x="7057186" y="1302182"/>
                  <a:pt x="7053071" y="1286409"/>
                  <a:pt x="7044841" y="1274369"/>
                </a:cubicBezTo>
                <a:cubicBezTo>
                  <a:pt x="7036612" y="1262330"/>
                  <a:pt x="7023658" y="1256310"/>
                  <a:pt x="7005980" y="1256310"/>
                </a:cubicBezTo>
                <a:cubicBezTo>
                  <a:pt x="6993483" y="1256310"/>
                  <a:pt x="6982357" y="1260272"/>
                  <a:pt x="6972604" y="1268197"/>
                </a:cubicBezTo>
                <a:cubicBezTo>
                  <a:pt x="6962850" y="1276122"/>
                  <a:pt x="6955992" y="1285875"/>
                  <a:pt x="6952030" y="1297458"/>
                </a:cubicBezTo>
                <a:cubicBezTo>
                  <a:pt x="6950201" y="1302335"/>
                  <a:pt x="6949286" y="1308583"/>
                  <a:pt x="6949286" y="1316203"/>
                </a:cubicBezTo>
                <a:lnTo>
                  <a:pt x="6949286" y="1449248"/>
                </a:lnTo>
                <a:lnTo>
                  <a:pt x="6909053" y="1449248"/>
                </a:lnTo>
                <a:lnTo>
                  <a:pt x="6909053" y="1287857"/>
                </a:lnTo>
                <a:cubicBezTo>
                  <a:pt x="6909053" y="1264082"/>
                  <a:pt x="6908443" y="1244118"/>
                  <a:pt x="6907224" y="1227963"/>
                </a:cubicBezTo>
                <a:lnTo>
                  <a:pt x="6942886" y="1227963"/>
                </a:lnTo>
                <a:lnTo>
                  <a:pt x="6945172" y="1264539"/>
                </a:lnTo>
                <a:lnTo>
                  <a:pt x="6946086" y="1264539"/>
                </a:lnTo>
                <a:cubicBezTo>
                  <a:pt x="6952182" y="1252957"/>
                  <a:pt x="6961631" y="1243203"/>
                  <a:pt x="6974433" y="1235279"/>
                </a:cubicBezTo>
                <a:cubicBezTo>
                  <a:pt x="6987234" y="1227354"/>
                  <a:pt x="7002169" y="1223391"/>
                  <a:pt x="7019238" y="1223391"/>
                </a:cubicBezTo>
                <a:close/>
                <a:moveTo>
                  <a:pt x="6768235" y="1223391"/>
                </a:moveTo>
                <a:cubicBezTo>
                  <a:pt x="6785304" y="1223391"/>
                  <a:pt x="6800163" y="1226820"/>
                  <a:pt x="6812812" y="1233678"/>
                </a:cubicBezTo>
                <a:cubicBezTo>
                  <a:pt x="6825461" y="1240536"/>
                  <a:pt x="6834986" y="1249452"/>
                  <a:pt x="6841387" y="1260425"/>
                </a:cubicBezTo>
                <a:cubicBezTo>
                  <a:pt x="6847788" y="1271397"/>
                  <a:pt x="6852436" y="1282446"/>
                  <a:pt x="6855332" y="1293572"/>
                </a:cubicBezTo>
                <a:cubicBezTo>
                  <a:pt x="6858228" y="1304697"/>
                  <a:pt x="6859675" y="1315898"/>
                  <a:pt x="6859675" y="1327176"/>
                </a:cubicBezTo>
                <a:cubicBezTo>
                  <a:pt x="6859675" y="1335101"/>
                  <a:pt x="6859218" y="1341349"/>
                  <a:pt x="6858304" y="1345921"/>
                </a:cubicBezTo>
                <a:lnTo>
                  <a:pt x="6702856" y="1345921"/>
                </a:lnTo>
                <a:cubicBezTo>
                  <a:pt x="6703160" y="1371829"/>
                  <a:pt x="6710399" y="1391108"/>
                  <a:pt x="6724573" y="1403757"/>
                </a:cubicBezTo>
                <a:cubicBezTo>
                  <a:pt x="6738746" y="1416406"/>
                  <a:pt x="6756805" y="1422731"/>
                  <a:pt x="6778751" y="1422731"/>
                </a:cubicBezTo>
                <a:cubicBezTo>
                  <a:pt x="6802220" y="1422731"/>
                  <a:pt x="6822642" y="1418921"/>
                  <a:pt x="6840016" y="1411301"/>
                </a:cubicBezTo>
                <a:lnTo>
                  <a:pt x="6847331" y="1440104"/>
                </a:lnTo>
                <a:cubicBezTo>
                  <a:pt x="6826300" y="1449553"/>
                  <a:pt x="6801611" y="1454277"/>
                  <a:pt x="6773265" y="1454277"/>
                </a:cubicBezTo>
                <a:cubicBezTo>
                  <a:pt x="6739736" y="1454277"/>
                  <a:pt x="6713219" y="1444067"/>
                  <a:pt x="6693712" y="1423645"/>
                </a:cubicBezTo>
                <a:cubicBezTo>
                  <a:pt x="6674204" y="1403223"/>
                  <a:pt x="6664451" y="1376096"/>
                  <a:pt x="6664451" y="1342263"/>
                </a:cubicBezTo>
                <a:cubicBezTo>
                  <a:pt x="6664451" y="1308126"/>
                  <a:pt x="6673900" y="1279779"/>
                  <a:pt x="6692797" y="1257224"/>
                </a:cubicBezTo>
                <a:cubicBezTo>
                  <a:pt x="6711695" y="1234669"/>
                  <a:pt x="6736841" y="1223391"/>
                  <a:pt x="6768235" y="1223391"/>
                </a:cubicBezTo>
                <a:close/>
                <a:moveTo>
                  <a:pt x="6211823" y="1223391"/>
                </a:moveTo>
                <a:cubicBezTo>
                  <a:pt x="6234378" y="1223391"/>
                  <a:pt x="6252971" y="1227354"/>
                  <a:pt x="6267601" y="1235279"/>
                </a:cubicBezTo>
                <a:lnTo>
                  <a:pt x="6258457" y="1265911"/>
                </a:lnTo>
                <a:cubicBezTo>
                  <a:pt x="6245046" y="1258901"/>
                  <a:pt x="6229501" y="1255395"/>
                  <a:pt x="6211823" y="1255395"/>
                </a:cubicBezTo>
                <a:cubicBezTo>
                  <a:pt x="6187439" y="1255395"/>
                  <a:pt x="6168313" y="1263396"/>
                  <a:pt x="6154444" y="1279398"/>
                </a:cubicBezTo>
                <a:cubicBezTo>
                  <a:pt x="6140576" y="1295400"/>
                  <a:pt x="6133641" y="1315289"/>
                  <a:pt x="6133641" y="1339063"/>
                </a:cubicBezTo>
                <a:cubicBezTo>
                  <a:pt x="6133641" y="1364361"/>
                  <a:pt x="6140881" y="1384478"/>
                  <a:pt x="6155359" y="1399413"/>
                </a:cubicBezTo>
                <a:cubicBezTo>
                  <a:pt x="6169836" y="1414349"/>
                  <a:pt x="6188201" y="1421816"/>
                  <a:pt x="6210451" y="1421816"/>
                </a:cubicBezTo>
                <a:cubicBezTo>
                  <a:pt x="6227520" y="1421816"/>
                  <a:pt x="6243980" y="1418311"/>
                  <a:pt x="6259829" y="1411301"/>
                </a:cubicBezTo>
                <a:lnTo>
                  <a:pt x="6266687" y="1441476"/>
                </a:lnTo>
                <a:cubicBezTo>
                  <a:pt x="6248704" y="1450010"/>
                  <a:pt x="6227520" y="1454277"/>
                  <a:pt x="6203136" y="1454277"/>
                </a:cubicBezTo>
                <a:cubicBezTo>
                  <a:pt x="6169913" y="1454277"/>
                  <a:pt x="6143243" y="1443914"/>
                  <a:pt x="6123126" y="1423188"/>
                </a:cubicBezTo>
                <a:cubicBezTo>
                  <a:pt x="6103009" y="1402461"/>
                  <a:pt x="6092951" y="1375182"/>
                  <a:pt x="6092951" y="1341349"/>
                </a:cubicBezTo>
                <a:cubicBezTo>
                  <a:pt x="6092951" y="1306907"/>
                  <a:pt x="6103847" y="1278636"/>
                  <a:pt x="6125641" y="1256538"/>
                </a:cubicBezTo>
                <a:cubicBezTo>
                  <a:pt x="6147434" y="1234440"/>
                  <a:pt x="6176161" y="1223391"/>
                  <a:pt x="6211823" y="1223391"/>
                </a:cubicBezTo>
                <a:close/>
                <a:moveTo>
                  <a:pt x="5619063" y="1223391"/>
                </a:moveTo>
                <a:cubicBezTo>
                  <a:pt x="5627597" y="1223391"/>
                  <a:pt x="5636056" y="1224839"/>
                  <a:pt x="5644438" y="1227735"/>
                </a:cubicBezTo>
                <a:cubicBezTo>
                  <a:pt x="5652820" y="1230630"/>
                  <a:pt x="5661126" y="1235355"/>
                  <a:pt x="5669355" y="1241908"/>
                </a:cubicBezTo>
                <a:cubicBezTo>
                  <a:pt x="5677584" y="1248461"/>
                  <a:pt x="5684290" y="1258215"/>
                  <a:pt x="5689472" y="1271169"/>
                </a:cubicBezTo>
                <a:cubicBezTo>
                  <a:pt x="5694653" y="1284123"/>
                  <a:pt x="5697244" y="1299591"/>
                  <a:pt x="5697244" y="1317575"/>
                </a:cubicBezTo>
                <a:lnTo>
                  <a:pt x="5697244" y="1449248"/>
                </a:lnTo>
                <a:lnTo>
                  <a:pt x="5657011" y="1449248"/>
                </a:lnTo>
                <a:lnTo>
                  <a:pt x="5657011" y="1321689"/>
                </a:lnTo>
                <a:cubicBezTo>
                  <a:pt x="5657011" y="1302182"/>
                  <a:pt x="5652896" y="1286409"/>
                  <a:pt x="5644666" y="1274369"/>
                </a:cubicBezTo>
                <a:cubicBezTo>
                  <a:pt x="5636437" y="1262330"/>
                  <a:pt x="5623483" y="1256310"/>
                  <a:pt x="5605805" y="1256310"/>
                </a:cubicBezTo>
                <a:cubicBezTo>
                  <a:pt x="5593308" y="1256310"/>
                  <a:pt x="5582182" y="1260272"/>
                  <a:pt x="5572429" y="1268197"/>
                </a:cubicBezTo>
                <a:cubicBezTo>
                  <a:pt x="5562675" y="1276122"/>
                  <a:pt x="5555817" y="1285875"/>
                  <a:pt x="5551855" y="1297458"/>
                </a:cubicBezTo>
                <a:cubicBezTo>
                  <a:pt x="5550026" y="1302335"/>
                  <a:pt x="5549111" y="1308583"/>
                  <a:pt x="5549111" y="1316203"/>
                </a:cubicBezTo>
                <a:lnTo>
                  <a:pt x="5549111" y="1449248"/>
                </a:lnTo>
                <a:lnTo>
                  <a:pt x="5508878" y="1449248"/>
                </a:lnTo>
                <a:lnTo>
                  <a:pt x="5508878" y="1287857"/>
                </a:lnTo>
                <a:cubicBezTo>
                  <a:pt x="5508878" y="1264082"/>
                  <a:pt x="5508268" y="1244118"/>
                  <a:pt x="5507049" y="1227963"/>
                </a:cubicBezTo>
                <a:lnTo>
                  <a:pt x="5542711" y="1227963"/>
                </a:lnTo>
                <a:lnTo>
                  <a:pt x="5544997" y="1264539"/>
                </a:lnTo>
                <a:lnTo>
                  <a:pt x="5545911" y="1264539"/>
                </a:lnTo>
                <a:cubicBezTo>
                  <a:pt x="5552007" y="1252957"/>
                  <a:pt x="5561456" y="1243203"/>
                  <a:pt x="5574258" y="1235279"/>
                </a:cubicBezTo>
                <a:cubicBezTo>
                  <a:pt x="5587059" y="1227354"/>
                  <a:pt x="5601994" y="1223391"/>
                  <a:pt x="5619063" y="1223391"/>
                </a:cubicBezTo>
                <a:close/>
                <a:moveTo>
                  <a:pt x="5368060" y="1223391"/>
                </a:moveTo>
                <a:cubicBezTo>
                  <a:pt x="5385129" y="1223391"/>
                  <a:pt x="5399988" y="1226820"/>
                  <a:pt x="5412637" y="1233678"/>
                </a:cubicBezTo>
                <a:cubicBezTo>
                  <a:pt x="5425286" y="1240536"/>
                  <a:pt x="5434811" y="1249452"/>
                  <a:pt x="5441212" y="1260425"/>
                </a:cubicBezTo>
                <a:cubicBezTo>
                  <a:pt x="5447613" y="1271397"/>
                  <a:pt x="5452262" y="1282446"/>
                  <a:pt x="5455157" y="1293572"/>
                </a:cubicBezTo>
                <a:cubicBezTo>
                  <a:pt x="5458053" y="1304697"/>
                  <a:pt x="5459500" y="1315898"/>
                  <a:pt x="5459500" y="1327176"/>
                </a:cubicBezTo>
                <a:cubicBezTo>
                  <a:pt x="5459500" y="1335101"/>
                  <a:pt x="5459043" y="1341349"/>
                  <a:pt x="5458129" y="1345921"/>
                </a:cubicBezTo>
                <a:lnTo>
                  <a:pt x="5302681" y="1345921"/>
                </a:lnTo>
                <a:cubicBezTo>
                  <a:pt x="5302985" y="1371829"/>
                  <a:pt x="5310224" y="1391108"/>
                  <a:pt x="5324398" y="1403757"/>
                </a:cubicBezTo>
                <a:cubicBezTo>
                  <a:pt x="5338571" y="1416406"/>
                  <a:pt x="5356630" y="1422731"/>
                  <a:pt x="5378576" y="1422731"/>
                </a:cubicBezTo>
                <a:cubicBezTo>
                  <a:pt x="5402045" y="1422731"/>
                  <a:pt x="5422467" y="1418921"/>
                  <a:pt x="5439841" y="1411301"/>
                </a:cubicBezTo>
                <a:lnTo>
                  <a:pt x="5447156" y="1440104"/>
                </a:lnTo>
                <a:cubicBezTo>
                  <a:pt x="5426125" y="1449553"/>
                  <a:pt x="5401436" y="1454277"/>
                  <a:pt x="5373090" y="1454277"/>
                </a:cubicBezTo>
                <a:cubicBezTo>
                  <a:pt x="5339561" y="1454277"/>
                  <a:pt x="5313044" y="1444067"/>
                  <a:pt x="5293537" y="1423645"/>
                </a:cubicBezTo>
                <a:cubicBezTo>
                  <a:pt x="5274029" y="1403223"/>
                  <a:pt x="5264276" y="1376096"/>
                  <a:pt x="5264276" y="1342263"/>
                </a:cubicBezTo>
                <a:cubicBezTo>
                  <a:pt x="5264276" y="1308126"/>
                  <a:pt x="5273725" y="1279779"/>
                  <a:pt x="5292622" y="1257224"/>
                </a:cubicBezTo>
                <a:cubicBezTo>
                  <a:pt x="5311520" y="1234669"/>
                  <a:pt x="5336666" y="1223391"/>
                  <a:pt x="5368060" y="1223391"/>
                </a:cubicBezTo>
                <a:close/>
                <a:moveTo>
                  <a:pt x="4850052" y="1223391"/>
                </a:moveTo>
                <a:cubicBezTo>
                  <a:pt x="4882057" y="1223391"/>
                  <a:pt x="4905069" y="1236041"/>
                  <a:pt x="4919090" y="1261339"/>
                </a:cubicBezTo>
                <a:lnTo>
                  <a:pt x="4920005" y="1261339"/>
                </a:lnTo>
                <a:lnTo>
                  <a:pt x="4921376" y="1227963"/>
                </a:lnTo>
                <a:lnTo>
                  <a:pt x="4957038" y="1227963"/>
                </a:lnTo>
                <a:cubicBezTo>
                  <a:pt x="4955818" y="1241679"/>
                  <a:pt x="4955209" y="1261796"/>
                  <a:pt x="4955209" y="1288314"/>
                </a:cubicBezTo>
                <a:lnTo>
                  <a:pt x="4955209" y="1416787"/>
                </a:lnTo>
                <a:cubicBezTo>
                  <a:pt x="4955209" y="1464641"/>
                  <a:pt x="4944693" y="1498473"/>
                  <a:pt x="4923662" y="1518285"/>
                </a:cubicBezTo>
                <a:cubicBezTo>
                  <a:pt x="4903850" y="1535964"/>
                  <a:pt x="4876875" y="1544803"/>
                  <a:pt x="4842738" y="1544803"/>
                </a:cubicBezTo>
                <a:cubicBezTo>
                  <a:pt x="4811953" y="1544803"/>
                  <a:pt x="4787416" y="1538707"/>
                  <a:pt x="4769128" y="1526515"/>
                </a:cubicBezTo>
                <a:lnTo>
                  <a:pt x="4779187" y="1495425"/>
                </a:lnTo>
                <a:cubicBezTo>
                  <a:pt x="4797170" y="1507313"/>
                  <a:pt x="4818811" y="1513256"/>
                  <a:pt x="4844109" y="1513256"/>
                </a:cubicBezTo>
                <a:cubicBezTo>
                  <a:pt x="4866055" y="1513256"/>
                  <a:pt x="4883428" y="1507008"/>
                  <a:pt x="4896230" y="1494511"/>
                </a:cubicBezTo>
                <a:cubicBezTo>
                  <a:pt x="4909031" y="1482014"/>
                  <a:pt x="4915432" y="1462355"/>
                  <a:pt x="4915432" y="1435532"/>
                </a:cubicBezTo>
                <a:lnTo>
                  <a:pt x="4915432" y="1411301"/>
                </a:lnTo>
                <a:lnTo>
                  <a:pt x="4914518" y="1411301"/>
                </a:lnTo>
                <a:cubicBezTo>
                  <a:pt x="4908117" y="1422273"/>
                  <a:pt x="4898897" y="1431189"/>
                  <a:pt x="4886857" y="1438047"/>
                </a:cubicBezTo>
                <a:cubicBezTo>
                  <a:pt x="4874818" y="1444905"/>
                  <a:pt x="4860568" y="1448334"/>
                  <a:pt x="4844109" y="1448334"/>
                </a:cubicBezTo>
                <a:cubicBezTo>
                  <a:pt x="4816982" y="1448334"/>
                  <a:pt x="4794503" y="1438047"/>
                  <a:pt x="4776672" y="1417473"/>
                </a:cubicBezTo>
                <a:cubicBezTo>
                  <a:pt x="4758841" y="1396899"/>
                  <a:pt x="4749926" y="1371219"/>
                  <a:pt x="4749926" y="1340435"/>
                </a:cubicBezTo>
                <a:cubicBezTo>
                  <a:pt x="4749926" y="1304773"/>
                  <a:pt x="4759832" y="1276350"/>
                  <a:pt x="4779644" y="1255167"/>
                </a:cubicBezTo>
                <a:cubicBezTo>
                  <a:pt x="4799456" y="1233983"/>
                  <a:pt x="4822926" y="1223391"/>
                  <a:pt x="4850052" y="1223391"/>
                </a:cubicBezTo>
                <a:close/>
                <a:moveTo>
                  <a:pt x="4618938" y="1223391"/>
                </a:moveTo>
                <a:cubicBezTo>
                  <a:pt x="4627472" y="1223391"/>
                  <a:pt x="4635931" y="1224839"/>
                  <a:pt x="4644313" y="1227735"/>
                </a:cubicBezTo>
                <a:cubicBezTo>
                  <a:pt x="4652695" y="1230630"/>
                  <a:pt x="4661001" y="1235355"/>
                  <a:pt x="4669230" y="1241908"/>
                </a:cubicBezTo>
                <a:cubicBezTo>
                  <a:pt x="4677460" y="1248461"/>
                  <a:pt x="4684165" y="1258215"/>
                  <a:pt x="4689347" y="1271169"/>
                </a:cubicBezTo>
                <a:cubicBezTo>
                  <a:pt x="4694528" y="1284123"/>
                  <a:pt x="4697119" y="1299591"/>
                  <a:pt x="4697119" y="1317575"/>
                </a:cubicBezTo>
                <a:lnTo>
                  <a:pt x="4697119" y="1449248"/>
                </a:lnTo>
                <a:lnTo>
                  <a:pt x="4656886" y="1449248"/>
                </a:lnTo>
                <a:lnTo>
                  <a:pt x="4656886" y="1321689"/>
                </a:lnTo>
                <a:cubicBezTo>
                  <a:pt x="4656886" y="1302182"/>
                  <a:pt x="4652771" y="1286409"/>
                  <a:pt x="4644541" y="1274369"/>
                </a:cubicBezTo>
                <a:cubicBezTo>
                  <a:pt x="4636312" y="1262330"/>
                  <a:pt x="4623358" y="1256310"/>
                  <a:pt x="4605679" y="1256310"/>
                </a:cubicBezTo>
                <a:cubicBezTo>
                  <a:pt x="4593182" y="1256310"/>
                  <a:pt x="4582057" y="1260272"/>
                  <a:pt x="4572304" y="1268197"/>
                </a:cubicBezTo>
                <a:cubicBezTo>
                  <a:pt x="4562550" y="1276122"/>
                  <a:pt x="4555692" y="1285875"/>
                  <a:pt x="4551730" y="1297458"/>
                </a:cubicBezTo>
                <a:cubicBezTo>
                  <a:pt x="4549901" y="1302335"/>
                  <a:pt x="4548986" y="1308583"/>
                  <a:pt x="4548986" y="1316203"/>
                </a:cubicBezTo>
                <a:lnTo>
                  <a:pt x="4548986" y="1449248"/>
                </a:lnTo>
                <a:lnTo>
                  <a:pt x="4508753" y="1449248"/>
                </a:lnTo>
                <a:lnTo>
                  <a:pt x="4508753" y="1287857"/>
                </a:lnTo>
                <a:cubicBezTo>
                  <a:pt x="4508753" y="1264082"/>
                  <a:pt x="4508143" y="1244118"/>
                  <a:pt x="4506924" y="1227963"/>
                </a:cubicBezTo>
                <a:lnTo>
                  <a:pt x="4542586" y="1227963"/>
                </a:lnTo>
                <a:lnTo>
                  <a:pt x="4544872" y="1264539"/>
                </a:lnTo>
                <a:lnTo>
                  <a:pt x="4545786" y="1264539"/>
                </a:lnTo>
                <a:cubicBezTo>
                  <a:pt x="4551882" y="1252957"/>
                  <a:pt x="4561331" y="1243203"/>
                  <a:pt x="4574133" y="1235279"/>
                </a:cubicBezTo>
                <a:cubicBezTo>
                  <a:pt x="4586934" y="1227354"/>
                  <a:pt x="4601869" y="1223391"/>
                  <a:pt x="4618938" y="1223391"/>
                </a:cubicBezTo>
                <a:close/>
                <a:moveTo>
                  <a:pt x="4240453" y="1223391"/>
                </a:moveTo>
                <a:cubicBezTo>
                  <a:pt x="4272457" y="1223391"/>
                  <a:pt x="4295469" y="1236041"/>
                  <a:pt x="4309490" y="1261339"/>
                </a:cubicBezTo>
                <a:lnTo>
                  <a:pt x="4310404" y="1261339"/>
                </a:lnTo>
                <a:lnTo>
                  <a:pt x="4311776" y="1227963"/>
                </a:lnTo>
                <a:lnTo>
                  <a:pt x="4347437" y="1227963"/>
                </a:lnTo>
                <a:cubicBezTo>
                  <a:pt x="4346218" y="1241679"/>
                  <a:pt x="4345609" y="1261796"/>
                  <a:pt x="4345609" y="1288314"/>
                </a:cubicBezTo>
                <a:lnTo>
                  <a:pt x="4345609" y="1416787"/>
                </a:lnTo>
                <a:cubicBezTo>
                  <a:pt x="4345609" y="1464641"/>
                  <a:pt x="4335093" y="1498473"/>
                  <a:pt x="4314062" y="1518285"/>
                </a:cubicBezTo>
                <a:cubicBezTo>
                  <a:pt x="4294250" y="1535964"/>
                  <a:pt x="4267275" y="1544803"/>
                  <a:pt x="4233137" y="1544803"/>
                </a:cubicBezTo>
                <a:cubicBezTo>
                  <a:pt x="4202353" y="1544803"/>
                  <a:pt x="4177816" y="1538707"/>
                  <a:pt x="4159528" y="1526515"/>
                </a:cubicBezTo>
                <a:lnTo>
                  <a:pt x="4169587" y="1495425"/>
                </a:lnTo>
                <a:cubicBezTo>
                  <a:pt x="4187570" y="1507313"/>
                  <a:pt x="4209211" y="1513256"/>
                  <a:pt x="4234509" y="1513256"/>
                </a:cubicBezTo>
                <a:cubicBezTo>
                  <a:pt x="4256455" y="1513256"/>
                  <a:pt x="4273828" y="1507008"/>
                  <a:pt x="4286630" y="1494511"/>
                </a:cubicBezTo>
                <a:cubicBezTo>
                  <a:pt x="4299431" y="1482014"/>
                  <a:pt x="4305832" y="1462355"/>
                  <a:pt x="4305832" y="1435532"/>
                </a:cubicBezTo>
                <a:lnTo>
                  <a:pt x="4305832" y="1411301"/>
                </a:lnTo>
                <a:lnTo>
                  <a:pt x="4304918" y="1411301"/>
                </a:lnTo>
                <a:cubicBezTo>
                  <a:pt x="4298517" y="1422273"/>
                  <a:pt x="4289297" y="1431189"/>
                  <a:pt x="4277257" y="1438047"/>
                </a:cubicBezTo>
                <a:cubicBezTo>
                  <a:pt x="4265218" y="1444905"/>
                  <a:pt x="4250968" y="1448334"/>
                  <a:pt x="4234509" y="1448334"/>
                </a:cubicBezTo>
                <a:cubicBezTo>
                  <a:pt x="4207382" y="1448334"/>
                  <a:pt x="4184903" y="1438047"/>
                  <a:pt x="4167072" y="1417473"/>
                </a:cubicBezTo>
                <a:cubicBezTo>
                  <a:pt x="4149241" y="1396899"/>
                  <a:pt x="4140326" y="1371219"/>
                  <a:pt x="4140326" y="1340435"/>
                </a:cubicBezTo>
                <a:cubicBezTo>
                  <a:pt x="4140326" y="1304773"/>
                  <a:pt x="4150232" y="1276350"/>
                  <a:pt x="4170044" y="1255167"/>
                </a:cubicBezTo>
                <a:cubicBezTo>
                  <a:pt x="4189856" y="1233983"/>
                  <a:pt x="4213326" y="1223391"/>
                  <a:pt x="4240453" y="1223391"/>
                </a:cubicBezTo>
                <a:close/>
                <a:moveTo>
                  <a:pt x="4009338" y="1223391"/>
                </a:moveTo>
                <a:cubicBezTo>
                  <a:pt x="4017872" y="1223391"/>
                  <a:pt x="4026330" y="1224839"/>
                  <a:pt x="4034713" y="1227735"/>
                </a:cubicBezTo>
                <a:cubicBezTo>
                  <a:pt x="4043095" y="1230630"/>
                  <a:pt x="4051400" y="1235355"/>
                  <a:pt x="4059630" y="1241908"/>
                </a:cubicBezTo>
                <a:cubicBezTo>
                  <a:pt x="4067860" y="1248461"/>
                  <a:pt x="4074565" y="1258215"/>
                  <a:pt x="4079747" y="1271169"/>
                </a:cubicBezTo>
                <a:cubicBezTo>
                  <a:pt x="4084928" y="1284123"/>
                  <a:pt x="4087519" y="1299591"/>
                  <a:pt x="4087519" y="1317575"/>
                </a:cubicBezTo>
                <a:lnTo>
                  <a:pt x="4087519" y="1449248"/>
                </a:lnTo>
                <a:lnTo>
                  <a:pt x="4047286" y="1449248"/>
                </a:lnTo>
                <a:lnTo>
                  <a:pt x="4047286" y="1321689"/>
                </a:lnTo>
                <a:cubicBezTo>
                  <a:pt x="4047286" y="1302182"/>
                  <a:pt x="4043171" y="1286409"/>
                  <a:pt x="4034941" y="1274369"/>
                </a:cubicBezTo>
                <a:cubicBezTo>
                  <a:pt x="4026712" y="1262330"/>
                  <a:pt x="4013757" y="1256310"/>
                  <a:pt x="3996079" y="1256310"/>
                </a:cubicBezTo>
                <a:cubicBezTo>
                  <a:pt x="3983582" y="1256310"/>
                  <a:pt x="3972457" y="1260272"/>
                  <a:pt x="3962704" y="1268197"/>
                </a:cubicBezTo>
                <a:cubicBezTo>
                  <a:pt x="3952950" y="1276122"/>
                  <a:pt x="3946092" y="1285875"/>
                  <a:pt x="3942129" y="1297458"/>
                </a:cubicBezTo>
                <a:cubicBezTo>
                  <a:pt x="3940301" y="1302335"/>
                  <a:pt x="3939386" y="1308583"/>
                  <a:pt x="3939386" y="1316203"/>
                </a:cubicBezTo>
                <a:lnTo>
                  <a:pt x="3939386" y="1449248"/>
                </a:lnTo>
                <a:lnTo>
                  <a:pt x="3899153" y="1449248"/>
                </a:lnTo>
                <a:lnTo>
                  <a:pt x="3899153" y="1287857"/>
                </a:lnTo>
                <a:cubicBezTo>
                  <a:pt x="3899153" y="1264082"/>
                  <a:pt x="3898543" y="1244118"/>
                  <a:pt x="3897324" y="1227963"/>
                </a:cubicBezTo>
                <a:lnTo>
                  <a:pt x="3932986" y="1227963"/>
                </a:lnTo>
                <a:lnTo>
                  <a:pt x="3935271" y="1264539"/>
                </a:lnTo>
                <a:lnTo>
                  <a:pt x="3936186" y="1264539"/>
                </a:lnTo>
                <a:cubicBezTo>
                  <a:pt x="3942282" y="1252957"/>
                  <a:pt x="3951731" y="1243203"/>
                  <a:pt x="3964532" y="1235279"/>
                </a:cubicBezTo>
                <a:cubicBezTo>
                  <a:pt x="3977334" y="1227354"/>
                  <a:pt x="3992269" y="1223391"/>
                  <a:pt x="4009338" y="1223391"/>
                </a:cubicBezTo>
                <a:close/>
                <a:moveTo>
                  <a:pt x="3751401" y="1223391"/>
                </a:moveTo>
                <a:cubicBezTo>
                  <a:pt x="3782186" y="1223391"/>
                  <a:pt x="3803903" y="1231926"/>
                  <a:pt x="3816552" y="1248995"/>
                </a:cubicBezTo>
                <a:cubicBezTo>
                  <a:pt x="3829201" y="1266063"/>
                  <a:pt x="3835526" y="1287552"/>
                  <a:pt x="3835526" y="1313460"/>
                </a:cubicBezTo>
                <a:lnTo>
                  <a:pt x="3835526" y="1396213"/>
                </a:lnTo>
                <a:cubicBezTo>
                  <a:pt x="3835526" y="1417549"/>
                  <a:pt x="3836593" y="1435227"/>
                  <a:pt x="3838726" y="1449248"/>
                </a:cubicBezTo>
                <a:lnTo>
                  <a:pt x="3802607" y="1449248"/>
                </a:lnTo>
                <a:lnTo>
                  <a:pt x="3799407" y="1421359"/>
                </a:lnTo>
                <a:lnTo>
                  <a:pt x="3798035" y="1421359"/>
                </a:lnTo>
                <a:cubicBezTo>
                  <a:pt x="3791330" y="1430808"/>
                  <a:pt x="3782110" y="1438656"/>
                  <a:pt x="3770375" y="1444905"/>
                </a:cubicBezTo>
                <a:cubicBezTo>
                  <a:pt x="3758640" y="1451153"/>
                  <a:pt x="3745305" y="1454277"/>
                  <a:pt x="3730370" y="1454277"/>
                </a:cubicBezTo>
                <a:cubicBezTo>
                  <a:pt x="3709034" y="1454277"/>
                  <a:pt x="3692422" y="1448029"/>
                  <a:pt x="3680535" y="1435532"/>
                </a:cubicBezTo>
                <a:cubicBezTo>
                  <a:pt x="3668648" y="1423035"/>
                  <a:pt x="3662706" y="1408100"/>
                  <a:pt x="3662706" y="1390727"/>
                </a:cubicBezTo>
                <a:cubicBezTo>
                  <a:pt x="3662706" y="1363904"/>
                  <a:pt x="3674210" y="1343406"/>
                  <a:pt x="3697223" y="1329233"/>
                </a:cubicBezTo>
                <a:cubicBezTo>
                  <a:pt x="3720235" y="1315060"/>
                  <a:pt x="3753077" y="1308126"/>
                  <a:pt x="3795749" y="1308431"/>
                </a:cubicBezTo>
                <a:lnTo>
                  <a:pt x="3795749" y="1303859"/>
                </a:lnTo>
                <a:cubicBezTo>
                  <a:pt x="3795749" y="1298372"/>
                  <a:pt x="3795216" y="1293114"/>
                  <a:pt x="3794149" y="1288085"/>
                </a:cubicBezTo>
                <a:cubicBezTo>
                  <a:pt x="3793082" y="1283056"/>
                  <a:pt x="3790949" y="1277646"/>
                  <a:pt x="3787748" y="1271855"/>
                </a:cubicBezTo>
                <a:cubicBezTo>
                  <a:pt x="3784548" y="1266063"/>
                  <a:pt x="3779366" y="1261491"/>
                  <a:pt x="3772204" y="1258139"/>
                </a:cubicBezTo>
                <a:cubicBezTo>
                  <a:pt x="3765041" y="1254786"/>
                  <a:pt x="3756125" y="1253109"/>
                  <a:pt x="3745457" y="1253109"/>
                </a:cubicBezTo>
                <a:cubicBezTo>
                  <a:pt x="3722902" y="1253109"/>
                  <a:pt x="3703547" y="1258596"/>
                  <a:pt x="3687393" y="1269569"/>
                </a:cubicBezTo>
                <a:lnTo>
                  <a:pt x="3678249" y="1242594"/>
                </a:lnTo>
                <a:cubicBezTo>
                  <a:pt x="3698671" y="1229792"/>
                  <a:pt x="3723054" y="1223391"/>
                  <a:pt x="3751401" y="1223391"/>
                </a:cubicBezTo>
                <a:close/>
                <a:moveTo>
                  <a:pt x="3566313" y="1223391"/>
                </a:moveTo>
                <a:cubicBezTo>
                  <a:pt x="3588258" y="1223391"/>
                  <a:pt x="3606241" y="1227963"/>
                  <a:pt x="3620263" y="1237107"/>
                </a:cubicBezTo>
                <a:lnTo>
                  <a:pt x="3610661" y="1266368"/>
                </a:lnTo>
                <a:cubicBezTo>
                  <a:pt x="3596641" y="1257529"/>
                  <a:pt x="3581553" y="1253109"/>
                  <a:pt x="3565398" y="1253109"/>
                </a:cubicBezTo>
                <a:cubicBezTo>
                  <a:pt x="3553816" y="1253109"/>
                  <a:pt x="3544825" y="1256005"/>
                  <a:pt x="3538423" y="1261796"/>
                </a:cubicBezTo>
                <a:cubicBezTo>
                  <a:pt x="3532023" y="1267587"/>
                  <a:pt x="3528823" y="1274750"/>
                  <a:pt x="3528823" y="1283285"/>
                </a:cubicBezTo>
                <a:cubicBezTo>
                  <a:pt x="3528823" y="1292124"/>
                  <a:pt x="3531946" y="1299134"/>
                  <a:pt x="3538195" y="1304316"/>
                </a:cubicBezTo>
                <a:cubicBezTo>
                  <a:pt x="3544444" y="1309497"/>
                  <a:pt x="3555188" y="1315136"/>
                  <a:pt x="3570428" y="1321232"/>
                </a:cubicBezTo>
                <a:cubicBezTo>
                  <a:pt x="3589935" y="1328547"/>
                  <a:pt x="3604489" y="1337463"/>
                  <a:pt x="3614090" y="1347978"/>
                </a:cubicBezTo>
                <a:cubicBezTo>
                  <a:pt x="3623691" y="1358494"/>
                  <a:pt x="3628491" y="1371677"/>
                  <a:pt x="3628491" y="1387526"/>
                </a:cubicBezTo>
                <a:cubicBezTo>
                  <a:pt x="3628491" y="1407643"/>
                  <a:pt x="3621176" y="1423797"/>
                  <a:pt x="3606547" y="1435989"/>
                </a:cubicBezTo>
                <a:cubicBezTo>
                  <a:pt x="3591916" y="1448181"/>
                  <a:pt x="3571799" y="1454277"/>
                  <a:pt x="3546196" y="1454277"/>
                </a:cubicBezTo>
                <a:cubicBezTo>
                  <a:pt x="3522422" y="1454277"/>
                  <a:pt x="3501695" y="1449096"/>
                  <a:pt x="3484017" y="1438733"/>
                </a:cubicBezTo>
                <a:lnTo>
                  <a:pt x="3493618" y="1408557"/>
                </a:lnTo>
                <a:cubicBezTo>
                  <a:pt x="3510992" y="1418921"/>
                  <a:pt x="3528823" y="1424102"/>
                  <a:pt x="3547111" y="1424102"/>
                </a:cubicBezTo>
                <a:cubicBezTo>
                  <a:pt x="3560826" y="1424102"/>
                  <a:pt x="3571341" y="1421054"/>
                  <a:pt x="3578657" y="1414958"/>
                </a:cubicBezTo>
                <a:cubicBezTo>
                  <a:pt x="3585972" y="1408862"/>
                  <a:pt x="3589630" y="1400937"/>
                  <a:pt x="3589630" y="1391184"/>
                </a:cubicBezTo>
                <a:cubicBezTo>
                  <a:pt x="3589630" y="1381735"/>
                  <a:pt x="3586583" y="1374039"/>
                  <a:pt x="3580487" y="1368095"/>
                </a:cubicBezTo>
                <a:cubicBezTo>
                  <a:pt x="3574391" y="1362152"/>
                  <a:pt x="3563875" y="1356437"/>
                  <a:pt x="3548939" y="1350950"/>
                </a:cubicBezTo>
                <a:cubicBezTo>
                  <a:pt x="3509620" y="1336625"/>
                  <a:pt x="3489960" y="1315746"/>
                  <a:pt x="3489960" y="1288314"/>
                </a:cubicBezTo>
                <a:cubicBezTo>
                  <a:pt x="3489960" y="1270026"/>
                  <a:pt x="3496970" y="1254633"/>
                  <a:pt x="3510992" y="1242137"/>
                </a:cubicBezTo>
                <a:cubicBezTo>
                  <a:pt x="3525012" y="1229640"/>
                  <a:pt x="3543452" y="1223391"/>
                  <a:pt x="3566313" y="1223391"/>
                </a:cubicBezTo>
                <a:close/>
                <a:moveTo>
                  <a:pt x="3256865" y="1223391"/>
                </a:moveTo>
                <a:cubicBezTo>
                  <a:pt x="3265400" y="1223391"/>
                  <a:pt x="3273857" y="1224839"/>
                  <a:pt x="3282240" y="1227735"/>
                </a:cubicBezTo>
                <a:cubicBezTo>
                  <a:pt x="3290621" y="1230630"/>
                  <a:pt x="3298928" y="1235355"/>
                  <a:pt x="3307157" y="1241908"/>
                </a:cubicBezTo>
                <a:cubicBezTo>
                  <a:pt x="3315387" y="1248461"/>
                  <a:pt x="3322092" y="1258215"/>
                  <a:pt x="3327273" y="1271169"/>
                </a:cubicBezTo>
                <a:cubicBezTo>
                  <a:pt x="3332455" y="1284123"/>
                  <a:pt x="3335046" y="1299591"/>
                  <a:pt x="3335046" y="1317575"/>
                </a:cubicBezTo>
                <a:lnTo>
                  <a:pt x="3335046" y="1449248"/>
                </a:lnTo>
                <a:lnTo>
                  <a:pt x="3294813" y="1449248"/>
                </a:lnTo>
                <a:lnTo>
                  <a:pt x="3294813" y="1321689"/>
                </a:lnTo>
                <a:cubicBezTo>
                  <a:pt x="3294813" y="1302182"/>
                  <a:pt x="3290698" y="1286409"/>
                  <a:pt x="3282468" y="1274369"/>
                </a:cubicBezTo>
                <a:cubicBezTo>
                  <a:pt x="3274239" y="1262330"/>
                  <a:pt x="3261284" y="1256310"/>
                  <a:pt x="3243606" y="1256310"/>
                </a:cubicBezTo>
                <a:cubicBezTo>
                  <a:pt x="3231109" y="1256310"/>
                  <a:pt x="3219984" y="1260272"/>
                  <a:pt x="3210231" y="1268197"/>
                </a:cubicBezTo>
                <a:cubicBezTo>
                  <a:pt x="3200477" y="1276122"/>
                  <a:pt x="3193619" y="1285875"/>
                  <a:pt x="3189656" y="1297458"/>
                </a:cubicBezTo>
                <a:cubicBezTo>
                  <a:pt x="3187827" y="1302335"/>
                  <a:pt x="3186913" y="1308583"/>
                  <a:pt x="3186913" y="1316203"/>
                </a:cubicBezTo>
                <a:lnTo>
                  <a:pt x="3186913" y="1449248"/>
                </a:lnTo>
                <a:lnTo>
                  <a:pt x="3146680" y="1449248"/>
                </a:lnTo>
                <a:lnTo>
                  <a:pt x="3146680" y="1287857"/>
                </a:lnTo>
                <a:cubicBezTo>
                  <a:pt x="3146680" y="1264082"/>
                  <a:pt x="3146070" y="1244118"/>
                  <a:pt x="3144851" y="1227963"/>
                </a:cubicBezTo>
                <a:lnTo>
                  <a:pt x="3180513" y="1227963"/>
                </a:lnTo>
                <a:lnTo>
                  <a:pt x="3182799" y="1264539"/>
                </a:lnTo>
                <a:lnTo>
                  <a:pt x="3183712" y="1264539"/>
                </a:lnTo>
                <a:cubicBezTo>
                  <a:pt x="3189809" y="1252957"/>
                  <a:pt x="3199257" y="1243203"/>
                  <a:pt x="3212060" y="1235279"/>
                </a:cubicBezTo>
                <a:cubicBezTo>
                  <a:pt x="3224861" y="1227354"/>
                  <a:pt x="3239796" y="1223391"/>
                  <a:pt x="3256865" y="1223391"/>
                </a:cubicBezTo>
                <a:close/>
                <a:moveTo>
                  <a:pt x="2998928" y="1223391"/>
                </a:moveTo>
                <a:cubicBezTo>
                  <a:pt x="3029713" y="1223391"/>
                  <a:pt x="3051430" y="1231926"/>
                  <a:pt x="3064079" y="1248995"/>
                </a:cubicBezTo>
                <a:cubicBezTo>
                  <a:pt x="3076728" y="1266063"/>
                  <a:pt x="3083053" y="1287552"/>
                  <a:pt x="3083053" y="1313460"/>
                </a:cubicBezTo>
                <a:lnTo>
                  <a:pt x="3083053" y="1396213"/>
                </a:lnTo>
                <a:cubicBezTo>
                  <a:pt x="3083053" y="1417549"/>
                  <a:pt x="3084119" y="1435227"/>
                  <a:pt x="3086253" y="1449248"/>
                </a:cubicBezTo>
                <a:lnTo>
                  <a:pt x="3050134" y="1449248"/>
                </a:lnTo>
                <a:lnTo>
                  <a:pt x="3046934" y="1421359"/>
                </a:lnTo>
                <a:lnTo>
                  <a:pt x="3045562" y="1421359"/>
                </a:lnTo>
                <a:cubicBezTo>
                  <a:pt x="3038857" y="1430808"/>
                  <a:pt x="3029637" y="1438656"/>
                  <a:pt x="3017902" y="1444905"/>
                </a:cubicBezTo>
                <a:cubicBezTo>
                  <a:pt x="3006167" y="1451153"/>
                  <a:pt x="2992832" y="1454277"/>
                  <a:pt x="2977897" y="1454277"/>
                </a:cubicBezTo>
                <a:cubicBezTo>
                  <a:pt x="2956560" y="1454277"/>
                  <a:pt x="2939949" y="1448029"/>
                  <a:pt x="2928062" y="1435532"/>
                </a:cubicBezTo>
                <a:cubicBezTo>
                  <a:pt x="2916174" y="1423035"/>
                  <a:pt x="2910231" y="1408100"/>
                  <a:pt x="2910231" y="1390727"/>
                </a:cubicBezTo>
                <a:cubicBezTo>
                  <a:pt x="2910231" y="1363904"/>
                  <a:pt x="2921737" y="1343406"/>
                  <a:pt x="2944749" y="1329233"/>
                </a:cubicBezTo>
                <a:cubicBezTo>
                  <a:pt x="2967762" y="1315060"/>
                  <a:pt x="3000604" y="1308126"/>
                  <a:pt x="3043276" y="1308431"/>
                </a:cubicBezTo>
                <a:lnTo>
                  <a:pt x="3043276" y="1303859"/>
                </a:lnTo>
                <a:cubicBezTo>
                  <a:pt x="3043276" y="1298372"/>
                  <a:pt x="3042743" y="1293114"/>
                  <a:pt x="3041676" y="1288085"/>
                </a:cubicBezTo>
                <a:cubicBezTo>
                  <a:pt x="3040609" y="1283056"/>
                  <a:pt x="3038475" y="1277646"/>
                  <a:pt x="3035275" y="1271855"/>
                </a:cubicBezTo>
                <a:cubicBezTo>
                  <a:pt x="3032074" y="1266063"/>
                  <a:pt x="3026893" y="1261491"/>
                  <a:pt x="3019731" y="1258139"/>
                </a:cubicBezTo>
                <a:cubicBezTo>
                  <a:pt x="3012568" y="1254786"/>
                  <a:pt x="3003652" y="1253109"/>
                  <a:pt x="2992984" y="1253109"/>
                </a:cubicBezTo>
                <a:cubicBezTo>
                  <a:pt x="2970429" y="1253109"/>
                  <a:pt x="2951074" y="1258596"/>
                  <a:pt x="2934920" y="1269569"/>
                </a:cubicBezTo>
                <a:lnTo>
                  <a:pt x="2925776" y="1242594"/>
                </a:lnTo>
                <a:cubicBezTo>
                  <a:pt x="2946197" y="1229792"/>
                  <a:pt x="2970581" y="1223391"/>
                  <a:pt x="2998928" y="1223391"/>
                </a:cubicBezTo>
                <a:close/>
                <a:moveTo>
                  <a:pt x="2813838" y="1223391"/>
                </a:moveTo>
                <a:cubicBezTo>
                  <a:pt x="2835784" y="1223391"/>
                  <a:pt x="2853767" y="1227963"/>
                  <a:pt x="2867787" y="1237107"/>
                </a:cubicBezTo>
                <a:lnTo>
                  <a:pt x="2858186" y="1266368"/>
                </a:lnTo>
                <a:cubicBezTo>
                  <a:pt x="2844165" y="1257529"/>
                  <a:pt x="2829078" y="1253109"/>
                  <a:pt x="2812924" y="1253109"/>
                </a:cubicBezTo>
                <a:cubicBezTo>
                  <a:pt x="2801341" y="1253109"/>
                  <a:pt x="2792350" y="1256005"/>
                  <a:pt x="2785949" y="1261796"/>
                </a:cubicBezTo>
                <a:cubicBezTo>
                  <a:pt x="2779548" y="1267587"/>
                  <a:pt x="2776347" y="1274750"/>
                  <a:pt x="2776347" y="1283285"/>
                </a:cubicBezTo>
                <a:cubicBezTo>
                  <a:pt x="2776347" y="1292124"/>
                  <a:pt x="2779471" y="1299134"/>
                  <a:pt x="2785720" y="1304316"/>
                </a:cubicBezTo>
                <a:cubicBezTo>
                  <a:pt x="2791969" y="1309497"/>
                  <a:pt x="2802713" y="1315136"/>
                  <a:pt x="2817953" y="1321232"/>
                </a:cubicBezTo>
                <a:cubicBezTo>
                  <a:pt x="2837460" y="1328547"/>
                  <a:pt x="2852014" y="1337463"/>
                  <a:pt x="2861615" y="1347978"/>
                </a:cubicBezTo>
                <a:cubicBezTo>
                  <a:pt x="2871216" y="1358494"/>
                  <a:pt x="2876017" y="1371677"/>
                  <a:pt x="2876017" y="1387526"/>
                </a:cubicBezTo>
                <a:cubicBezTo>
                  <a:pt x="2876017" y="1407643"/>
                  <a:pt x="2868703" y="1423797"/>
                  <a:pt x="2854072" y="1435989"/>
                </a:cubicBezTo>
                <a:cubicBezTo>
                  <a:pt x="2839441" y="1448181"/>
                  <a:pt x="2819324" y="1454277"/>
                  <a:pt x="2793721" y="1454277"/>
                </a:cubicBezTo>
                <a:cubicBezTo>
                  <a:pt x="2769946" y="1454277"/>
                  <a:pt x="2749221" y="1449096"/>
                  <a:pt x="2731542" y="1438733"/>
                </a:cubicBezTo>
                <a:lnTo>
                  <a:pt x="2741143" y="1408557"/>
                </a:lnTo>
                <a:cubicBezTo>
                  <a:pt x="2758517" y="1418921"/>
                  <a:pt x="2776347" y="1424102"/>
                  <a:pt x="2794636" y="1424102"/>
                </a:cubicBezTo>
                <a:cubicBezTo>
                  <a:pt x="2808352" y="1424102"/>
                  <a:pt x="2818866" y="1421054"/>
                  <a:pt x="2826182" y="1414958"/>
                </a:cubicBezTo>
                <a:cubicBezTo>
                  <a:pt x="2833497" y="1408862"/>
                  <a:pt x="2837155" y="1400937"/>
                  <a:pt x="2837155" y="1391184"/>
                </a:cubicBezTo>
                <a:cubicBezTo>
                  <a:pt x="2837155" y="1381735"/>
                  <a:pt x="2834107" y="1374039"/>
                  <a:pt x="2828011" y="1368095"/>
                </a:cubicBezTo>
                <a:cubicBezTo>
                  <a:pt x="2821916" y="1362152"/>
                  <a:pt x="2811400" y="1356437"/>
                  <a:pt x="2796464" y="1350950"/>
                </a:cubicBezTo>
                <a:cubicBezTo>
                  <a:pt x="2757145" y="1336625"/>
                  <a:pt x="2737486" y="1315746"/>
                  <a:pt x="2737486" y="1288314"/>
                </a:cubicBezTo>
                <a:cubicBezTo>
                  <a:pt x="2737486" y="1270026"/>
                  <a:pt x="2744496" y="1254633"/>
                  <a:pt x="2758517" y="1242137"/>
                </a:cubicBezTo>
                <a:cubicBezTo>
                  <a:pt x="2772538" y="1229640"/>
                  <a:pt x="2790978" y="1223391"/>
                  <a:pt x="2813838" y="1223391"/>
                </a:cubicBezTo>
                <a:close/>
                <a:moveTo>
                  <a:pt x="2383080" y="1223391"/>
                </a:moveTo>
                <a:cubicBezTo>
                  <a:pt x="2415083" y="1223391"/>
                  <a:pt x="2438096" y="1236041"/>
                  <a:pt x="2452116" y="1261339"/>
                </a:cubicBezTo>
                <a:lnTo>
                  <a:pt x="2453031" y="1261339"/>
                </a:lnTo>
                <a:lnTo>
                  <a:pt x="2454403" y="1227963"/>
                </a:lnTo>
                <a:lnTo>
                  <a:pt x="2490064" y="1227963"/>
                </a:lnTo>
                <a:cubicBezTo>
                  <a:pt x="2488845" y="1241679"/>
                  <a:pt x="2488235" y="1261796"/>
                  <a:pt x="2488235" y="1288314"/>
                </a:cubicBezTo>
                <a:lnTo>
                  <a:pt x="2488235" y="1416787"/>
                </a:lnTo>
                <a:cubicBezTo>
                  <a:pt x="2488235" y="1464641"/>
                  <a:pt x="2477720" y="1498473"/>
                  <a:pt x="2456689" y="1518285"/>
                </a:cubicBezTo>
                <a:cubicBezTo>
                  <a:pt x="2436877" y="1535964"/>
                  <a:pt x="2409902" y="1544803"/>
                  <a:pt x="2375764" y="1544803"/>
                </a:cubicBezTo>
                <a:cubicBezTo>
                  <a:pt x="2344980" y="1544803"/>
                  <a:pt x="2320443" y="1538707"/>
                  <a:pt x="2302155" y="1526515"/>
                </a:cubicBezTo>
                <a:lnTo>
                  <a:pt x="2312214" y="1495425"/>
                </a:lnTo>
                <a:cubicBezTo>
                  <a:pt x="2330197" y="1507313"/>
                  <a:pt x="2351838" y="1513256"/>
                  <a:pt x="2377136" y="1513256"/>
                </a:cubicBezTo>
                <a:cubicBezTo>
                  <a:pt x="2399081" y="1513256"/>
                  <a:pt x="2416455" y="1507008"/>
                  <a:pt x="2429256" y="1494511"/>
                </a:cubicBezTo>
                <a:cubicBezTo>
                  <a:pt x="2442058" y="1482014"/>
                  <a:pt x="2448459" y="1462355"/>
                  <a:pt x="2448459" y="1435532"/>
                </a:cubicBezTo>
                <a:lnTo>
                  <a:pt x="2448459" y="1411301"/>
                </a:lnTo>
                <a:lnTo>
                  <a:pt x="2447545" y="1411301"/>
                </a:lnTo>
                <a:cubicBezTo>
                  <a:pt x="2441144" y="1422273"/>
                  <a:pt x="2431924" y="1431189"/>
                  <a:pt x="2419884" y="1438047"/>
                </a:cubicBezTo>
                <a:cubicBezTo>
                  <a:pt x="2407845" y="1444905"/>
                  <a:pt x="2393595" y="1448334"/>
                  <a:pt x="2377136" y="1448334"/>
                </a:cubicBezTo>
                <a:cubicBezTo>
                  <a:pt x="2350008" y="1448334"/>
                  <a:pt x="2327529" y="1438047"/>
                  <a:pt x="2309699" y="1417473"/>
                </a:cubicBezTo>
                <a:cubicBezTo>
                  <a:pt x="2291868" y="1396899"/>
                  <a:pt x="2282953" y="1371219"/>
                  <a:pt x="2282953" y="1340435"/>
                </a:cubicBezTo>
                <a:cubicBezTo>
                  <a:pt x="2282953" y="1304773"/>
                  <a:pt x="2292859" y="1276350"/>
                  <a:pt x="2312671" y="1255167"/>
                </a:cubicBezTo>
                <a:cubicBezTo>
                  <a:pt x="2332483" y="1233983"/>
                  <a:pt x="2355952" y="1223391"/>
                  <a:pt x="2383080" y="1223391"/>
                </a:cubicBezTo>
                <a:close/>
                <a:moveTo>
                  <a:pt x="2151964" y="1223391"/>
                </a:moveTo>
                <a:cubicBezTo>
                  <a:pt x="2160499" y="1223391"/>
                  <a:pt x="2168957" y="1224839"/>
                  <a:pt x="2177339" y="1227735"/>
                </a:cubicBezTo>
                <a:cubicBezTo>
                  <a:pt x="2185721" y="1230630"/>
                  <a:pt x="2194028" y="1235355"/>
                  <a:pt x="2202256" y="1241908"/>
                </a:cubicBezTo>
                <a:cubicBezTo>
                  <a:pt x="2210487" y="1248461"/>
                  <a:pt x="2217192" y="1258215"/>
                  <a:pt x="2222374" y="1271169"/>
                </a:cubicBezTo>
                <a:cubicBezTo>
                  <a:pt x="2227555" y="1284123"/>
                  <a:pt x="2230146" y="1299591"/>
                  <a:pt x="2230146" y="1317575"/>
                </a:cubicBezTo>
                <a:lnTo>
                  <a:pt x="2230146" y="1449248"/>
                </a:lnTo>
                <a:lnTo>
                  <a:pt x="2189912" y="1449248"/>
                </a:lnTo>
                <a:lnTo>
                  <a:pt x="2189912" y="1321689"/>
                </a:lnTo>
                <a:cubicBezTo>
                  <a:pt x="2189912" y="1302182"/>
                  <a:pt x="2185797" y="1286409"/>
                  <a:pt x="2177567" y="1274369"/>
                </a:cubicBezTo>
                <a:cubicBezTo>
                  <a:pt x="2169338" y="1262330"/>
                  <a:pt x="2156385" y="1256310"/>
                  <a:pt x="2138706" y="1256310"/>
                </a:cubicBezTo>
                <a:cubicBezTo>
                  <a:pt x="2126209" y="1256310"/>
                  <a:pt x="2115084" y="1260272"/>
                  <a:pt x="2105330" y="1268197"/>
                </a:cubicBezTo>
                <a:cubicBezTo>
                  <a:pt x="2095577" y="1276122"/>
                  <a:pt x="2088719" y="1285875"/>
                  <a:pt x="2084756" y="1297458"/>
                </a:cubicBezTo>
                <a:cubicBezTo>
                  <a:pt x="2082927" y="1302335"/>
                  <a:pt x="2082013" y="1308583"/>
                  <a:pt x="2082013" y="1316203"/>
                </a:cubicBezTo>
                <a:lnTo>
                  <a:pt x="2082013" y="1449248"/>
                </a:lnTo>
                <a:lnTo>
                  <a:pt x="2041779" y="1449248"/>
                </a:lnTo>
                <a:lnTo>
                  <a:pt x="2041779" y="1287857"/>
                </a:lnTo>
                <a:cubicBezTo>
                  <a:pt x="2041779" y="1264082"/>
                  <a:pt x="2041169" y="1244118"/>
                  <a:pt x="2039951" y="1227963"/>
                </a:cubicBezTo>
                <a:lnTo>
                  <a:pt x="2075612" y="1227963"/>
                </a:lnTo>
                <a:lnTo>
                  <a:pt x="2077898" y="1264539"/>
                </a:lnTo>
                <a:lnTo>
                  <a:pt x="2078813" y="1264539"/>
                </a:lnTo>
                <a:cubicBezTo>
                  <a:pt x="2084909" y="1252957"/>
                  <a:pt x="2094358" y="1243203"/>
                  <a:pt x="2107159" y="1235279"/>
                </a:cubicBezTo>
                <a:cubicBezTo>
                  <a:pt x="2119961" y="1227354"/>
                  <a:pt x="2134896" y="1223391"/>
                  <a:pt x="2151964" y="1223391"/>
                </a:cubicBezTo>
                <a:close/>
                <a:moveTo>
                  <a:pt x="1887855" y="1223391"/>
                </a:moveTo>
                <a:cubicBezTo>
                  <a:pt x="1919554" y="1223391"/>
                  <a:pt x="1945234" y="1233907"/>
                  <a:pt x="1964893" y="1254938"/>
                </a:cubicBezTo>
                <a:cubicBezTo>
                  <a:pt x="1984553" y="1275969"/>
                  <a:pt x="1994383" y="1303249"/>
                  <a:pt x="1994383" y="1336777"/>
                </a:cubicBezTo>
                <a:cubicBezTo>
                  <a:pt x="1994383" y="1374877"/>
                  <a:pt x="1983410" y="1403985"/>
                  <a:pt x="1961464" y="1424102"/>
                </a:cubicBezTo>
                <a:cubicBezTo>
                  <a:pt x="1939519" y="1444219"/>
                  <a:pt x="1913763" y="1454277"/>
                  <a:pt x="1884198" y="1454277"/>
                </a:cubicBezTo>
                <a:cubicBezTo>
                  <a:pt x="1853718" y="1454277"/>
                  <a:pt x="1828419" y="1443838"/>
                  <a:pt x="1808303" y="1422959"/>
                </a:cubicBezTo>
                <a:cubicBezTo>
                  <a:pt x="1788186" y="1402080"/>
                  <a:pt x="1778127" y="1374572"/>
                  <a:pt x="1778127" y="1340435"/>
                </a:cubicBezTo>
                <a:cubicBezTo>
                  <a:pt x="1778127" y="1304773"/>
                  <a:pt x="1788566" y="1276350"/>
                  <a:pt x="1809446" y="1255167"/>
                </a:cubicBezTo>
                <a:cubicBezTo>
                  <a:pt x="1830324" y="1233983"/>
                  <a:pt x="1856460" y="1223391"/>
                  <a:pt x="1887855" y="1223391"/>
                </a:cubicBezTo>
                <a:close/>
                <a:moveTo>
                  <a:pt x="1680362" y="1223391"/>
                </a:moveTo>
                <a:cubicBezTo>
                  <a:pt x="1702308" y="1223391"/>
                  <a:pt x="1720291" y="1227963"/>
                  <a:pt x="1734312" y="1237107"/>
                </a:cubicBezTo>
                <a:lnTo>
                  <a:pt x="1724711" y="1266368"/>
                </a:lnTo>
                <a:cubicBezTo>
                  <a:pt x="1710690" y="1257529"/>
                  <a:pt x="1695603" y="1253109"/>
                  <a:pt x="1679448" y="1253109"/>
                </a:cubicBezTo>
                <a:cubicBezTo>
                  <a:pt x="1667866" y="1253109"/>
                  <a:pt x="1658874" y="1256005"/>
                  <a:pt x="1652474" y="1261796"/>
                </a:cubicBezTo>
                <a:cubicBezTo>
                  <a:pt x="1646073" y="1267587"/>
                  <a:pt x="1642873" y="1274750"/>
                  <a:pt x="1642873" y="1283285"/>
                </a:cubicBezTo>
                <a:cubicBezTo>
                  <a:pt x="1642873" y="1292124"/>
                  <a:pt x="1645997" y="1299134"/>
                  <a:pt x="1652245" y="1304316"/>
                </a:cubicBezTo>
                <a:cubicBezTo>
                  <a:pt x="1658493" y="1309497"/>
                  <a:pt x="1669237" y="1315136"/>
                  <a:pt x="1684478" y="1321232"/>
                </a:cubicBezTo>
                <a:cubicBezTo>
                  <a:pt x="1703985" y="1328547"/>
                  <a:pt x="1718539" y="1337463"/>
                  <a:pt x="1728140" y="1347978"/>
                </a:cubicBezTo>
                <a:cubicBezTo>
                  <a:pt x="1737741" y="1358494"/>
                  <a:pt x="1742542" y="1371677"/>
                  <a:pt x="1742542" y="1387526"/>
                </a:cubicBezTo>
                <a:cubicBezTo>
                  <a:pt x="1742542" y="1407643"/>
                  <a:pt x="1735227" y="1423797"/>
                  <a:pt x="1720596" y="1435989"/>
                </a:cubicBezTo>
                <a:cubicBezTo>
                  <a:pt x="1705966" y="1448181"/>
                  <a:pt x="1685849" y="1454277"/>
                  <a:pt x="1660246" y="1454277"/>
                </a:cubicBezTo>
                <a:cubicBezTo>
                  <a:pt x="1636472" y="1454277"/>
                  <a:pt x="1615745" y="1449096"/>
                  <a:pt x="1598066" y="1438733"/>
                </a:cubicBezTo>
                <a:lnTo>
                  <a:pt x="1607668" y="1408557"/>
                </a:lnTo>
                <a:cubicBezTo>
                  <a:pt x="1625042" y="1418921"/>
                  <a:pt x="1642873" y="1424102"/>
                  <a:pt x="1661160" y="1424102"/>
                </a:cubicBezTo>
                <a:cubicBezTo>
                  <a:pt x="1674876" y="1424102"/>
                  <a:pt x="1685392" y="1421054"/>
                  <a:pt x="1692707" y="1414958"/>
                </a:cubicBezTo>
                <a:cubicBezTo>
                  <a:pt x="1700023" y="1408862"/>
                  <a:pt x="1703680" y="1400937"/>
                  <a:pt x="1703680" y="1391184"/>
                </a:cubicBezTo>
                <a:cubicBezTo>
                  <a:pt x="1703680" y="1381735"/>
                  <a:pt x="1700632" y="1374039"/>
                  <a:pt x="1694536" y="1368095"/>
                </a:cubicBezTo>
                <a:cubicBezTo>
                  <a:pt x="1688440" y="1362152"/>
                  <a:pt x="1677924" y="1356437"/>
                  <a:pt x="1662990" y="1350950"/>
                </a:cubicBezTo>
                <a:cubicBezTo>
                  <a:pt x="1623670" y="1336625"/>
                  <a:pt x="1604010" y="1315746"/>
                  <a:pt x="1604010" y="1288314"/>
                </a:cubicBezTo>
                <a:cubicBezTo>
                  <a:pt x="1604010" y="1270026"/>
                  <a:pt x="1611021" y="1254633"/>
                  <a:pt x="1625042" y="1242137"/>
                </a:cubicBezTo>
                <a:cubicBezTo>
                  <a:pt x="1639062" y="1229640"/>
                  <a:pt x="1657503" y="1223391"/>
                  <a:pt x="1680362" y="1223391"/>
                </a:cubicBezTo>
                <a:close/>
                <a:moveTo>
                  <a:pt x="1112978" y="1223391"/>
                </a:moveTo>
                <a:cubicBezTo>
                  <a:pt x="1143763" y="1223391"/>
                  <a:pt x="1165480" y="1231926"/>
                  <a:pt x="1178129" y="1248995"/>
                </a:cubicBezTo>
                <a:cubicBezTo>
                  <a:pt x="1190778" y="1266063"/>
                  <a:pt x="1197103" y="1287552"/>
                  <a:pt x="1197103" y="1313460"/>
                </a:cubicBezTo>
                <a:lnTo>
                  <a:pt x="1197103" y="1396213"/>
                </a:lnTo>
                <a:cubicBezTo>
                  <a:pt x="1197103" y="1418159"/>
                  <a:pt x="1198322" y="1435837"/>
                  <a:pt x="1200760" y="1449248"/>
                </a:cubicBezTo>
                <a:lnTo>
                  <a:pt x="1164642" y="1449248"/>
                </a:lnTo>
                <a:lnTo>
                  <a:pt x="1160984" y="1421359"/>
                </a:lnTo>
                <a:lnTo>
                  <a:pt x="1159612" y="1421359"/>
                </a:lnTo>
                <a:cubicBezTo>
                  <a:pt x="1152907" y="1430808"/>
                  <a:pt x="1143687" y="1438656"/>
                  <a:pt x="1131952" y="1444905"/>
                </a:cubicBezTo>
                <a:cubicBezTo>
                  <a:pt x="1120217" y="1451153"/>
                  <a:pt x="1106882" y="1454277"/>
                  <a:pt x="1091947" y="1454277"/>
                </a:cubicBezTo>
                <a:cubicBezTo>
                  <a:pt x="1070611" y="1454277"/>
                  <a:pt x="1053999" y="1448029"/>
                  <a:pt x="1042112" y="1435532"/>
                </a:cubicBezTo>
                <a:cubicBezTo>
                  <a:pt x="1030225" y="1423035"/>
                  <a:pt x="1024281" y="1408100"/>
                  <a:pt x="1024281" y="1390727"/>
                </a:cubicBezTo>
                <a:cubicBezTo>
                  <a:pt x="1024281" y="1363904"/>
                  <a:pt x="1035788" y="1343406"/>
                  <a:pt x="1058800" y="1329233"/>
                </a:cubicBezTo>
                <a:cubicBezTo>
                  <a:pt x="1081812" y="1315060"/>
                  <a:pt x="1114654" y="1308126"/>
                  <a:pt x="1157327" y="1308431"/>
                </a:cubicBezTo>
                <a:lnTo>
                  <a:pt x="1157327" y="1303859"/>
                </a:lnTo>
                <a:cubicBezTo>
                  <a:pt x="1157327" y="1298372"/>
                  <a:pt x="1156793" y="1293114"/>
                  <a:pt x="1155726" y="1288085"/>
                </a:cubicBezTo>
                <a:cubicBezTo>
                  <a:pt x="1154660" y="1283056"/>
                  <a:pt x="1152526" y="1277646"/>
                  <a:pt x="1149326" y="1271855"/>
                </a:cubicBezTo>
                <a:cubicBezTo>
                  <a:pt x="1146125" y="1266063"/>
                  <a:pt x="1140944" y="1261491"/>
                  <a:pt x="1133780" y="1258139"/>
                </a:cubicBezTo>
                <a:cubicBezTo>
                  <a:pt x="1126618" y="1254786"/>
                  <a:pt x="1117702" y="1253109"/>
                  <a:pt x="1107035" y="1253109"/>
                </a:cubicBezTo>
                <a:cubicBezTo>
                  <a:pt x="1084479" y="1253109"/>
                  <a:pt x="1065124" y="1258596"/>
                  <a:pt x="1048970" y="1269569"/>
                </a:cubicBezTo>
                <a:lnTo>
                  <a:pt x="1039826" y="1242594"/>
                </a:lnTo>
                <a:cubicBezTo>
                  <a:pt x="1060248" y="1229792"/>
                  <a:pt x="1084632" y="1223391"/>
                  <a:pt x="1112978" y="1223391"/>
                </a:cubicBezTo>
                <a:close/>
                <a:moveTo>
                  <a:pt x="548946" y="1190930"/>
                </a:moveTo>
                <a:cubicBezTo>
                  <a:pt x="554127" y="1201293"/>
                  <a:pt x="556718" y="1212419"/>
                  <a:pt x="556718" y="1224306"/>
                </a:cubicBezTo>
                <a:cubicBezTo>
                  <a:pt x="556718" y="1236803"/>
                  <a:pt x="553061" y="1246632"/>
                  <a:pt x="545745" y="1253795"/>
                </a:cubicBezTo>
                <a:cubicBezTo>
                  <a:pt x="538430" y="1260958"/>
                  <a:pt x="527915" y="1264235"/>
                  <a:pt x="514198" y="1263625"/>
                </a:cubicBezTo>
                <a:cubicBezTo>
                  <a:pt x="529439" y="1283132"/>
                  <a:pt x="537059" y="1307516"/>
                  <a:pt x="537059" y="1336777"/>
                </a:cubicBezTo>
                <a:cubicBezTo>
                  <a:pt x="537059" y="1374877"/>
                  <a:pt x="526086" y="1403985"/>
                  <a:pt x="504140" y="1424102"/>
                </a:cubicBezTo>
                <a:cubicBezTo>
                  <a:pt x="482194" y="1444219"/>
                  <a:pt x="456439" y="1454277"/>
                  <a:pt x="426873" y="1454277"/>
                </a:cubicBezTo>
                <a:cubicBezTo>
                  <a:pt x="396393" y="1454277"/>
                  <a:pt x="371095" y="1443838"/>
                  <a:pt x="350978" y="1422959"/>
                </a:cubicBezTo>
                <a:cubicBezTo>
                  <a:pt x="330861" y="1402080"/>
                  <a:pt x="320803" y="1374572"/>
                  <a:pt x="320803" y="1340435"/>
                </a:cubicBezTo>
                <a:cubicBezTo>
                  <a:pt x="320803" y="1304773"/>
                  <a:pt x="331242" y="1276350"/>
                  <a:pt x="352121" y="1255167"/>
                </a:cubicBezTo>
                <a:cubicBezTo>
                  <a:pt x="373000" y="1233983"/>
                  <a:pt x="399136" y="1223391"/>
                  <a:pt x="430531" y="1223391"/>
                </a:cubicBezTo>
                <a:cubicBezTo>
                  <a:pt x="442418" y="1223391"/>
                  <a:pt x="455067" y="1225373"/>
                  <a:pt x="468478" y="1229335"/>
                </a:cubicBezTo>
                <a:cubicBezTo>
                  <a:pt x="470917" y="1229945"/>
                  <a:pt x="474650" y="1231392"/>
                  <a:pt x="479680" y="1233678"/>
                </a:cubicBezTo>
                <a:cubicBezTo>
                  <a:pt x="484709" y="1235964"/>
                  <a:pt x="489509" y="1237793"/>
                  <a:pt x="494081" y="1239165"/>
                </a:cubicBezTo>
                <a:cubicBezTo>
                  <a:pt x="498654" y="1240536"/>
                  <a:pt x="503073" y="1241222"/>
                  <a:pt x="507340" y="1241222"/>
                </a:cubicBezTo>
                <a:cubicBezTo>
                  <a:pt x="519227" y="1241222"/>
                  <a:pt x="525476" y="1235126"/>
                  <a:pt x="526086" y="1222934"/>
                </a:cubicBezTo>
                <a:cubicBezTo>
                  <a:pt x="526086" y="1214095"/>
                  <a:pt x="523495" y="1205256"/>
                  <a:pt x="518313" y="1196417"/>
                </a:cubicBezTo>
                <a:close/>
                <a:moveTo>
                  <a:pt x="2946349" y="1148868"/>
                </a:moveTo>
                <a:lnTo>
                  <a:pt x="2968752" y="1148868"/>
                </a:lnTo>
                <a:cubicBezTo>
                  <a:pt x="2970277" y="1158317"/>
                  <a:pt x="2974162" y="1166089"/>
                  <a:pt x="2980411" y="1172185"/>
                </a:cubicBezTo>
                <a:cubicBezTo>
                  <a:pt x="2986660" y="1178281"/>
                  <a:pt x="2994508" y="1181329"/>
                  <a:pt x="3003957" y="1181329"/>
                </a:cubicBezTo>
                <a:cubicBezTo>
                  <a:pt x="3014625" y="1181329"/>
                  <a:pt x="3023007" y="1178052"/>
                  <a:pt x="3029103" y="1171499"/>
                </a:cubicBezTo>
                <a:cubicBezTo>
                  <a:pt x="3035199" y="1164946"/>
                  <a:pt x="3038704" y="1157402"/>
                  <a:pt x="3039619" y="1148868"/>
                </a:cubicBezTo>
                <a:lnTo>
                  <a:pt x="3062478" y="1148868"/>
                </a:lnTo>
                <a:cubicBezTo>
                  <a:pt x="3061869" y="1165937"/>
                  <a:pt x="3056307" y="1179653"/>
                  <a:pt x="3045791" y="1190016"/>
                </a:cubicBezTo>
                <a:cubicBezTo>
                  <a:pt x="3035275" y="1200379"/>
                  <a:pt x="3021330" y="1205561"/>
                  <a:pt x="3003957" y="1205561"/>
                </a:cubicBezTo>
                <a:cubicBezTo>
                  <a:pt x="2985059" y="1205561"/>
                  <a:pt x="2970810" y="1200074"/>
                  <a:pt x="2961208" y="1189101"/>
                </a:cubicBezTo>
                <a:cubicBezTo>
                  <a:pt x="2951607" y="1178129"/>
                  <a:pt x="2946655" y="1164717"/>
                  <a:pt x="2946349" y="1148868"/>
                </a:cubicBezTo>
                <a:close/>
                <a:moveTo>
                  <a:pt x="33376" y="1141095"/>
                </a:moveTo>
                <a:lnTo>
                  <a:pt x="77267" y="1141095"/>
                </a:lnTo>
                <a:lnTo>
                  <a:pt x="175566" y="1297001"/>
                </a:lnTo>
                <a:cubicBezTo>
                  <a:pt x="199340" y="1335405"/>
                  <a:pt x="217628" y="1368781"/>
                  <a:pt x="230430" y="1397127"/>
                </a:cubicBezTo>
                <a:lnTo>
                  <a:pt x="231801" y="1396670"/>
                </a:lnTo>
                <a:cubicBezTo>
                  <a:pt x="228753" y="1362228"/>
                  <a:pt x="227229" y="1320013"/>
                  <a:pt x="227229" y="1270026"/>
                </a:cubicBezTo>
                <a:lnTo>
                  <a:pt x="227229" y="1141095"/>
                </a:lnTo>
                <a:lnTo>
                  <a:pt x="264720" y="1141095"/>
                </a:lnTo>
                <a:lnTo>
                  <a:pt x="264720" y="1449248"/>
                </a:lnTo>
                <a:lnTo>
                  <a:pt x="224486" y="1449248"/>
                </a:lnTo>
                <a:lnTo>
                  <a:pt x="126645" y="1292886"/>
                </a:lnTo>
                <a:cubicBezTo>
                  <a:pt x="101042" y="1252347"/>
                  <a:pt x="81992" y="1218057"/>
                  <a:pt x="69495" y="1190016"/>
                </a:cubicBezTo>
                <a:lnTo>
                  <a:pt x="68123" y="1190473"/>
                </a:lnTo>
                <a:cubicBezTo>
                  <a:pt x="69952" y="1221563"/>
                  <a:pt x="70867" y="1263930"/>
                  <a:pt x="70867" y="1317575"/>
                </a:cubicBezTo>
                <a:lnTo>
                  <a:pt x="70867" y="1449248"/>
                </a:lnTo>
                <a:lnTo>
                  <a:pt x="33376" y="1449248"/>
                </a:lnTo>
                <a:close/>
                <a:moveTo>
                  <a:pt x="6595795" y="1140638"/>
                </a:moveTo>
                <a:cubicBezTo>
                  <a:pt x="6603110" y="1140638"/>
                  <a:pt x="6609054" y="1143000"/>
                  <a:pt x="6613626" y="1147725"/>
                </a:cubicBezTo>
                <a:cubicBezTo>
                  <a:pt x="6618197" y="1152449"/>
                  <a:pt x="6620483" y="1158469"/>
                  <a:pt x="6620483" y="1165784"/>
                </a:cubicBezTo>
                <a:cubicBezTo>
                  <a:pt x="6620483" y="1172795"/>
                  <a:pt x="6618197" y="1178662"/>
                  <a:pt x="6613626" y="1183386"/>
                </a:cubicBezTo>
                <a:cubicBezTo>
                  <a:pt x="6609054" y="1188111"/>
                  <a:pt x="6602805" y="1190473"/>
                  <a:pt x="6594880" y="1190473"/>
                </a:cubicBezTo>
                <a:cubicBezTo>
                  <a:pt x="6587565" y="1190473"/>
                  <a:pt x="6581698" y="1188111"/>
                  <a:pt x="6577278" y="1183386"/>
                </a:cubicBezTo>
                <a:cubicBezTo>
                  <a:pt x="6572858" y="1178662"/>
                  <a:pt x="6570649" y="1172795"/>
                  <a:pt x="6570649" y="1165784"/>
                </a:cubicBezTo>
                <a:cubicBezTo>
                  <a:pt x="6570649" y="1158774"/>
                  <a:pt x="6573011" y="1152830"/>
                  <a:pt x="6577735" y="1147953"/>
                </a:cubicBezTo>
                <a:cubicBezTo>
                  <a:pt x="6582459" y="1143077"/>
                  <a:pt x="6588479" y="1140638"/>
                  <a:pt x="6595795" y="1140638"/>
                </a:cubicBezTo>
                <a:close/>
                <a:moveTo>
                  <a:pt x="614097" y="1140638"/>
                </a:moveTo>
                <a:cubicBezTo>
                  <a:pt x="621412" y="1140638"/>
                  <a:pt x="627355" y="1143000"/>
                  <a:pt x="631928" y="1147725"/>
                </a:cubicBezTo>
                <a:cubicBezTo>
                  <a:pt x="636500" y="1152449"/>
                  <a:pt x="638785" y="1158469"/>
                  <a:pt x="638785" y="1165784"/>
                </a:cubicBezTo>
                <a:cubicBezTo>
                  <a:pt x="638785" y="1172795"/>
                  <a:pt x="636500" y="1178662"/>
                  <a:pt x="631928" y="1183386"/>
                </a:cubicBezTo>
                <a:cubicBezTo>
                  <a:pt x="627355" y="1188111"/>
                  <a:pt x="621107" y="1190473"/>
                  <a:pt x="613182" y="1190473"/>
                </a:cubicBezTo>
                <a:cubicBezTo>
                  <a:pt x="605867" y="1190473"/>
                  <a:pt x="600000" y="1188111"/>
                  <a:pt x="595580" y="1183386"/>
                </a:cubicBezTo>
                <a:cubicBezTo>
                  <a:pt x="591161" y="1178662"/>
                  <a:pt x="588951" y="1172795"/>
                  <a:pt x="588951" y="1165784"/>
                </a:cubicBezTo>
                <a:cubicBezTo>
                  <a:pt x="588951" y="1158774"/>
                  <a:pt x="591313" y="1152830"/>
                  <a:pt x="596037" y="1147953"/>
                </a:cubicBezTo>
                <a:cubicBezTo>
                  <a:pt x="600762" y="1143077"/>
                  <a:pt x="606782" y="1140638"/>
                  <a:pt x="614097" y="1140638"/>
                </a:cubicBezTo>
                <a:close/>
                <a:moveTo>
                  <a:pt x="6754062" y="1132409"/>
                </a:moveTo>
                <a:lnTo>
                  <a:pt x="6783780" y="1132409"/>
                </a:lnTo>
                <a:lnTo>
                  <a:pt x="6823099" y="1197788"/>
                </a:lnTo>
                <a:lnTo>
                  <a:pt x="6792467" y="1197788"/>
                </a:lnTo>
                <a:lnTo>
                  <a:pt x="6769150" y="1154811"/>
                </a:lnTo>
                <a:lnTo>
                  <a:pt x="6768235" y="1154811"/>
                </a:lnTo>
                <a:lnTo>
                  <a:pt x="6744918" y="1197788"/>
                </a:lnTo>
                <a:lnTo>
                  <a:pt x="6715657" y="1197788"/>
                </a:lnTo>
                <a:close/>
                <a:moveTo>
                  <a:pt x="5352515" y="1132409"/>
                </a:moveTo>
                <a:lnTo>
                  <a:pt x="5380405" y="1132409"/>
                </a:lnTo>
                <a:lnTo>
                  <a:pt x="5424296" y="1197788"/>
                </a:lnTo>
                <a:lnTo>
                  <a:pt x="5393663" y="1197788"/>
                </a:lnTo>
                <a:lnTo>
                  <a:pt x="5367146" y="1154811"/>
                </a:lnTo>
                <a:lnTo>
                  <a:pt x="5366231" y="1154811"/>
                </a:lnTo>
                <a:lnTo>
                  <a:pt x="5339714" y="1197788"/>
                </a:lnTo>
                <a:lnTo>
                  <a:pt x="5309539" y="1197788"/>
                </a:lnTo>
                <a:close/>
                <a:moveTo>
                  <a:pt x="3690136" y="1132409"/>
                </a:moveTo>
                <a:lnTo>
                  <a:pt x="3734027" y="1132409"/>
                </a:lnTo>
                <a:lnTo>
                  <a:pt x="3774261" y="1197788"/>
                </a:lnTo>
                <a:lnTo>
                  <a:pt x="3745914" y="1197788"/>
                </a:lnTo>
                <a:close/>
                <a:moveTo>
                  <a:pt x="1902029" y="1132409"/>
                </a:moveTo>
                <a:lnTo>
                  <a:pt x="1946377" y="1132409"/>
                </a:lnTo>
                <a:lnTo>
                  <a:pt x="1890599" y="1197788"/>
                </a:lnTo>
                <a:lnTo>
                  <a:pt x="1862252" y="1197788"/>
                </a:lnTo>
                <a:close/>
                <a:moveTo>
                  <a:pt x="1099719" y="1132409"/>
                </a:moveTo>
                <a:lnTo>
                  <a:pt x="1129437" y="1132409"/>
                </a:lnTo>
                <a:lnTo>
                  <a:pt x="1168756" y="1197788"/>
                </a:lnTo>
                <a:lnTo>
                  <a:pt x="1138124" y="1197788"/>
                </a:lnTo>
                <a:lnTo>
                  <a:pt x="1114807" y="1154811"/>
                </a:lnTo>
                <a:lnTo>
                  <a:pt x="1113893" y="1154811"/>
                </a:lnTo>
                <a:lnTo>
                  <a:pt x="1090575" y="1197788"/>
                </a:lnTo>
                <a:lnTo>
                  <a:pt x="1061315" y="1197788"/>
                </a:lnTo>
                <a:close/>
                <a:moveTo>
                  <a:pt x="6318503" y="1124636"/>
                </a:moveTo>
                <a:lnTo>
                  <a:pt x="6358736" y="1124636"/>
                </a:lnTo>
                <a:lnTo>
                  <a:pt x="6358736" y="1263168"/>
                </a:lnTo>
                <a:lnTo>
                  <a:pt x="6359651" y="1263168"/>
                </a:lnTo>
                <a:cubicBezTo>
                  <a:pt x="6366661" y="1250671"/>
                  <a:pt x="6376263" y="1241070"/>
                  <a:pt x="6388454" y="1234364"/>
                </a:cubicBezTo>
                <a:cubicBezTo>
                  <a:pt x="6401256" y="1227049"/>
                  <a:pt x="6414972" y="1223391"/>
                  <a:pt x="6429603" y="1223391"/>
                </a:cubicBezTo>
                <a:cubicBezTo>
                  <a:pt x="6436003" y="1223391"/>
                  <a:pt x="6442480" y="1224230"/>
                  <a:pt x="6449033" y="1225906"/>
                </a:cubicBezTo>
                <a:cubicBezTo>
                  <a:pt x="6455586" y="1227582"/>
                  <a:pt x="6462445" y="1230554"/>
                  <a:pt x="6469608" y="1234821"/>
                </a:cubicBezTo>
                <a:cubicBezTo>
                  <a:pt x="6476770" y="1239089"/>
                  <a:pt x="6483018" y="1244651"/>
                  <a:pt x="6488352" y="1251509"/>
                </a:cubicBezTo>
                <a:cubicBezTo>
                  <a:pt x="6493687" y="1258367"/>
                  <a:pt x="6498106" y="1267435"/>
                  <a:pt x="6501611" y="1278713"/>
                </a:cubicBezTo>
                <a:cubicBezTo>
                  <a:pt x="6505116" y="1289990"/>
                  <a:pt x="6506869" y="1302944"/>
                  <a:pt x="6506869" y="1317575"/>
                </a:cubicBezTo>
                <a:lnTo>
                  <a:pt x="6506869" y="1449248"/>
                </a:lnTo>
                <a:lnTo>
                  <a:pt x="6466636" y="1449248"/>
                </a:lnTo>
                <a:lnTo>
                  <a:pt x="6466636" y="1322147"/>
                </a:lnTo>
                <a:cubicBezTo>
                  <a:pt x="6466636" y="1302639"/>
                  <a:pt x="6462521" y="1286866"/>
                  <a:pt x="6454291" y="1274826"/>
                </a:cubicBezTo>
                <a:cubicBezTo>
                  <a:pt x="6446062" y="1262787"/>
                  <a:pt x="6433108" y="1256767"/>
                  <a:pt x="6415430" y="1256767"/>
                </a:cubicBezTo>
                <a:cubicBezTo>
                  <a:pt x="6402933" y="1256767"/>
                  <a:pt x="6391807" y="1260577"/>
                  <a:pt x="6382054" y="1268197"/>
                </a:cubicBezTo>
                <a:cubicBezTo>
                  <a:pt x="6372300" y="1275817"/>
                  <a:pt x="6365442" y="1285266"/>
                  <a:pt x="6361480" y="1296543"/>
                </a:cubicBezTo>
                <a:cubicBezTo>
                  <a:pt x="6359651" y="1301420"/>
                  <a:pt x="6358736" y="1307821"/>
                  <a:pt x="6358736" y="1315746"/>
                </a:cubicBezTo>
                <a:lnTo>
                  <a:pt x="6358736" y="1449248"/>
                </a:lnTo>
                <a:lnTo>
                  <a:pt x="6318503" y="1449248"/>
                </a:lnTo>
                <a:close/>
                <a:moveTo>
                  <a:pt x="5766053" y="1124636"/>
                </a:moveTo>
                <a:lnTo>
                  <a:pt x="5806286" y="1124636"/>
                </a:lnTo>
                <a:lnTo>
                  <a:pt x="5806286" y="1263168"/>
                </a:lnTo>
                <a:lnTo>
                  <a:pt x="5807201" y="1263168"/>
                </a:lnTo>
                <a:cubicBezTo>
                  <a:pt x="5814211" y="1250671"/>
                  <a:pt x="5823812" y="1241070"/>
                  <a:pt x="5836004" y="1234364"/>
                </a:cubicBezTo>
                <a:cubicBezTo>
                  <a:pt x="5848806" y="1227049"/>
                  <a:pt x="5862522" y="1223391"/>
                  <a:pt x="5877153" y="1223391"/>
                </a:cubicBezTo>
                <a:cubicBezTo>
                  <a:pt x="5883553" y="1223391"/>
                  <a:pt x="5890030" y="1224230"/>
                  <a:pt x="5896583" y="1225906"/>
                </a:cubicBezTo>
                <a:cubicBezTo>
                  <a:pt x="5903136" y="1227582"/>
                  <a:pt x="5909995" y="1230554"/>
                  <a:pt x="5917158" y="1234821"/>
                </a:cubicBezTo>
                <a:cubicBezTo>
                  <a:pt x="5924321" y="1239089"/>
                  <a:pt x="5930568" y="1244651"/>
                  <a:pt x="5935902" y="1251509"/>
                </a:cubicBezTo>
                <a:cubicBezTo>
                  <a:pt x="5941237" y="1258367"/>
                  <a:pt x="5945656" y="1267435"/>
                  <a:pt x="5949161" y="1278713"/>
                </a:cubicBezTo>
                <a:cubicBezTo>
                  <a:pt x="5952666" y="1289990"/>
                  <a:pt x="5954419" y="1302944"/>
                  <a:pt x="5954419" y="1317575"/>
                </a:cubicBezTo>
                <a:lnTo>
                  <a:pt x="5954419" y="1449248"/>
                </a:lnTo>
                <a:lnTo>
                  <a:pt x="5914186" y="1449248"/>
                </a:lnTo>
                <a:lnTo>
                  <a:pt x="5914186" y="1322147"/>
                </a:lnTo>
                <a:cubicBezTo>
                  <a:pt x="5914186" y="1302639"/>
                  <a:pt x="5910071" y="1286866"/>
                  <a:pt x="5901841" y="1274826"/>
                </a:cubicBezTo>
                <a:cubicBezTo>
                  <a:pt x="5893611" y="1262787"/>
                  <a:pt x="5880658" y="1256767"/>
                  <a:pt x="5862979" y="1256767"/>
                </a:cubicBezTo>
                <a:cubicBezTo>
                  <a:pt x="5850483" y="1256767"/>
                  <a:pt x="5839357" y="1260577"/>
                  <a:pt x="5829604" y="1268197"/>
                </a:cubicBezTo>
                <a:cubicBezTo>
                  <a:pt x="5819850" y="1275817"/>
                  <a:pt x="5812992" y="1285266"/>
                  <a:pt x="5809030" y="1296543"/>
                </a:cubicBezTo>
                <a:cubicBezTo>
                  <a:pt x="5807201" y="1301420"/>
                  <a:pt x="5806286" y="1307821"/>
                  <a:pt x="5806286" y="1315746"/>
                </a:cubicBezTo>
                <a:lnTo>
                  <a:pt x="5806286" y="1449248"/>
                </a:lnTo>
                <a:lnTo>
                  <a:pt x="5766053" y="1449248"/>
                </a:lnTo>
                <a:close/>
                <a:moveTo>
                  <a:pt x="5023103" y="1124636"/>
                </a:moveTo>
                <a:lnTo>
                  <a:pt x="5063336" y="1124636"/>
                </a:lnTo>
                <a:lnTo>
                  <a:pt x="5063336" y="1263168"/>
                </a:lnTo>
                <a:lnTo>
                  <a:pt x="5064251" y="1263168"/>
                </a:lnTo>
                <a:cubicBezTo>
                  <a:pt x="5071262" y="1250671"/>
                  <a:pt x="5080863" y="1241070"/>
                  <a:pt x="5093054" y="1234364"/>
                </a:cubicBezTo>
                <a:cubicBezTo>
                  <a:pt x="5105856" y="1227049"/>
                  <a:pt x="5119572" y="1223391"/>
                  <a:pt x="5134203" y="1223391"/>
                </a:cubicBezTo>
                <a:cubicBezTo>
                  <a:pt x="5140603" y="1223391"/>
                  <a:pt x="5147080" y="1224230"/>
                  <a:pt x="5153633" y="1225906"/>
                </a:cubicBezTo>
                <a:cubicBezTo>
                  <a:pt x="5160187" y="1227582"/>
                  <a:pt x="5167045" y="1230554"/>
                  <a:pt x="5174208" y="1234821"/>
                </a:cubicBezTo>
                <a:cubicBezTo>
                  <a:pt x="5181370" y="1239089"/>
                  <a:pt x="5187618" y="1244651"/>
                  <a:pt x="5192952" y="1251509"/>
                </a:cubicBezTo>
                <a:cubicBezTo>
                  <a:pt x="5198286" y="1258367"/>
                  <a:pt x="5202706" y="1267435"/>
                  <a:pt x="5206211" y="1278713"/>
                </a:cubicBezTo>
                <a:cubicBezTo>
                  <a:pt x="5209716" y="1289990"/>
                  <a:pt x="5211469" y="1302944"/>
                  <a:pt x="5211469" y="1317575"/>
                </a:cubicBezTo>
                <a:lnTo>
                  <a:pt x="5211469" y="1449248"/>
                </a:lnTo>
                <a:lnTo>
                  <a:pt x="5171236" y="1449248"/>
                </a:lnTo>
                <a:lnTo>
                  <a:pt x="5171236" y="1322147"/>
                </a:lnTo>
                <a:cubicBezTo>
                  <a:pt x="5171236" y="1302639"/>
                  <a:pt x="5167121" y="1286866"/>
                  <a:pt x="5158891" y="1274826"/>
                </a:cubicBezTo>
                <a:cubicBezTo>
                  <a:pt x="5150662" y="1262787"/>
                  <a:pt x="5137708" y="1256767"/>
                  <a:pt x="5120030" y="1256767"/>
                </a:cubicBezTo>
                <a:cubicBezTo>
                  <a:pt x="5107533" y="1256767"/>
                  <a:pt x="5096407" y="1260577"/>
                  <a:pt x="5086654" y="1268197"/>
                </a:cubicBezTo>
                <a:cubicBezTo>
                  <a:pt x="5076900" y="1275817"/>
                  <a:pt x="5070042" y="1285266"/>
                  <a:pt x="5066080" y="1296543"/>
                </a:cubicBezTo>
                <a:cubicBezTo>
                  <a:pt x="5064251" y="1301420"/>
                  <a:pt x="5063336" y="1307821"/>
                  <a:pt x="5063336" y="1315746"/>
                </a:cubicBezTo>
                <a:lnTo>
                  <a:pt x="5063336" y="1449248"/>
                </a:lnTo>
                <a:lnTo>
                  <a:pt x="5023103" y="1449248"/>
                </a:lnTo>
                <a:close/>
                <a:moveTo>
                  <a:pt x="935356" y="1124636"/>
                </a:moveTo>
                <a:lnTo>
                  <a:pt x="975132" y="1124636"/>
                </a:lnTo>
                <a:lnTo>
                  <a:pt x="975132" y="1171728"/>
                </a:lnTo>
                <a:lnTo>
                  <a:pt x="1010794" y="1171728"/>
                </a:lnTo>
                <a:lnTo>
                  <a:pt x="1010794" y="1196874"/>
                </a:lnTo>
                <a:lnTo>
                  <a:pt x="975132" y="1196874"/>
                </a:lnTo>
                <a:lnTo>
                  <a:pt x="975132" y="1392098"/>
                </a:lnTo>
                <a:cubicBezTo>
                  <a:pt x="975132" y="1410081"/>
                  <a:pt x="975742" y="1429131"/>
                  <a:pt x="976961" y="1449248"/>
                </a:cubicBezTo>
                <a:lnTo>
                  <a:pt x="941300" y="1449248"/>
                </a:lnTo>
                <a:lnTo>
                  <a:pt x="939471" y="1410843"/>
                </a:lnTo>
                <a:lnTo>
                  <a:pt x="938099" y="1410843"/>
                </a:lnTo>
                <a:cubicBezTo>
                  <a:pt x="932003" y="1423645"/>
                  <a:pt x="922402" y="1434084"/>
                  <a:pt x="909295" y="1442162"/>
                </a:cubicBezTo>
                <a:cubicBezTo>
                  <a:pt x="896189" y="1450239"/>
                  <a:pt x="880949" y="1454277"/>
                  <a:pt x="863575" y="1454277"/>
                </a:cubicBezTo>
                <a:cubicBezTo>
                  <a:pt x="836448" y="1454277"/>
                  <a:pt x="813817" y="1443838"/>
                  <a:pt x="795681" y="1422959"/>
                </a:cubicBezTo>
                <a:cubicBezTo>
                  <a:pt x="777545" y="1402080"/>
                  <a:pt x="768478" y="1375029"/>
                  <a:pt x="768478" y="1341806"/>
                </a:cubicBezTo>
                <a:cubicBezTo>
                  <a:pt x="768173" y="1306145"/>
                  <a:pt x="777698" y="1277493"/>
                  <a:pt x="797053" y="1255853"/>
                </a:cubicBezTo>
                <a:cubicBezTo>
                  <a:pt x="816408" y="1234212"/>
                  <a:pt x="839954" y="1223391"/>
                  <a:pt x="867690" y="1223391"/>
                </a:cubicBezTo>
                <a:cubicBezTo>
                  <a:pt x="883845" y="1223391"/>
                  <a:pt x="897637" y="1226592"/>
                  <a:pt x="909067" y="1232993"/>
                </a:cubicBezTo>
                <a:cubicBezTo>
                  <a:pt x="920497" y="1239393"/>
                  <a:pt x="928955" y="1247318"/>
                  <a:pt x="934442" y="1256767"/>
                </a:cubicBezTo>
                <a:lnTo>
                  <a:pt x="935356" y="1256767"/>
                </a:lnTo>
                <a:lnTo>
                  <a:pt x="935356" y="1196874"/>
                </a:lnTo>
                <a:lnTo>
                  <a:pt x="845287" y="1196874"/>
                </a:lnTo>
                <a:lnTo>
                  <a:pt x="845287" y="1171728"/>
                </a:lnTo>
                <a:lnTo>
                  <a:pt x="935356" y="1171728"/>
                </a:lnTo>
                <a:close/>
                <a:moveTo>
                  <a:pt x="6841844" y="1095375"/>
                </a:moveTo>
                <a:lnTo>
                  <a:pt x="6878877" y="1095375"/>
                </a:lnTo>
                <a:lnTo>
                  <a:pt x="6833615" y="1155269"/>
                </a:lnTo>
                <a:lnTo>
                  <a:pt x="6810298" y="1155269"/>
                </a:lnTo>
                <a:close/>
                <a:moveTo>
                  <a:pt x="1132638" y="1095375"/>
                </a:moveTo>
                <a:lnTo>
                  <a:pt x="1169214" y="1095375"/>
                </a:lnTo>
                <a:lnTo>
                  <a:pt x="1198017" y="1155269"/>
                </a:lnTo>
                <a:lnTo>
                  <a:pt x="1175157" y="1155269"/>
                </a:lnTo>
                <a:close/>
                <a:moveTo>
                  <a:pt x="3039619" y="1089889"/>
                </a:moveTo>
                <a:lnTo>
                  <a:pt x="3061107" y="1089889"/>
                </a:lnTo>
                <a:cubicBezTo>
                  <a:pt x="3061716" y="1119150"/>
                  <a:pt x="3051353" y="1133780"/>
                  <a:pt x="3030018" y="1133780"/>
                </a:cubicBezTo>
                <a:cubicBezTo>
                  <a:pt x="3023617" y="1133780"/>
                  <a:pt x="3014320" y="1130580"/>
                  <a:pt x="3002128" y="1124179"/>
                </a:cubicBezTo>
                <a:cubicBezTo>
                  <a:pt x="2992679" y="1118997"/>
                  <a:pt x="2986126" y="1116407"/>
                  <a:pt x="2982469" y="1116407"/>
                </a:cubicBezTo>
                <a:cubicBezTo>
                  <a:pt x="2976067" y="1116407"/>
                  <a:pt x="2972258" y="1121131"/>
                  <a:pt x="2971039" y="1130580"/>
                </a:cubicBezTo>
                <a:lnTo>
                  <a:pt x="2948636" y="1130580"/>
                </a:lnTo>
                <a:cubicBezTo>
                  <a:pt x="2949245" y="1118997"/>
                  <a:pt x="2952217" y="1109549"/>
                  <a:pt x="2957551" y="1102233"/>
                </a:cubicBezTo>
                <a:cubicBezTo>
                  <a:pt x="2962885" y="1094918"/>
                  <a:pt x="2970124" y="1091261"/>
                  <a:pt x="2979268" y="1091261"/>
                </a:cubicBezTo>
                <a:cubicBezTo>
                  <a:pt x="2985974" y="1091261"/>
                  <a:pt x="2995423" y="1094461"/>
                  <a:pt x="3007614" y="1100862"/>
                </a:cubicBezTo>
                <a:cubicBezTo>
                  <a:pt x="3016149" y="1105739"/>
                  <a:pt x="3022702" y="1108177"/>
                  <a:pt x="3027274" y="1108177"/>
                </a:cubicBezTo>
                <a:cubicBezTo>
                  <a:pt x="3034895" y="1108177"/>
                  <a:pt x="3039009" y="1102081"/>
                  <a:pt x="3039619" y="1089889"/>
                </a:cubicBezTo>
                <a:close/>
                <a:moveTo>
                  <a:pt x="1715492" y="933374"/>
                </a:moveTo>
                <a:cubicBezTo>
                  <a:pt x="1721893" y="933374"/>
                  <a:pt x="1727226" y="935660"/>
                  <a:pt x="1731494" y="940232"/>
                </a:cubicBezTo>
                <a:cubicBezTo>
                  <a:pt x="1735761" y="944804"/>
                  <a:pt x="1737894" y="950443"/>
                  <a:pt x="1737894" y="957149"/>
                </a:cubicBezTo>
                <a:cubicBezTo>
                  <a:pt x="1737894" y="963549"/>
                  <a:pt x="1735761" y="969036"/>
                  <a:pt x="1731494" y="973608"/>
                </a:cubicBezTo>
                <a:cubicBezTo>
                  <a:pt x="1727226" y="978180"/>
                  <a:pt x="1721740" y="980466"/>
                  <a:pt x="1715034" y="980466"/>
                </a:cubicBezTo>
                <a:cubicBezTo>
                  <a:pt x="1708633" y="980466"/>
                  <a:pt x="1703224" y="978180"/>
                  <a:pt x="1698805" y="973608"/>
                </a:cubicBezTo>
                <a:cubicBezTo>
                  <a:pt x="1694385" y="969036"/>
                  <a:pt x="1692175" y="963549"/>
                  <a:pt x="1692175" y="957149"/>
                </a:cubicBezTo>
                <a:cubicBezTo>
                  <a:pt x="1692175" y="950443"/>
                  <a:pt x="1694460" y="944804"/>
                  <a:pt x="1699033" y="940232"/>
                </a:cubicBezTo>
                <a:cubicBezTo>
                  <a:pt x="1703605" y="935660"/>
                  <a:pt x="1709092" y="933374"/>
                  <a:pt x="1715492" y="933374"/>
                </a:cubicBezTo>
                <a:close/>
                <a:moveTo>
                  <a:pt x="920117" y="783870"/>
                </a:moveTo>
                <a:cubicBezTo>
                  <a:pt x="857633" y="782651"/>
                  <a:pt x="826391" y="799262"/>
                  <a:pt x="826391" y="833705"/>
                </a:cubicBezTo>
                <a:cubicBezTo>
                  <a:pt x="826391" y="846201"/>
                  <a:pt x="829972" y="855726"/>
                  <a:pt x="837135" y="862280"/>
                </a:cubicBezTo>
                <a:cubicBezTo>
                  <a:pt x="844298" y="868833"/>
                  <a:pt x="853213" y="872109"/>
                  <a:pt x="863881" y="872109"/>
                </a:cubicBezTo>
                <a:cubicBezTo>
                  <a:pt x="877597" y="872109"/>
                  <a:pt x="889180" y="868528"/>
                  <a:pt x="898629" y="861365"/>
                </a:cubicBezTo>
                <a:cubicBezTo>
                  <a:pt x="908077" y="854202"/>
                  <a:pt x="914631" y="845439"/>
                  <a:pt x="918288" y="835076"/>
                </a:cubicBezTo>
                <a:cubicBezTo>
                  <a:pt x="919507" y="831114"/>
                  <a:pt x="920117" y="826847"/>
                  <a:pt x="920117" y="822275"/>
                </a:cubicBezTo>
                <a:close/>
                <a:moveTo>
                  <a:pt x="7040498" y="702488"/>
                </a:moveTo>
                <a:cubicBezTo>
                  <a:pt x="7026782" y="702488"/>
                  <a:pt x="7014209" y="706984"/>
                  <a:pt x="7002779" y="715976"/>
                </a:cubicBezTo>
                <a:cubicBezTo>
                  <a:pt x="6991349" y="724967"/>
                  <a:pt x="6983652" y="736931"/>
                  <a:pt x="6979690" y="751866"/>
                </a:cubicBezTo>
                <a:cubicBezTo>
                  <a:pt x="6978166" y="757352"/>
                  <a:pt x="6977405" y="762991"/>
                  <a:pt x="6977405" y="768782"/>
                </a:cubicBezTo>
                <a:lnTo>
                  <a:pt x="6977405" y="808101"/>
                </a:lnTo>
                <a:cubicBezTo>
                  <a:pt x="6977405" y="813893"/>
                  <a:pt x="6978014" y="818769"/>
                  <a:pt x="6979233" y="822732"/>
                </a:cubicBezTo>
                <a:cubicBezTo>
                  <a:pt x="6982891" y="836753"/>
                  <a:pt x="6990206" y="848106"/>
                  <a:pt x="7001179" y="856793"/>
                </a:cubicBezTo>
                <a:cubicBezTo>
                  <a:pt x="7012151" y="865480"/>
                  <a:pt x="7024953" y="869823"/>
                  <a:pt x="7039583" y="869823"/>
                </a:cubicBezTo>
                <a:cubicBezTo>
                  <a:pt x="7060615" y="869823"/>
                  <a:pt x="7077074" y="862051"/>
                  <a:pt x="7088961" y="846506"/>
                </a:cubicBezTo>
                <a:cubicBezTo>
                  <a:pt x="7100848" y="830961"/>
                  <a:pt x="7106792" y="810387"/>
                  <a:pt x="7106792" y="784784"/>
                </a:cubicBezTo>
                <a:cubicBezTo>
                  <a:pt x="7106792" y="761315"/>
                  <a:pt x="7100924" y="741731"/>
                  <a:pt x="7089190" y="726034"/>
                </a:cubicBezTo>
                <a:cubicBezTo>
                  <a:pt x="7077455" y="710337"/>
                  <a:pt x="7061224" y="702488"/>
                  <a:pt x="7040498" y="702488"/>
                </a:cubicBezTo>
                <a:close/>
                <a:moveTo>
                  <a:pt x="1208839" y="702488"/>
                </a:moveTo>
                <a:cubicBezTo>
                  <a:pt x="1188417" y="702488"/>
                  <a:pt x="1172263" y="710489"/>
                  <a:pt x="1160376" y="726491"/>
                </a:cubicBezTo>
                <a:cubicBezTo>
                  <a:pt x="1148488" y="742493"/>
                  <a:pt x="1142545" y="762839"/>
                  <a:pt x="1142545" y="787527"/>
                </a:cubicBezTo>
                <a:cubicBezTo>
                  <a:pt x="1142545" y="810997"/>
                  <a:pt x="1148260" y="830504"/>
                  <a:pt x="1159689" y="846049"/>
                </a:cubicBezTo>
                <a:cubicBezTo>
                  <a:pt x="1171119" y="861594"/>
                  <a:pt x="1187198" y="869366"/>
                  <a:pt x="1207924" y="869366"/>
                </a:cubicBezTo>
                <a:cubicBezTo>
                  <a:pt x="1221640" y="869366"/>
                  <a:pt x="1233985" y="865023"/>
                  <a:pt x="1244957" y="856336"/>
                </a:cubicBezTo>
                <a:cubicBezTo>
                  <a:pt x="1255930" y="847649"/>
                  <a:pt x="1263245" y="835991"/>
                  <a:pt x="1266903" y="821360"/>
                </a:cubicBezTo>
                <a:cubicBezTo>
                  <a:pt x="1268122" y="816483"/>
                  <a:pt x="1268732" y="810692"/>
                  <a:pt x="1268732" y="803987"/>
                </a:cubicBezTo>
                <a:lnTo>
                  <a:pt x="1268732" y="765582"/>
                </a:lnTo>
                <a:cubicBezTo>
                  <a:pt x="1268732" y="758876"/>
                  <a:pt x="1268122" y="753237"/>
                  <a:pt x="1266903" y="748665"/>
                </a:cubicBezTo>
                <a:cubicBezTo>
                  <a:pt x="1263855" y="735559"/>
                  <a:pt x="1257073" y="724586"/>
                  <a:pt x="1246558" y="715747"/>
                </a:cubicBezTo>
                <a:cubicBezTo>
                  <a:pt x="1236042" y="706908"/>
                  <a:pt x="1223469" y="702488"/>
                  <a:pt x="1208839" y="702488"/>
                </a:cubicBezTo>
                <a:close/>
                <a:moveTo>
                  <a:pt x="5246978" y="702031"/>
                </a:moveTo>
                <a:cubicBezTo>
                  <a:pt x="5227471" y="702031"/>
                  <a:pt x="5211622" y="709651"/>
                  <a:pt x="5199430" y="724891"/>
                </a:cubicBezTo>
                <a:cubicBezTo>
                  <a:pt x="5187238" y="740131"/>
                  <a:pt x="5181141" y="760400"/>
                  <a:pt x="5181141" y="785699"/>
                </a:cubicBezTo>
                <a:cubicBezTo>
                  <a:pt x="5181141" y="808559"/>
                  <a:pt x="5186857" y="827532"/>
                  <a:pt x="5198286" y="842620"/>
                </a:cubicBezTo>
                <a:cubicBezTo>
                  <a:pt x="5209716" y="857708"/>
                  <a:pt x="5225795" y="865251"/>
                  <a:pt x="5246521" y="865251"/>
                </a:cubicBezTo>
                <a:cubicBezTo>
                  <a:pt x="5259323" y="865251"/>
                  <a:pt x="5270829" y="861594"/>
                  <a:pt x="5281040" y="854279"/>
                </a:cubicBezTo>
                <a:cubicBezTo>
                  <a:pt x="5291250" y="846963"/>
                  <a:pt x="5298337" y="836905"/>
                  <a:pt x="5302300" y="824103"/>
                </a:cubicBezTo>
                <a:cubicBezTo>
                  <a:pt x="5304433" y="817703"/>
                  <a:pt x="5305500" y="810540"/>
                  <a:pt x="5305500" y="802615"/>
                </a:cubicBezTo>
                <a:lnTo>
                  <a:pt x="5305500" y="762839"/>
                </a:lnTo>
                <a:cubicBezTo>
                  <a:pt x="5305500" y="755219"/>
                  <a:pt x="5304738" y="749275"/>
                  <a:pt x="5303214" y="745008"/>
                </a:cubicBezTo>
                <a:cubicBezTo>
                  <a:pt x="5299252" y="732511"/>
                  <a:pt x="5292470" y="722224"/>
                  <a:pt x="5282868" y="714147"/>
                </a:cubicBezTo>
                <a:cubicBezTo>
                  <a:pt x="5273267" y="706070"/>
                  <a:pt x="5261304" y="702031"/>
                  <a:pt x="5246978" y="702031"/>
                </a:cubicBezTo>
                <a:close/>
                <a:moveTo>
                  <a:pt x="3884903" y="702031"/>
                </a:moveTo>
                <a:cubicBezTo>
                  <a:pt x="3865396" y="702031"/>
                  <a:pt x="3849546" y="709651"/>
                  <a:pt x="3837354" y="724891"/>
                </a:cubicBezTo>
                <a:cubicBezTo>
                  <a:pt x="3825163" y="740131"/>
                  <a:pt x="3819067" y="760400"/>
                  <a:pt x="3819067" y="785699"/>
                </a:cubicBezTo>
                <a:cubicBezTo>
                  <a:pt x="3819067" y="808559"/>
                  <a:pt x="3824781" y="827532"/>
                  <a:pt x="3836212" y="842620"/>
                </a:cubicBezTo>
                <a:cubicBezTo>
                  <a:pt x="3847642" y="857708"/>
                  <a:pt x="3863720" y="865251"/>
                  <a:pt x="3884446" y="865251"/>
                </a:cubicBezTo>
                <a:cubicBezTo>
                  <a:pt x="3897248" y="865251"/>
                  <a:pt x="3908754" y="861594"/>
                  <a:pt x="3918965" y="854279"/>
                </a:cubicBezTo>
                <a:cubicBezTo>
                  <a:pt x="3929176" y="846963"/>
                  <a:pt x="3936262" y="836905"/>
                  <a:pt x="3940224" y="824103"/>
                </a:cubicBezTo>
                <a:cubicBezTo>
                  <a:pt x="3942358" y="817703"/>
                  <a:pt x="3943425" y="810540"/>
                  <a:pt x="3943425" y="802615"/>
                </a:cubicBezTo>
                <a:lnTo>
                  <a:pt x="3943425" y="762839"/>
                </a:lnTo>
                <a:cubicBezTo>
                  <a:pt x="3943425" y="755219"/>
                  <a:pt x="3942663" y="749275"/>
                  <a:pt x="3941139" y="745008"/>
                </a:cubicBezTo>
                <a:cubicBezTo>
                  <a:pt x="3937177" y="732511"/>
                  <a:pt x="3930395" y="722224"/>
                  <a:pt x="3920794" y="714147"/>
                </a:cubicBezTo>
                <a:cubicBezTo>
                  <a:pt x="3911192" y="706070"/>
                  <a:pt x="3899229" y="702031"/>
                  <a:pt x="3884903" y="702031"/>
                </a:cubicBezTo>
                <a:close/>
                <a:moveTo>
                  <a:pt x="5754090" y="701117"/>
                </a:moveTo>
                <a:cubicBezTo>
                  <a:pt x="5732144" y="701117"/>
                  <a:pt x="5715380" y="709575"/>
                  <a:pt x="5703797" y="726491"/>
                </a:cubicBezTo>
                <a:cubicBezTo>
                  <a:pt x="5692215" y="743408"/>
                  <a:pt x="5686424" y="763448"/>
                  <a:pt x="5686424" y="786613"/>
                </a:cubicBezTo>
                <a:cubicBezTo>
                  <a:pt x="5686424" y="810997"/>
                  <a:pt x="5692672" y="831266"/>
                  <a:pt x="5705169" y="847421"/>
                </a:cubicBezTo>
                <a:cubicBezTo>
                  <a:pt x="5717666" y="863575"/>
                  <a:pt x="5733668" y="871652"/>
                  <a:pt x="5753175" y="871652"/>
                </a:cubicBezTo>
                <a:cubicBezTo>
                  <a:pt x="5772378" y="871652"/>
                  <a:pt x="5788379" y="863499"/>
                  <a:pt x="5801181" y="847192"/>
                </a:cubicBezTo>
                <a:cubicBezTo>
                  <a:pt x="5813983" y="830885"/>
                  <a:pt x="5820536" y="810235"/>
                  <a:pt x="5820841" y="785241"/>
                </a:cubicBezTo>
                <a:cubicBezTo>
                  <a:pt x="5820841" y="775488"/>
                  <a:pt x="5819545" y="765810"/>
                  <a:pt x="5816954" y="756209"/>
                </a:cubicBezTo>
                <a:cubicBezTo>
                  <a:pt x="5814364" y="746608"/>
                  <a:pt x="5810554" y="737540"/>
                  <a:pt x="5805524" y="729006"/>
                </a:cubicBezTo>
                <a:cubicBezTo>
                  <a:pt x="5800495" y="720471"/>
                  <a:pt x="5793561" y="713690"/>
                  <a:pt x="5784722" y="708660"/>
                </a:cubicBezTo>
                <a:cubicBezTo>
                  <a:pt x="5775883" y="703631"/>
                  <a:pt x="5765672" y="701117"/>
                  <a:pt x="5754090" y="701117"/>
                </a:cubicBezTo>
                <a:close/>
                <a:moveTo>
                  <a:pt x="3382367" y="701117"/>
                </a:moveTo>
                <a:cubicBezTo>
                  <a:pt x="3360422" y="701117"/>
                  <a:pt x="3343657" y="709575"/>
                  <a:pt x="3332075" y="726491"/>
                </a:cubicBezTo>
                <a:cubicBezTo>
                  <a:pt x="3320492" y="743408"/>
                  <a:pt x="3314701" y="763448"/>
                  <a:pt x="3314701" y="786613"/>
                </a:cubicBezTo>
                <a:cubicBezTo>
                  <a:pt x="3314701" y="810997"/>
                  <a:pt x="3320950" y="831266"/>
                  <a:pt x="3333447" y="847421"/>
                </a:cubicBezTo>
                <a:cubicBezTo>
                  <a:pt x="3345944" y="863575"/>
                  <a:pt x="3361945" y="871652"/>
                  <a:pt x="3381453" y="871652"/>
                </a:cubicBezTo>
                <a:cubicBezTo>
                  <a:pt x="3400654" y="871652"/>
                  <a:pt x="3416658" y="863499"/>
                  <a:pt x="3429458" y="847192"/>
                </a:cubicBezTo>
                <a:cubicBezTo>
                  <a:pt x="3442260" y="830885"/>
                  <a:pt x="3448661" y="810387"/>
                  <a:pt x="3448661" y="785699"/>
                </a:cubicBezTo>
                <a:cubicBezTo>
                  <a:pt x="3448661" y="764058"/>
                  <a:pt x="3443099" y="744551"/>
                  <a:pt x="3431974" y="727177"/>
                </a:cubicBezTo>
                <a:cubicBezTo>
                  <a:pt x="3420848" y="709803"/>
                  <a:pt x="3404312" y="701117"/>
                  <a:pt x="3382367" y="701117"/>
                </a:cubicBezTo>
                <a:close/>
                <a:moveTo>
                  <a:pt x="1715492" y="701117"/>
                </a:moveTo>
                <a:cubicBezTo>
                  <a:pt x="1693546" y="701117"/>
                  <a:pt x="1676783" y="709575"/>
                  <a:pt x="1665199" y="726491"/>
                </a:cubicBezTo>
                <a:cubicBezTo>
                  <a:pt x="1653618" y="743408"/>
                  <a:pt x="1647826" y="763448"/>
                  <a:pt x="1647826" y="786613"/>
                </a:cubicBezTo>
                <a:cubicBezTo>
                  <a:pt x="1647826" y="810997"/>
                  <a:pt x="1654074" y="831266"/>
                  <a:pt x="1666571" y="847421"/>
                </a:cubicBezTo>
                <a:cubicBezTo>
                  <a:pt x="1679068" y="863575"/>
                  <a:pt x="1695071" y="871652"/>
                  <a:pt x="1714578" y="871652"/>
                </a:cubicBezTo>
                <a:cubicBezTo>
                  <a:pt x="1733780" y="871652"/>
                  <a:pt x="1749781" y="863499"/>
                  <a:pt x="1762583" y="847192"/>
                </a:cubicBezTo>
                <a:cubicBezTo>
                  <a:pt x="1775385" y="830885"/>
                  <a:pt x="1781938" y="810235"/>
                  <a:pt x="1782243" y="785241"/>
                </a:cubicBezTo>
                <a:cubicBezTo>
                  <a:pt x="1782243" y="775488"/>
                  <a:pt x="1780947" y="765810"/>
                  <a:pt x="1778357" y="756209"/>
                </a:cubicBezTo>
                <a:cubicBezTo>
                  <a:pt x="1775766" y="746608"/>
                  <a:pt x="1771956" y="737540"/>
                  <a:pt x="1766927" y="729006"/>
                </a:cubicBezTo>
                <a:cubicBezTo>
                  <a:pt x="1761897" y="720471"/>
                  <a:pt x="1754963" y="713690"/>
                  <a:pt x="1746124" y="708660"/>
                </a:cubicBezTo>
                <a:cubicBezTo>
                  <a:pt x="1737285" y="703631"/>
                  <a:pt x="1727074" y="701117"/>
                  <a:pt x="1715492" y="701117"/>
                </a:cubicBezTo>
                <a:close/>
                <a:moveTo>
                  <a:pt x="7384160" y="699745"/>
                </a:moveTo>
                <a:cubicBezTo>
                  <a:pt x="7365567" y="699745"/>
                  <a:pt x="7351089" y="706374"/>
                  <a:pt x="7340726" y="719633"/>
                </a:cubicBezTo>
                <a:cubicBezTo>
                  <a:pt x="7330363" y="732892"/>
                  <a:pt x="7324266" y="747903"/>
                  <a:pt x="7322438" y="764667"/>
                </a:cubicBezTo>
                <a:lnTo>
                  <a:pt x="7439939" y="764667"/>
                </a:lnTo>
                <a:cubicBezTo>
                  <a:pt x="7440243" y="748513"/>
                  <a:pt x="7436052" y="733654"/>
                  <a:pt x="7427365" y="720090"/>
                </a:cubicBezTo>
                <a:cubicBezTo>
                  <a:pt x="7418678" y="706527"/>
                  <a:pt x="7404277" y="699745"/>
                  <a:pt x="7384160" y="699745"/>
                </a:cubicBezTo>
                <a:close/>
                <a:moveTo>
                  <a:pt x="2593087" y="699745"/>
                </a:moveTo>
                <a:cubicBezTo>
                  <a:pt x="2574494" y="699745"/>
                  <a:pt x="2560017" y="706374"/>
                  <a:pt x="2549654" y="719633"/>
                </a:cubicBezTo>
                <a:cubicBezTo>
                  <a:pt x="2539290" y="732892"/>
                  <a:pt x="2533194" y="747903"/>
                  <a:pt x="2531366" y="764667"/>
                </a:cubicBezTo>
                <a:lnTo>
                  <a:pt x="2648866" y="764667"/>
                </a:lnTo>
                <a:cubicBezTo>
                  <a:pt x="2649171" y="748513"/>
                  <a:pt x="2644980" y="733654"/>
                  <a:pt x="2636293" y="720090"/>
                </a:cubicBezTo>
                <a:cubicBezTo>
                  <a:pt x="2627606" y="706527"/>
                  <a:pt x="2613204" y="699745"/>
                  <a:pt x="2593087" y="699745"/>
                </a:cubicBezTo>
                <a:close/>
                <a:moveTo>
                  <a:pt x="7194803" y="675513"/>
                </a:moveTo>
                <a:lnTo>
                  <a:pt x="7235036" y="675513"/>
                </a:lnTo>
                <a:lnTo>
                  <a:pt x="7235036" y="896798"/>
                </a:lnTo>
                <a:lnTo>
                  <a:pt x="7194803" y="896798"/>
                </a:lnTo>
                <a:close/>
                <a:moveTo>
                  <a:pt x="6223253" y="675513"/>
                </a:moveTo>
                <a:lnTo>
                  <a:pt x="6263486" y="675513"/>
                </a:lnTo>
                <a:lnTo>
                  <a:pt x="6263486" y="896798"/>
                </a:lnTo>
                <a:lnTo>
                  <a:pt x="6223253" y="896798"/>
                </a:lnTo>
                <a:close/>
                <a:moveTo>
                  <a:pt x="5918453" y="675513"/>
                </a:moveTo>
                <a:lnTo>
                  <a:pt x="5958686" y="675513"/>
                </a:lnTo>
                <a:lnTo>
                  <a:pt x="5958686" y="896798"/>
                </a:lnTo>
                <a:lnTo>
                  <a:pt x="5918453" y="896798"/>
                </a:lnTo>
                <a:close/>
                <a:moveTo>
                  <a:pt x="2403731" y="675513"/>
                </a:moveTo>
                <a:lnTo>
                  <a:pt x="2443964" y="675513"/>
                </a:lnTo>
                <a:lnTo>
                  <a:pt x="2443964" y="896798"/>
                </a:lnTo>
                <a:lnTo>
                  <a:pt x="2403731" y="896798"/>
                </a:lnTo>
                <a:close/>
                <a:moveTo>
                  <a:pt x="2157223" y="675513"/>
                </a:moveTo>
                <a:lnTo>
                  <a:pt x="2200200" y="675513"/>
                </a:lnTo>
                <a:lnTo>
                  <a:pt x="2243634" y="799415"/>
                </a:lnTo>
                <a:cubicBezTo>
                  <a:pt x="2251559" y="821665"/>
                  <a:pt x="2257502" y="840715"/>
                  <a:pt x="2261465" y="856565"/>
                </a:cubicBezTo>
                <a:lnTo>
                  <a:pt x="2262836" y="856565"/>
                </a:lnTo>
                <a:cubicBezTo>
                  <a:pt x="2266494" y="843458"/>
                  <a:pt x="2272743" y="824408"/>
                  <a:pt x="2281581" y="799415"/>
                </a:cubicBezTo>
                <a:lnTo>
                  <a:pt x="2324558" y="675513"/>
                </a:lnTo>
                <a:lnTo>
                  <a:pt x="2366620" y="675513"/>
                </a:lnTo>
                <a:lnTo>
                  <a:pt x="2279753" y="896798"/>
                </a:lnTo>
                <a:lnTo>
                  <a:pt x="2241348" y="896798"/>
                </a:lnTo>
                <a:close/>
                <a:moveTo>
                  <a:pt x="7638363" y="670941"/>
                </a:moveTo>
                <a:cubicBezTo>
                  <a:pt x="7646897" y="670941"/>
                  <a:pt x="7655356" y="672389"/>
                  <a:pt x="7663738" y="675285"/>
                </a:cubicBezTo>
                <a:cubicBezTo>
                  <a:pt x="7672120" y="678180"/>
                  <a:pt x="7680426" y="682905"/>
                  <a:pt x="7688655" y="689458"/>
                </a:cubicBezTo>
                <a:cubicBezTo>
                  <a:pt x="7696884" y="696011"/>
                  <a:pt x="7703590" y="705765"/>
                  <a:pt x="7708772" y="718719"/>
                </a:cubicBezTo>
                <a:cubicBezTo>
                  <a:pt x="7713954" y="731673"/>
                  <a:pt x="7716544" y="747141"/>
                  <a:pt x="7716544" y="765125"/>
                </a:cubicBezTo>
                <a:lnTo>
                  <a:pt x="7716544" y="896798"/>
                </a:lnTo>
                <a:lnTo>
                  <a:pt x="7676311" y="896798"/>
                </a:lnTo>
                <a:lnTo>
                  <a:pt x="7676311" y="769239"/>
                </a:lnTo>
                <a:cubicBezTo>
                  <a:pt x="7676311" y="749732"/>
                  <a:pt x="7672196" y="733959"/>
                  <a:pt x="7663966" y="721919"/>
                </a:cubicBezTo>
                <a:cubicBezTo>
                  <a:pt x="7655736" y="709880"/>
                  <a:pt x="7642783" y="703860"/>
                  <a:pt x="7625105" y="703860"/>
                </a:cubicBezTo>
                <a:cubicBezTo>
                  <a:pt x="7612608" y="703860"/>
                  <a:pt x="7601482" y="707822"/>
                  <a:pt x="7591729" y="715747"/>
                </a:cubicBezTo>
                <a:cubicBezTo>
                  <a:pt x="7581975" y="723672"/>
                  <a:pt x="7575117" y="733425"/>
                  <a:pt x="7571155" y="745008"/>
                </a:cubicBezTo>
                <a:cubicBezTo>
                  <a:pt x="7569326" y="749885"/>
                  <a:pt x="7568411" y="756133"/>
                  <a:pt x="7568411" y="763753"/>
                </a:cubicBezTo>
                <a:lnTo>
                  <a:pt x="7568411" y="896798"/>
                </a:lnTo>
                <a:lnTo>
                  <a:pt x="7528178" y="896798"/>
                </a:lnTo>
                <a:lnTo>
                  <a:pt x="7528178" y="735407"/>
                </a:lnTo>
                <a:cubicBezTo>
                  <a:pt x="7528178" y="711632"/>
                  <a:pt x="7527568" y="691668"/>
                  <a:pt x="7526349" y="675513"/>
                </a:cubicBezTo>
                <a:lnTo>
                  <a:pt x="7562011" y="675513"/>
                </a:lnTo>
                <a:lnTo>
                  <a:pt x="7564297" y="712089"/>
                </a:lnTo>
                <a:lnTo>
                  <a:pt x="7565211" y="712089"/>
                </a:lnTo>
                <a:cubicBezTo>
                  <a:pt x="7571307" y="700507"/>
                  <a:pt x="7580756" y="690753"/>
                  <a:pt x="7593558" y="682829"/>
                </a:cubicBezTo>
                <a:cubicBezTo>
                  <a:pt x="7606359" y="674904"/>
                  <a:pt x="7621294" y="670941"/>
                  <a:pt x="7638363" y="670941"/>
                </a:cubicBezTo>
                <a:close/>
                <a:moveTo>
                  <a:pt x="7387360" y="670941"/>
                </a:moveTo>
                <a:cubicBezTo>
                  <a:pt x="7404429" y="670941"/>
                  <a:pt x="7419288" y="674370"/>
                  <a:pt x="7431937" y="681228"/>
                </a:cubicBezTo>
                <a:cubicBezTo>
                  <a:pt x="7444586" y="688086"/>
                  <a:pt x="7454111" y="697002"/>
                  <a:pt x="7460512" y="707975"/>
                </a:cubicBezTo>
                <a:cubicBezTo>
                  <a:pt x="7466913" y="718947"/>
                  <a:pt x="7471561" y="729996"/>
                  <a:pt x="7474457" y="741122"/>
                </a:cubicBezTo>
                <a:cubicBezTo>
                  <a:pt x="7477353" y="752247"/>
                  <a:pt x="7478800" y="763448"/>
                  <a:pt x="7478800" y="774726"/>
                </a:cubicBezTo>
                <a:cubicBezTo>
                  <a:pt x="7478800" y="783260"/>
                  <a:pt x="7478191" y="789509"/>
                  <a:pt x="7476972" y="793471"/>
                </a:cubicBezTo>
                <a:lnTo>
                  <a:pt x="7321981" y="793471"/>
                </a:lnTo>
                <a:cubicBezTo>
                  <a:pt x="7322285" y="819379"/>
                  <a:pt x="7329524" y="838658"/>
                  <a:pt x="7343698" y="851307"/>
                </a:cubicBezTo>
                <a:cubicBezTo>
                  <a:pt x="7357871" y="863956"/>
                  <a:pt x="7375930" y="870281"/>
                  <a:pt x="7397876" y="870281"/>
                </a:cubicBezTo>
                <a:cubicBezTo>
                  <a:pt x="7421345" y="870281"/>
                  <a:pt x="7441767" y="866471"/>
                  <a:pt x="7459141" y="858851"/>
                </a:cubicBezTo>
                <a:lnTo>
                  <a:pt x="7466456" y="887654"/>
                </a:lnTo>
                <a:cubicBezTo>
                  <a:pt x="7445425" y="897103"/>
                  <a:pt x="7420736" y="901827"/>
                  <a:pt x="7392390" y="901827"/>
                </a:cubicBezTo>
                <a:cubicBezTo>
                  <a:pt x="7358861" y="901827"/>
                  <a:pt x="7332344" y="891617"/>
                  <a:pt x="7312836" y="871195"/>
                </a:cubicBezTo>
                <a:cubicBezTo>
                  <a:pt x="7293329" y="850773"/>
                  <a:pt x="7283576" y="823646"/>
                  <a:pt x="7283576" y="789813"/>
                </a:cubicBezTo>
                <a:cubicBezTo>
                  <a:pt x="7283576" y="755676"/>
                  <a:pt x="7293025" y="727329"/>
                  <a:pt x="7311922" y="704774"/>
                </a:cubicBezTo>
                <a:cubicBezTo>
                  <a:pt x="7330820" y="682219"/>
                  <a:pt x="7355966" y="670941"/>
                  <a:pt x="7387360" y="670941"/>
                </a:cubicBezTo>
                <a:close/>
                <a:moveTo>
                  <a:pt x="6438213" y="670941"/>
                </a:moveTo>
                <a:cubicBezTo>
                  <a:pt x="6446747" y="670941"/>
                  <a:pt x="6455206" y="672389"/>
                  <a:pt x="6463588" y="675285"/>
                </a:cubicBezTo>
                <a:cubicBezTo>
                  <a:pt x="6471970" y="678180"/>
                  <a:pt x="6480276" y="682905"/>
                  <a:pt x="6488505" y="689458"/>
                </a:cubicBezTo>
                <a:cubicBezTo>
                  <a:pt x="6496734" y="696011"/>
                  <a:pt x="6503440" y="705765"/>
                  <a:pt x="6508622" y="718719"/>
                </a:cubicBezTo>
                <a:cubicBezTo>
                  <a:pt x="6513803" y="731673"/>
                  <a:pt x="6516394" y="747141"/>
                  <a:pt x="6516394" y="765125"/>
                </a:cubicBezTo>
                <a:lnTo>
                  <a:pt x="6516394" y="896798"/>
                </a:lnTo>
                <a:lnTo>
                  <a:pt x="6476161" y="896798"/>
                </a:lnTo>
                <a:lnTo>
                  <a:pt x="6476161" y="769239"/>
                </a:lnTo>
                <a:cubicBezTo>
                  <a:pt x="6476161" y="749732"/>
                  <a:pt x="6472046" y="733959"/>
                  <a:pt x="6463816" y="721919"/>
                </a:cubicBezTo>
                <a:cubicBezTo>
                  <a:pt x="6455586" y="709880"/>
                  <a:pt x="6442633" y="703860"/>
                  <a:pt x="6424955" y="703860"/>
                </a:cubicBezTo>
                <a:cubicBezTo>
                  <a:pt x="6412458" y="703860"/>
                  <a:pt x="6401332" y="707822"/>
                  <a:pt x="6391579" y="715747"/>
                </a:cubicBezTo>
                <a:cubicBezTo>
                  <a:pt x="6381825" y="723672"/>
                  <a:pt x="6374967" y="733425"/>
                  <a:pt x="6371005" y="745008"/>
                </a:cubicBezTo>
                <a:cubicBezTo>
                  <a:pt x="6369176" y="749885"/>
                  <a:pt x="6368261" y="756133"/>
                  <a:pt x="6368261" y="763753"/>
                </a:cubicBezTo>
                <a:lnTo>
                  <a:pt x="6368261" y="896798"/>
                </a:lnTo>
                <a:lnTo>
                  <a:pt x="6328028" y="896798"/>
                </a:lnTo>
                <a:lnTo>
                  <a:pt x="6328028" y="735407"/>
                </a:lnTo>
                <a:cubicBezTo>
                  <a:pt x="6328028" y="711632"/>
                  <a:pt x="6327418" y="691668"/>
                  <a:pt x="6326199" y="675513"/>
                </a:cubicBezTo>
                <a:lnTo>
                  <a:pt x="6361861" y="675513"/>
                </a:lnTo>
                <a:lnTo>
                  <a:pt x="6364147" y="712089"/>
                </a:lnTo>
                <a:lnTo>
                  <a:pt x="6365061" y="712089"/>
                </a:lnTo>
                <a:cubicBezTo>
                  <a:pt x="6371157" y="700507"/>
                  <a:pt x="6380606" y="690753"/>
                  <a:pt x="6393408" y="682829"/>
                </a:cubicBezTo>
                <a:cubicBezTo>
                  <a:pt x="6406209" y="674904"/>
                  <a:pt x="6421144" y="670941"/>
                  <a:pt x="6438213" y="670941"/>
                </a:cubicBezTo>
                <a:close/>
                <a:moveTo>
                  <a:pt x="5240577" y="670941"/>
                </a:moveTo>
                <a:cubicBezTo>
                  <a:pt x="5272582" y="670941"/>
                  <a:pt x="5295594" y="683591"/>
                  <a:pt x="5309615" y="708889"/>
                </a:cubicBezTo>
                <a:lnTo>
                  <a:pt x="5310530" y="708889"/>
                </a:lnTo>
                <a:lnTo>
                  <a:pt x="5311901" y="675513"/>
                </a:lnTo>
                <a:lnTo>
                  <a:pt x="5347563" y="675513"/>
                </a:lnTo>
                <a:cubicBezTo>
                  <a:pt x="5346343" y="689229"/>
                  <a:pt x="5345734" y="709346"/>
                  <a:pt x="5345734" y="735864"/>
                </a:cubicBezTo>
                <a:lnTo>
                  <a:pt x="5345734" y="864337"/>
                </a:lnTo>
                <a:cubicBezTo>
                  <a:pt x="5345734" y="912191"/>
                  <a:pt x="5335218" y="946023"/>
                  <a:pt x="5314187" y="965835"/>
                </a:cubicBezTo>
                <a:cubicBezTo>
                  <a:pt x="5294375" y="983514"/>
                  <a:pt x="5267400" y="992353"/>
                  <a:pt x="5233263" y="992353"/>
                </a:cubicBezTo>
                <a:cubicBezTo>
                  <a:pt x="5202478" y="992353"/>
                  <a:pt x="5177941" y="986257"/>
                  <a:pt x="5159653" y="974065"/>
                </a:cubicBezTo>
                <a:lnTo>
                  <a:pt x="5169711" y="942975"/>
                </a:lnTo>
                <a:cubicBezTo>
                  <a:pt x="5187695" y="954863"/>
                  <a:pt x="5209336" y="960806"/>
                  <a:pt x="5234634" y="960806"/>
                </a:cubicBezTo>
                <a:cubicBezTo>
                  <a:pt x="5256580" y="960806"/>
                  <a:pt x="5273953" y="954558"/>
                  <a:pt x="5286755" y="942061"/>
                </a:cubicBezTo>
                <a:cubicBezTo>
                  <a:pt x="5299556" y="929564"/>
                  <a:pt x="5305957" y="909905"/>
                  <a:pt x="5305957" y="883082"/>
                </a:cubicBezTo>
                <a:lnTo>
                  <a:pt x="5305957" y="858851"/>
                </a:lnTo>
                <a:lnTo>
                  <a:pt x="5305043" y="858851"/>
                </a:lnTo>
                <a:cubicBezTo>
                  <a:pt x="5298642" y="869823"/>
                  <a:pt x="5289422" y="878739"/>
                  <a:pt x="5277382" y="885597"/>
                </a:cubicBezTo>
                <a:cubicBezTo>
                  <a:pt x="5265343" y="892455"/>
                  <a:pt x="5251093" y="895884"/>
                  <a:pt x="5234634" y="895884"/>
                </a:cubicBezTo>
                <a:cubicBezTo>
                  <a:pt x="5207507" y="895884"/>
                  <a:pt x="5185028" y="885597"/>
                  <a:pt x="5167197" y="865023"/>
                </a:cubicBezTo>
                <a:cubicBezTo>
                  <a:pt x="5149366" y="844449"/>
                  <a:pt x="5140451" y="818769"/>
                  <a:pt x="5140451" y="787985"/>
                </a:cubicBezTo>
                <a:cubicBezTo>
                  <a:pt x="5140451" y="752323"/>
                  <a:pt x="5150357" y="723900"/>
                  <a:pt x="5170169" y="702717"/>
                </a:cubicBezTo>
                <a:cubicBezTo>
                  <a:pt x="5189981" y="681533"/>
                  <a:pt x="5213451" y="670941"/>
                  <a:pt x="5240577" y="670941"/>
                </a:cubicBezTo>
                <a:close/>
                <a:moveTo>
                  <a:pt x="5009463" y="670941"/>
                </a:moveTo>
                <a:cubicBezTo>
                  <a:pt x="5017997" y="670941"/>
                  <a:pt x="5026456" y="672389"/>
                  <a:pt x="5034838" y="675285"/>
                </a:cubicBezTo>
                <a:cubicBezTo>
                  <a:pt x="5043220" y="678180"/>
                  <a:pt x="5051526" y="682905"/>
                  <a:pt x="5059755" y="689458"/>
                </a:cubicBezTo>
                <a:cubicBezTo>
                  <a:pt x="5067984" y="696011"/>
                  <a:pt x="5074690" y="705765"/>
                  <a:pt x="5079872" y="718719"/>
                </a:cubicBezTo>
                <a:cubicBezTo>
                  <a:pt x="5085054" y="731673"/>
                  <a:pt x="5087644" y="747141"/>
                  <a:pt x="5087644" y="765125"/>
                </a:cubicBezTo>
                <a:lnTo>
                  <a:pt x="5087644" y="896798"/>
                </a:lnTo>
                <a:lnTo>
                  <a:pt x="5047411" y="896798"/>
                </a:lnTo>
                <a:lnTo>
                  <a:pt x="5047411" y="769239"/>
                </a:lnTo>
                <a:cubicBezTo>
                  <a:pt x="5047411" y="749732"/>
                  <a:pt x="5043296" y="733959"/>
                  <a:pt x="5035066" y="721919"/>
                </a:cubicBezTo>
                <a:cubicBezTo>
                  <a:pt x="5026836" y="709880"/>
                  <a:pt x="5013883" y="703860"/>
                  <a:pt x="4996205" y="703860"/>
                </a:cubicBezTo>
                <a:cubicBezTo>
                  <a:pt x="4983708" y="703860"/>
                  <a:pt x="4972582" y="707822"/>
                  <a:pt x="4962829" y="715747"/>
                </a:cubicBezTo>
                <a:cubicBezTo>
                  <a:pt x="4953075" y="723672"/>
                  <a:pt x="4946217" y="733425"/>
                  <a:pt x="4942255" y="745008"/>
                </a:cubicBezTo>
                <a:cubicBezTo>
                  <a:pt x="4940426" y="749885"/>
                  <a:pt x="4939511" y="756133"/>
                  <a:pt x="4939511" y="763753"/>
                </a:cubicBezTo>
                <a:lnTo>
                  <a:pt x="4939511" y="896798"/>
                </a:lnTo>
                <a:lnTo>
                  <a:pt x="4899278" y="896798"/>
                </a:lnTo>
                <a:lnTo>
                  <a:pt x="4899278" y="735407"/>
                </a:lnTo>
                <a:cubicBezTo>
                  <a:pt x="4899278" y="711632"/>
                  <a:pt x="4898668" y="691668"/>
                  <a:pt x="4897449" y="675513"/>
                </a:cubicBezTo>
                <a:lnTo>
                  <a:pt x="4933111" y="675513"/>
                </a:lnTo>
                <a:lnTo>
                  <a:pt x="4935397" y="712089"/>
                </a:lnTo>
                <a:lnTo>
                  <a:pt x="4936311" y="712089"/>
                </a:lnTo>
                <a:cubicBezTo>
                  <a:pt x="4942407" y="700507"/>
                  <a:pt x="4951856" y="690753"/>
                  <a:pt x="4964658" y="682829"/>
                </a:cubicBezTo>
                <a:cubicBezTo>
                  <a:pt x="4977459" y="674904"/>
                  <a:pt x="4992394" y="670941"/>
                  <a:pt x="5009463" y="670941"/>
                </a:cubicBezTo>
                <a:close/>
                <a:moveTo>
                  <a:pt x="3878503" y="670941"/>
                </a:moveTo>
                <a:cubicBezTo>
                  <a:pt x="3910506" y="670941"/>
                  <a:pt x="3933519" y="683591"/>
                  <a:pt x="3947540" y="708889"/>
                </a:cubicBezTo>
                <a:lnTo>
                  <a:pt x="3948454" y="708889"/>
                </a:lnTo>
                <a:lnTo>
                  <a:pt x="3949826" y="675513"/>
                </a:lnTo>
                <a:lnTo>
                  <a:pt x="3985487" y="675513"/>
                </a:lnTo>
                <a:cubicBezTo>
                  <a:pt x="3984268" y="689229"/>
                  <a:pt x="3983659" y="709346"/>
                  <a:pt x="3983659" y="735864"/>
                </a:cubicBezTo>
                <a:lnTo>
                  <a:pt x="3983659" y="864337"/>
                </a:lnTo>
                <a:cubicBezTo>
                  <a:pt x="3983659" y="912191"/>
                  <a:pt x="3973143" y="946023"/>
                  <a:pt x="3952112" y="965835"/>
                </a:cubicBezTo>
                <a:cubicBezTo>
                  <a:pt x="3932300" y="983514"/>
                  <a:pt x="3905325" y="992353"/>
                  <a:pt x="3871187" y="992353"/>
                </a:cubicBezTo>
                <a:cubicBezTo>
                  <a:pt x="3840403" y="992353"/>
                  <a:pt x="3815866" y="986257"/>
                  <a:pt x="3797578" y="974065"/>
                </a:cubicBezTo>
                <a:lnTo>
                  <a:pt x="3807637" y="942975"/>
                </a:lnTo>
                <a:cubicBezTo>
                  <a:pt x="3825620" y="954863"/>
                  <a:pt x="3847261" y="960806"/>
                  <a:pt x="3872559" y="960806"/>
                </a:cubicBezTo>
                <a:cubicBezTo>
                  <a:pt x="3894504" y="960806"/>
                  <a:pt x="3911878" y="954558"/>
                  <a:pt x="3924680" y="942061"/>
                </a:cubicBezTo>
                <a:cubicBezTo>
                  <a:pt x="3937481" y="929564"/>
                  <a:pt x="3943882" y="909905"/>
                  <a:pt x="3943882" y="883082"/>
                </a:cubicBezTo>
                <a:lnTo>
                  <a:pt x="3943882" y="858851"/>
                </a:lnTo>
                <a:lnTo>
                  <a:pt x="3942968" y="858851"/>
                </a:lnTo>
                <a:cubicBezTo>
                  <a:pt x="3936567" y="869823"/>
                  <a:pt x="3927347" y="878739"/>
                  <a:pt x="3915307" y="885597"/>
                </a:cubicBezTo>
                <a:cubicBezTo>
                  <a:pt x="3903268" y="892455"/>
                  <a:pt x="3889018" y="895884"/>
                  <a:pt x="3872559" y="895884"/>
                </a:cubicBezTo>
                <a:cubicBezTo>
                  <a:pt x="3845432" y="895884"/>
                  <a:pt x="3822953" y="885597"/>
                  <a:pt x="3805122" y="865023"/>
                </a:cubicBezTo>
                <a:cubicBezTo>
                  <a:pt x="3787291" y="844449"/>
                  <a:pt x="3778376" y="818769"/>
                  <a:pt x="3778376" y="787985"/>
                </a:cubicBezTo>
                <a:cubicBezTo>
                  <a:pt x="3778376" y="752323"/>
                  <a:pt x="3788282" y="723900"/>
                  <a:pt x="3808094" y="702717"/>
                </a:cubicBezTo>
                <a:cubicBezTo>
                  <a:pt x="3827906" y="681533"/>
                  <a:pt x="3851375" y="670941"/>
                  <a:pt x="3878503" y="670941"/>
                </a:cubicBezTo>
                <a:close/>
                <a:moveTo>
                  <a:pt x="3647391" y="670941"/>
                </a:moveTo>
                <a:cubicBezTo>
                  <a:pt x="3655926" y="670941"/>
                  <a:pt x="3664383" y="672389"/>
                  <a:pt x="3672763" y="675285"/>
                </a:cubicBezTo>
                <a:cubicBezTo>
                  <a:pt x="3681145" y="678180"/>
                  <a:pt x="3689450" y="682905"/>
                  <a:pt x="3697680" y="689458"/>
                </a:cubicBezTo>
                <a:cubicBezTo>
                  <a:pt x="3705910" y="696011"/>
                  <a:pt x="3712615" y="705765"/>
                  <a:pt x="3717797" y="718719"/>
                </a:cubicBezTo>
                <a:cubicBezTo>
                  <a:pt x="3722978" y="731673"/>
                  <a:pt x="3725569" y="747141"/>
                  <a:pt x="3725569" y="765125"/>
                </a:cubicBezTo>
                <a:lnTo>
                  <a:pt x="3725569" y="896798"/>
                </a:lnTo>
                <a:lnTo>
                  <a:pt x="3685336" y="896798"/>
                </a:lnTo>
                <a:lnTo>
                  <a:pt x="3685336" y="769239"/>
                </a:lnTo>
                <a:cubicBezTo>
                  <a:pt x="3685336" y="749732"/>
                  <a:pt x="3681221" y="733959"/>
                  <a:pt x="3672991" y="721919"/>
                </a:cubicBezTo>
                <a:cubicBezTo>
                  <a:pt x="3664764" y="709880"/>
                  <a:pt x="3651810" y="703860"/>
                  <a:pt x="3634131" y="703860"/>
                </a:cubicBezTo>
                <a:cubicBezTo>
                  <a:pt x="3621636" y="703860"/>
                  <a:pt x="3610510" y="707822"/>
                  <a:pt x="3600756" y="715747"/>
                </a:cubicBezTo>
                <a:cubicBezTo>
                  <a:pt x="3591003" y="723672"/>
                  <a:pt x="3584145" y="733425"/>
                  <a:pt x="3580183" y="745008"/>
                </a:cubicBezTo>
                <a:cubicBezTo>
                  <a:pt x="3578354" y="749885"/>
                  <a:pt x="3577439" y="756133"/>
                  <a:pt x="3577439" y="763753"/>
                </a:cubicBezTo>
                <a:lnTo>
                  <a:pt x="3577439" y="896798"/>
                </a:lnTo>
                <a:lnTo>
                  <a:pt x="3537205" y="896798"/>
                </a:lnTo>
                <a:lnTo>
                  <a:pt x="3537205" y="735407"/>
                </a:lnTo>
                <a:cubicBezTo>
                  <a:pt x="3537205" y="711632"/>
                  <a:pt x="3536596" y="691668"/>
                  <a:pt x="3535377" y="675513"/>
                </a:cubicBezTo>
                <a:lnTo>
                  <a:pt x="3571039" y="675513"/>
                </a:lnTo>
                <a:lnTo>
                  <a:pt x="3573325" y="712089"/>
                </a:lnTo>
                <a:lnTo>
                  <a:pt x="3574239" y="712089"/>
                </a:lnTo>
                <a:cubicBezTo>
                  <a:pt x="3580335" y="700507"/>
                  <a:pt x="3589784" y="690753"/>
                  <a:pt x="3602586" y="682829"/>
                </a:cubicBezTo>
                <a:cubicBezTo>
                  <a:pt x="3615387" y="674904"/>
                  <a:pt x="3630322" y="670941"/>
                  <a:pt x="3647391" y="670941"/>
                </a:cubicBezTo>
                <a:close/>
                <a:moveTo>
                  <a:pt x="3383281" y="670941"/>
                </a:moveTo>
                <a:cubicBezTo>
                  <a:pt x="3414981" y="670941"/>
                  <a:pt x="3440660" y="681457"/>
                  <a:pt x="3460320" y="702488"/>
                </a:cubicBezTo>
                <a:cubicBezTo>
                  <a:pt x="3479979" y="723519"/>
                  <a:pt x="3489809" y="750799"/>
                  <a:pt x="3489809" y="784327"/>
                </a:cubicBezTo>
                <a:cubicBezTo>
                  <a:pt x="3489809" y="822427"/>
                  <a:pt x="3478837" y="851535"/>
                  <a:pt x="3456891" y="871652"/>
                </a:cubicBezTo>
                <a:cubicBezTo>
                  <a:pt x="3434945" y="891769"/>
                  <a:pt x="3409189" y="901827"/>
                  <a:pt x="3379624" y="901827"/>
                </a:cubicBezTo>
                <a:cubicBezTo>
                  <a:pt x="3349144" y="901827"/>
                  <a:pt x="3323845" y="891388"/>
                  <a:pt x="3303729" y="870509"/>
                </a:cubicBezTo>
                <a:cubicBezTo>
                  <a:pt x="3283613" y="849630"/>
                  <a:pt x="3273554" y="822122"/>
                  <a:pt x="3273554" y="787985"/>
                </a:cubicBezTo>
                <a:cubicBezTo>
                  <a:pt x="3273554" y="752323"/>
                  <a:pt x="3283992" y="723900"/>
                  <a:pt x="3304872" y="702717"/>
                </a:cubicBezTo>
                <a:cubicBezTo>
                  <a:pt x="3325750" y="681533"/>
                  <a:pt x="3351886" y="670941"/>
                  <a:pt x="3383281" y="670941"/>
                </a:cubicBezTo>
                <a:close/>
                <a:moveTo>
                  <a:pt x="3235454" y="670941"/>
                </a:moveTo>
                <a:cubicBezTo>
                  <a:pt x="3237892" y="670941"/>
                  <a:pt x="3241550" y="671246"/>
                  <a:pt x="3246426" y="671856"/>
                </a:cubicBezTo>
                <a:lnTo>
                  <a:pt x="3246426" y="709803"/>
                </a:lnTo>
                <a:cubicBezTo>
                  <a:pt x="3243683" y="709194"/>
                  <a:pt x="3239111" y="708889"/>
                  <a:pt x="3232710" y="708889"/>
                </a:cubicBezTo>
                <a:cubicBezTo>
                  <a:pt x="3218690" y="708889"/>
                  <a:pt x="3206878" y="713613"/>
                  <a:pt x="3197278" y="723062"/>
                </a:cubicBezTo>
                <a:cubicBezTo>
                  <a:pt x="3187676" y="732511"/>
                  <a:pt x="3181504" y="744855"/>
                  <a:pt x="3178761" y="760095"/>
                </a:cubicBezTo>
                <a:cubicBezTo>
                  <a:pt x="3177846" y="765582"/>
                  <a:pt x="3177390" y="771830"/>
                  <a:pt x="3177390" y="778841"/>
                </a:cubicBezTo>
                <a:lnTo>
                  <a:pt x="3177390" y="896798"/>
                </a:lnTo>
                <a:lnTo>
                  <a:pt x="3137156" y="896798"/>
                </a:lnTo>
                <a:lnTo>
                  <a:pt x="3137156" y="744551"/>
                </a:lnTo>
                <a:cubicBezTo>
                  <a:pt x="3137156" y="716814"/>
                  <a:pt x="3136546" y="693801"/>
                  <a:pt x="3135327" y="675513"/>
                </a:cubicBezTo>
                <a:lnTo>
                  <a:pt x="3170532" y="675513"/>
                </a:lnTo>
                <a:lnTo>
                  <a:pt x="3172359" y="719405"/>
                </a:lnTo>
                <a:lnTo>
                  <a:pt x="3173732" y="719405"/>
                </a:lnTo>
                <a:cubicBezTo>
                  <a:pt x="3178608" y="704774"/>
                  <a:pt x="3186685" y="693039"/>
                  <a:pt x="3197963" y="684200"/>
                </a:cubicBezTo>
                <a:cubicBezTo>
                  <a:pt x="3209241" y="675361"/>
                  <a:pt x="3221738" y="670941"/>
                  <a:pt x="3235454" y="670941"/>
                </a:cubicBezTo>
                <a:close/>
                <a:moveTo>
                  <a:pt x="2596288" y="670941"/>
                </a:moveTo>
                <a:cubicBezTo>
                  <a:pt x="2613357" y="670941"/>
                  <a:pt x="2628216" y="674370"/>
                  <a:pt x="2640865" y="681228"/>
                </a:cubicBezTo>
                <a:cubicBezTo>
                  <a:pt x="2653514" y="688086"/>
                  <a:pt x="2663040" y="697002"/>
                  <a:pt x="2669440" y="707975"/>
                </a:cubicBezTo>
                <a:cubicBezTo>
                  <a:pt x="2675840" y="718947"/>
                  <a:pt x="2680489" y="729996"/>
                  <a:pt x="2683384" y="741122"/>
                </a:cubicBezTo>
                <a:cubicBezTo>
                  <a:pt x="2686280" y="752247"/>
                  <a:pt x="2687728" y="763448"/>
                  <a:pt x="2687728" y="774726"/>
                </a:cubicBezTo>
                <a:cubicBezTo>
                  <a:pt x="2687728" y="782651"/>
                  <a:pt x="2687271" y="788899"/>
                  <a:pt x="2686357" y="793471"/>
                </a:cubicBezTo>
                <a:lnTo>
                  <a:pt x="2530908" y="793471"/>
                </a:lnTo>
                <a:cubicBezTo>
                  <a:pt x="2531213" y="819379"/>
                  <a:pt x="2538452" y="838658"/>
                  <a:pt x="2552625" y="851307"/>
                </a:cubicBezTo>
                <a:cubicBezTo>
                  <a:pt x="2566798" y="863956"/>
                  <a:pt x="2584858" y="870281"/>
                  <a:pt x="2606804" y="870281"/>
                </a:cubicBezTo>
                <a:cubicBezTo>
                  <a:pt x="2630273" y="870281"/>
                  <a:pt x="2650695" y="866471"/>
                  <a:pt x="2668068" y="858851"/>
                </a:cubicBezTo>
                <a:lnTo>
                  <a:pt x="2675384" y="887654"/>
                </a:lnTo>
                <a:cubicBezTo>
                  <a:pt x="2654353" y="897103"/>
                  <a:pt x="2629664" y="901827"/>
                  <a:pt x="2601317" y="901827"/>
                </a:cubicBezTo>
                <a:cubicBezTo>
                  <a:pt x="2567789" y="901827"/>
                  <a:pt x="2541272" y="891617"/>
                  <a:pt x="2521764" y="871195"/>
                </a:cubicBezTo>
                <a:cubicBezTo>
                  <a:pt x="2502257" y="850773"/>
                  <a:pt x="2492503" y="823646"/>
                  <a:pt x="2492503" y="789813"/>
                </a:cubicBezTo>
                <a:cubicBezTo>
                  <a:pt x="2492503" y="755676"/>
                  <a:pt x="2501953" y="727329"/>
                  <a:pt x="2520850" y="704774"/>
                </a:cubicBezTo>
                <a:cubicBezTo>
                  <a:pt x="2539748" y="682219"/>
                  <a:pt x="2564893" y="670941"/>
                  <a:pt x="2596288" y="670941"/>
                </a:cubicBezTo>
                <a:close/>
                <a:moveTo>
                  <a:pt x="1982726" y="670941"/>
                </a:moveTo>
                <a:cubicBezTo>
                  <a:pt x="2005280" y="670941"/>
                  <a:pt x="2023873" y="674904"/>
                  <a:pt x="2038504" y="682829"/>
                </a:cubicBezTo>
                <a:lnTo>
                  <a:pt x="2029360" y="713461"/>
                </a:lnTo>
                <a:cubicBezTo>
                  <a:pt x="2015949" y="706451"/>
                  <a:pt x="2000404" y="702945"/>
                  <a:pt x="1982726" y="702945"/>
                </a:cubicBezTo>
                <a:cubicBezTo>
                  <a:pt x="1958341" y="702945"/>
                  <a:pt x="1939215" y="710946"/>
                  <a:pt x="1925347" y="726948"/>
                </a:cubicBezTo>
                <a:cubicBezTo>
                  <a:pt x="1911479" y="742950"/>
                  <a:pt x="1904544" y="762839"/>
                  <a:pt x="1904544" y="786613"/>
                </a:cubicBezTo>
                <a:cubicBezTo>
                  <a:pt x="1904544" y="811911"/>
                  <a:pt x="1911783" y="832028"/>
                  <a:pt x="1926261" y="846963"/>
                </a:cubicBezTo>
                <a:cubicBezTo>
                  <a:pt x="1940739" y="861899"/>
                  <a:pt x="1959103" y="869366"/>
                  <a:pt x="1981354" y="869366"/>
                </a:cubicBezTo>
                <a:cubicBezTo>
                  <a:pt x="1998423" y="869366"/>
                  <a:pt x="2014882" y="865861"/>
                  <a:pt x="2030731" y="858851"/>
                </a:cubicBezTo>
                <a:lnTo>
                  <a:pt x="2037589" y="889026"/>
                </a:lnTo>
                <a:cubicBezTo>
                  <a:pt x="2019606" y="897560"/>
                  <a:pt x="1998423" y="901827"/>
                  <a:pt x="1974039" y="901827"/>
                </a:cubicBezTo>
                <a:cubicBezTo>
                  <a:pt x="1940815" y="901827"/>
                  <a:pt x="1914145" y="891464"/>
                  <a:pt x="1894028" y="870738"/>
                </a:cubicBezTo>
                <a:cubicBezTo>
                  <a:pt x="1873912" y="850011"/>
                  <a:pt x="1863853" y="822732"/>
                  <a:pt x="1863853" y="788899"/>
                </a:cubicBezTo>
                <a:cubicBezTo>
                  <a:pt x="1863853" y="754457"/>
                  <a:pt x="1874750" y="726186"/>
                  <a:pt x="1896543" y="704088"/>
                </a:cubicBezTo>
                <a:cubicBezTo>
                  <a:pt x="1918336" y="681990"/>
                  <a:pt x="1947064" y="670941"/>
                  <a:pt x="1982726" y="670941"/>
                </a:cubicBezTo>
                <a:close/>
                <a:moveTo>
                  <a:pt x="874854" y="670941"/>
                </a:moveTo>
                <a:cubicBezTo>
                  <a:pt x="905639" y="670941"/>
                  <a:pt x="927356" y="679476"/>
                  <a:pt x="940005" y="696545"/>
                </a:cubicBezTo>
                <a:cubicBezTo>
                  <a:pt x="952654" y="713613"/>
                  <a:pt x="958979" y="735102"/>
                  <a:pt x="958979" y="761010"/>
                </a:cubicBezTo>
                <a:lnTo>
                  <a:pt x="958979" y="843763"/>
                </a:lnTo>
                <a:cubicBezTo>
                  <a:pt x="958979" y="865099"/>
                  <a:pt x="960045" y="882777"/>
                  <a:pt x="962179" y="896798"/>
                </a:cubicBezTo>
                <a:lnTo>
                  <a:pt x="926060" y="896798"/>
                </a:lnTo>
                <a:lnTo>
                  <a:pt x="922860" y="868909"/>
                </a:lnTo>
                <a:lnTo>
                  <a:pt x="921489" y="868909"/>
                </a:lnTo>
                <a:cubicBezTo>
                  <a:pt x="914783" y="878358"/>
                  <a:pt x="905563" y="886206"/>
                  <a:pt x="893828" y="892455"/>
                </a:cubicBezTo>
                <a:cubicBezTo>
                  <a:pt x="882093" y="898703"/>
                  <a:pt x="868758" y="901827"/>
                  <a:pt x="853823" y="901827"/>
                </a:cubicBezTo>
                <a:cubicBezTo>
                  <a:pt x="832487" y="901827"/>
                  <a:pt x="815875" y="895579"/>
                  <a:pt x="803988" y="883082"/>
                </a:cubicBezTo>
                <a:cubicBezTo>
                  <a:pt x="792101" y="870585"/>
                  <a:pt x="786157" y="855650"/>
                  <a:pt x="786157" y="838277"/>
                </a:cubicBezTo>
                <a:cubicBezTo>
                  <a:pt x="786157" y="811454"/>
                  <a:pt x="797663" y="790956"/>
                  <a:pt x="820676" y="776783"/>
                </a:cubicBezTo>
                <a:cubicBezTo>
                  <a:pt x="843688" y="762610"/>
                  <a:pt x="876530" y="755676"/>
                  <a:pt x="919203" y="755981"/>
                </a:cubicBezTo>
                <a:lnTo>
                  <a:pt x="919203" y="751409"/>
                </a:lnTo>
                <a:cubicBezTo>
                  <a:pt x="919203" y="745922"/>
                  <a:pt x="918669" y="740664"/>
                  <a:pt x="917602" y="735635"/>
                </a:cubicBezTo>
                <a:cubicBezTo>
                  <a:pt x="916536" y="730606"/>
                  <a:pt x="914402" y="725196"/>
                  <a:pt x="911202" y="719405"/>
                </a:cubicBezTo>
                <a:cubicBezTo>
                  <a:pt x="908001" y="713613"/>
                  <a:pt x="902819" y="709041"/>
                  <a:pt x="895657" y="705689"/>
                </a:cubicBezTo>
                <a:cubicBezTo>
                  <a:pt x="888494" y="702336"/>
                  <a:pt x="879579" y="700659"/>
                  <a:pt x="868911" y="700659"/>
                </a:cubicBezTo>
                <a:cubicBezTo>
                  <a:pt x="846355" y="700659"/>
                  <a:pt x="827001" y="706146"/>
                  <a:pt x="810846" y="717119"/>
                </a:cubicBezTo>
                <a:lnTo>
                  <a:pt x="801702" y="690144"/>
                </a:lnTo>
                <a:cubicBezTo>
                  <a:pt x="822124" y="677342"/>
                  <a:pt x="846508" y="670941"/>
                  <a:pt x="874854" y="670941"/>
                </a:cubicBezTo>
                <a:close/>
                <a:moveTo>
                  <a:pt x="5873418" y="638480"/>
                </a:moveTo>
                <a:cubicBezTo>
                  <a:pt x="5878600" y="648843"/>
                  <a:pt x="5881191" y="659969"/>
                  <a:pt x="5881191" y="671856"/>
                </a:cubicBezTo>
                <a:cubicBezTo>
                  <a:pt x="5881191" y="684353"/>
                  <a:pt x="5877533" y="694182"/>
                  <a:pt x="5870218" y="701345"/>
                </a:cubicBezTo>
                <a:cubicBezTo>
                  <a:pt x="5862903" y="708508"/>
                  <a:pt x="5852388" y="711785"/>
                  <a:pt x="5838672" y="711175"/>
                </a:cubicBezTo>
                <a:cubicBezTo>
                  <a:pt x="5853911" y="730682"/>
                  <a:pt x="5861531" y="755066"/>
                  <a:pt x="5861531" y="784327"/>
                </a:cubicBezTo>
                <a:cubicBezTo>
                  <a:pt x="5861531" y="822427"/>
                  <a:pt x="5850559" y="851535"/>
                  <a:pt x="5828613" y="871652"/>
                </a:cubicBezTo>
                <a:cubicBezTo>
                  <a:pt x="5806667" y="891769"/>
                  <a:pt x="5780912" y="901827"/>
                  <a:pt x="5751346" y="901827"/>
                </a:cubicBezTo>
                <a:cubicBezTo>
                  <a:pt x="5720866" y="901827"/>
                  <a:pt x="5695568" y="891388"/>
                  <a:pt x="5675451" y="870509"/>
                </a:cubicBezTo>
                <a:cubicBezTo>
                  <a:pt x="5655334" y="849630"/>
                  <a:pt x="5645276" y="822122"/>
                  <a:pt x="5645276" y="787985"/>
                </a:cubicBezTo>
                <a:cubicBezTo>
                  <a:pt x="5645276" y="752323"/>
                  <a:pt x="5655715" y="723900"/>
                  <a:pt x="5676594" y="702717"/>
                </a:cubicBezTo>
                <a:cubicBezTo>
                  <a:pt x="5697473" y="681533"/>
                  <a:pt x="5723610" y="670941"/>
                  <a:pt x="5755004" y="670941"/>
                </a:cubicBezTo>
                <a:cubicBezTo>
                  <a:pt x="5766891" y="670941"/>
                  <a:pt x="5779540" y="672923"/>
                  <a:pt x="5792951" y="676885"/>
                </a:cubicBezTo>
                <a:cubicBezTo>
                  <a:pt x="5795390" y="677495"/>
                  <a:pt x="5799124" y="678942"/>
                  <a:pt x="5804153" y="681228"/>
                </a:cubicBezTo>
                <a:cubicBezTo>
                  <a:pt x="5809182" y="683514"/>
                  <a:pt x="5813983" y="685343"/>
                  <a:pt x="5818555" y="686715"/>
                </a:cubicBezTo>
                <a:cubicBezTo>
                  <a:pt x="5823127" y="688086"/>
                  <a:pt x="5827546" y="688772"/>
                  <a:pt x="5831813" y="688772"/>
                </a:cubicBezTo>
                <a:cubicBezTo>
                  <a:pt x="5843700" y="688772"/>
                  <a:pt x="5849949" y="682676"/>
                  <a:pt x="5850559" y="670484"/>
                </a:cubicBezTo>
                <a:cubicBezTo>
                  <a:pt x="5850559" y="661950"/>
                  <a:pt x="5847968" y="652958"/>
                  <a:pt x="5842787" y="643509"/>
                </a:cubicBezTo>
                <a:close/>
                <a:moveTo>
                  <a:pt x="1834821" y="638480"/>
                </a:moveTo>
                <a:cubicBezTo>
                  <a:pt x="1840002" y="648843"/>
                  <a:pt x="1842594" y="659969"/>
                  <a:pt x="1842594" y="671856"/>
                </a:cubicBezTo>
                <a:cubicBezTo>
                  <a:pt x="1842594" y="684353"/>
                  <a:pt x="1838936" y="694182"/>
                  <a:pt x="1831621" y="701345"/>
                </a:cubicBezTo>
                <a:cubicBezTo>
                  <a:pt x="1824305" y="708508"/>
                  <a:pt x="1813790" y="711785"/>
                  <a:pt x="1800073" y="711175"/>
                </a:cubicBezTo>
                <a:cubicBezTo>
                  <a:pt x="1815314" y="730682"/>
                  <a:pt x="1822934" y="755066"/>
                  <a:pt x="1822934" y="784327"/>
                </a:cubicBezTo>
                <a:cubicBezTo>
                  <a:pt x="1822934" y="822427"/>
                  <a:pt x="1811960" y="851535"/>
                  <a:pt x="1790015" y="871652"/>
                </a:cubicBezTo>
                <a:cubicBezTo>
                  <a:pt x="1768070" y="891769"/>
                  <a:pt x="1742314" y="901827"/>
                  <a:pt x="1712749" y="901827"/>
                </a:cubicBezTo>
                <a:cubicBezTo>
                  <a:pt x="1682269" y="901827"/>
                  <a:pt x="1656970" y="891388"/>
                  <a:pt x="1636854" y="870509"/>
                </a:cubicBezTo>
                <a:cubicBezTo>
                  <a:pt x="1616736" y="849630"/>
                  <a:pt x="1606678" y="822122"/>
                  <a:pt x="1606678" y="787985"/>
                </a:cubicBezTo>
                <a:cubicBezTo>
                  <a:pt x="1606678" y="752323"/>
                  <a:pt x="1617118" y="723900"/>
                  <a:pt x="1637997" y="702717"/>
                </a:cubicBezTo>
                <a:cubicBezTo>
                  <a:pt x="1658876" y="681533"/>
                  <a:pt x="1685012" y="670941"/>
                  <a:pt x="1716407" y="670941"/>
                </a:cubicBezTo>
                <a:cubicBezTo>
                  <a:pt x="1728294" y="670941"/>
                  <a:pt x="1740943" y="672923"/>
                  <a:pt x="1754353" y="676885"/>
                </a:cubicBezTo>
                <a:cubicBezTo>
                  <a:pt x="1756792" y="677495"/>
                  <a:pt x="1760526" y="678942"/>
                  <a:pt x="1765554" y="681228"/>
                </a:cubicBezTo>
                <a:cubicBezTo>
                  <a:pt x="1770584" y="683514"/>
                  <a:pt x="1775385" y="685343"/>
                  <a:pt x="1779958" y="686715"/>
                </a:cubicBezTo>
                <a:cubicBezTo>
                  <a:pt x="1784529" y="688086"/>
                  <a:pt x="1788949" y="688772"/>
                  <a:pt x="1793215" y="688772"/>
                </a:cubicBezTo>
                <a:cubicBezTo>
                  <a:pt x="1805103" y="688772"/>
                  <a:pt x="1811352" y="682676"/>
                  <a:pt x="1811960" y="670484"/>
                </a:cubicBezTo>
                <a:cubicBezTo>
                  <a:pt x="1811960" y="661645"/>
                  <a:pt x="1809370" y="652806"/>
                  <a:pt x="1804189" y="643967"/>
                </a:cubicBezTo>
                <a:close/>
                <a:moveTo>
                  <a:pt x="5634456" y="625679"/>
                </a:moveTo>
                <a:cubicBezTo>
                  <a:pt x="5639942" y="636042"/>
                  <a:pt x="5642685" y="647015"/>
                  <a:pt x="5642685" y="658597"/>
                </a:cubicBezTo>
                <a:cubicBezTo>
                  <a:pt x="5642685" y="669875"/>
                  <a:pt x="5639028" y="679019"/>
                  <a:pt x="5631712" y="686029"/>
                </a:cubicBezTo>
                <a:cubicBezTo>
                  <a:pt x="5624397" y="693039"/>
                  <a:pt x="5615100" y="696849"/>
                  <a:pt x="5603823" y="697459"/>
                </a:cubicBezTo>
                <a:lnTo>
                  <a:pt x="5598794" y="697459"/>
                </a:lnTo>
                <a:lnTo>
                  <a:pt x="5598794" y="836448"/>
                </a:lnTo>
                <a:cubicBezTo>
                  <a:pt x="5598794" y="861137"/>
                  <a:pt x="5599404" y="881253"/>
                  <a:pt x="5600623" y="896798"/>
                </a:cubicBezTo>
                <a:lnTo>
                  <a:pt x="5564961" y="896798"/>
                </a:lnTo>
                <a:lnTo>
                  <a:pt x="5562675" y="860679"/>
                </a:lnTo>
                <a:lnTo>
                  <a:pt x="5561761" y="860679"/>
                </a:lnTo>
                <a:cubicBezTo>
                  <a:pt x="5555665" y="871652"/>
                  <a:pt x="5546368" y="881253"/>
                  <a:pt x="5533872" y="889483"/>
                </a:cubicBezTo>
                <a:cubicBezTo>
                  <a:pt x="5521375" y="897713"/>
                  <a:pt x="5506287" y="901827"/>
                  <a:pt x="5488609" y="901827"/>
                </a:cubicBezTo>
                <a:cubicBezTo>
                  <a:pt x="5479160" y="901827"/>
                  <a:pt x="5470244" y="900303"/>
                  <a:pt x="5461863" y="897255"/>
                </a:cubicBezTo>
                <a:cubicBezTo>
                  <a:pt x="5453481" y="894207"/>
                  <a:pt x="5445403" y="889254"/>
                  <a:pt x="5437631" y="882396"/>
                </a:cubicBezTo>
                <a:cubicBezTo>
                  <a:pt x="5429858" y="875538"/>
                  <a:pt x="5423686" y="865480"/>
                  <a:pt x="5419114" y="852221"/>
                </a:cubicBezTo>
                <a:cubicBezTo>
                  <a:pt x="5414542" y="838962"/>
                  <a:pt x="5412256" y="823189"/>
                  <a:pt x="5412256" y="804901"/>
                </a:cubicBezTo>
                <a:lnTo>
                  <a:pt x="5412256" y="675513"/>
                </a:lnTo>
                <a:lnTo>
                  <a:pt x="5452490" y="675513"/>
                </a:lnTo>
                <a:lnTo>
                  <a:pt x="5452490" y="798043"/>
                </a:lnTo>
                <a:cubicBezTo>
                  <a:pt x="5452490" y="844982"/>
                  <a:pt x="5468949" y="868452"/>
                  <a:pt x="5501867" y="868452"/>
                </a:cubicBezTo>
                <a:cubicBezTo>
                  <a:pt x="5514364" y="868452"/>
                  <a:pt x="5525337" y="864794"/>
                  <a:pt x="5534786" y="857479"/>
                </a:cubicBezTo>
                <a:cubicBezTo>
                  <a:pt x="5544234" y="850164"/>
                  <a:pt x="5550940" y="841477"/>
                  <a:pt x="5554902" y="831419"/>
                </a:cubicBezTo>
                <a:cubicBezTo>
                  <a:pt x="5557341" y="825627"/>
                  <a:pt x="5558560" y="818769"/>
                  <a:pt x="5558560" y="810845"/>
                </a:cubicBezTo>
                <a:lnTo>
                  <a:pt x="5558560" y="675513"/>
                </a:lnTo>
                <a:lnTo>
                  <a:pt x="5590564" y="675513"/>
                </a:lnTo>
                <a:cubicBezTo>
                  <a:pt x="5604890" y="675513"/>
                  <a:pt x="5612052" y="669417"/>
                  <a:pt x="5612052" y="657225"/>
                </a:cubicBezTo>
                <a:cubicBezTo>
                  <a:pt x="5612052" y="648691"/>
                  <a:pt x="5609310" y="640004"/>
                  <a:pt x="5603823" y="631165"/>
                </a:cubicBezTo>
                <a:close/>
                <a:moveTo>
                  <a:pt x="4777205" y="625679"/>
                </a:moveTo>
                <a:cubicBezTo>
                  <a:pt x="4782692" y="636042"/>
                  <a:pt x="4785435" y="647015"/>
                  <a:pt x="4785435" y="658597"/>
                </a:cubicBezTo>
                <a:cubicBezTo>
                  <a:pt x="4785435" y="669875"/>
                  <a:pt x="4781778" y="679019"/>
                  <a:pt x="4774462" y="686029"/>
                </a:cubicBezTo>
                <a:cubicBezTo>
                  <a:pt x="4767147" y="693039"/>
                  <a:pt x="4757851" y="696849"/>
                  <a:pt x="4746573" y="697459"/>
                </a:cubicBezTo>
                <a:lnTo>
                  <a:pt x="4741544" y="697459"/>
                </a:lnTo>
                <a:lnTo>
                  <a:pt x="4741544" y="836448"/>
                </a:lnTo>
                <a:cubicBezTo>
                  <a:pt x="4741544" y="861137"/>
                  <a:pt x="4742153" y="881253"/>
                  <a:pt x="4743373" y="896798"/>
                </a:cubicBezTo>
                <a:lnTo>
                  <a:pt x="4707711" y="896798"/>
                </a:lnTo>
                <a:lnTo>
                  <a:pt x="4705425" y="860679"/>
                </a:lnTo>
                <a:lnTo>
                  <a:pt x="4704511" y="860679"/>
                </a:lnTo>
                <a:cubicBezTo>
                  <a:pt x="4698415" y="871652"/>
                  <a:pt x="4689118" y="881253"/>
                  <a:pt x="4676621" y="889483"/>
                </a:cubicBezTo>
                <a:cubicBezTo>
                  <a:pt x="4664125" y="897713"/>
                  <a:pt x="4649037" y="901827"/>
                  <a:pt x="4631359" y="901827"/>
                </a:cubicBezTo>
                <a:cubicBezTo>
                  <a:pt x="4621910" y="901827"/>
                  <a:pt x="4612994" y="900303"/>
                  <a:pt x="4604612" y="897255"/>
                </a:cubicBezTo>
                <a:cubicBezTo>
                  <a:pt x="4596230" y="894207"/>
                  <a:pt x="4588153" y="889254"/>
                  <a:pt x="4580381" y="882396"/>
                </a:cubicBezTo>
                <a:cubicBezTo>
                  <a:pt x="4572609" y="875538"/>
                  <a:pt x="4566436" y="865480"/>
                  <a:pt x="4561864" y="852221"/>
                </a:cubicBezTo>
                <a:cubicBezTo>
                  <a:pt x="4557292" y="838962"/>
                  <a:pt x="4555006" y="823189"/>
                  <a:pt x="4555006" y="804901"/>
                </a:cubicBezTo>
                <a:lnTo>
                  <a:pt x="4555006" y="675513"/>
                </a:lnTo>
                <a:lnTo>
                  <a:pt x="4595240" y="675513"/>
                </a:lnTo>
                <a:lnTo>
                  <a:pt x="4595240" y="798043"/>
                </a:lnTo>
                <a:cubicBezTo>
                  <a:pt x="4595240" y="844982"/>
                  <a:pt x="4611699" y="868452"/>
                  <a:pt x="4644618" y="868452"/>
                </a:cubicBezTo>
                <a:cubicBezTo>
                  <a:pt x="4657114" y="868452"/>
                  <a:pt x="4668087" y="864794"/>
                  <a:pt x="4677536" y="857479"/>
                </a:cubicBezTo>
                <a:cubicBezTo>
                  <a:pt x="4686985" y="850164"/>
                  <a:pt x="4693690" y="841477"/>
                  <a:pt x="4697653" y="831419"/>
                </a:cubicBezTo>
                <a:cubicBezTo>
                  <a:pt x="4700091" y="825627"/>
                  <a:pt x="4701310" y="818769"/>
                  <a:pt x="4701310" y="810845"/>
                </a:cubicBezTo>
                <a:lnTo>
                  <a:pt x="4701310" y="675513"/>
                </a:lnTo>
                <a:lnTo>
                  <a:pt x="4733314" y="675513"/>
                </a:lnTo>
                <a:cubicBezTo>
                  <a:pt x="4747640" y="675513"/>
                  <a:pt x="4754803" y="669417"/>
                  <a:pt x="4754803" y="657225"/>
                </a:cubicBezTo>
                <a:cubicBezTo>
                  <a:pt x="4754803" y="648691"/>
                  <a:pt x="4752060" y="640004"/>
                  <a:pt x="4746573" y="631165"/>
                </a:cubicBezTo>
                <a:close/>
                <a:moveTo>
                  <a:pt x="1595857" y="625679"/>
                </a:moveTo>
                <a:cubicBezTo>
                  <a:pt x="1601344" y="636042"/>
                  <a:pt x="1604087" y="647015"/>
                  <a:pt x="1604087" y="658597"/>
                </a:cubicBezTo>
                <a:cubicBezTo>
                  <a:pt x="1604087" y="669875"/>
                  <a:pt x="1600429" y="679019"/>
                  <a:pt x="1593115" y="686029"/>
                </a:cubicBezTo>
                <a:cubicBezTo>
                  <a:pt x="1585799" y="693039"/>
                  <a:pt x="1576503" y="696849"/>
                  <a:pt x="1565226" y="697459"/>
                </a:cubicBezTo>
                <a:lnTo>
                  <a:pt x="1560197" y="697459"/>
                </a:lnTo>
                <a:lnTo>
                  <a:pt x="1560197" y="836448"/>
                </a:lnTo>
                <a:cubicBezTo>
                  <a:pt x="1560197" y="861137"/>
                  <a:pt x="1560806" y="881253"/>
                  <a:pt x="1562026" y="896798"/>
                </a:cubicBezTo>
                <a:lnTo>
                  <a:pt x="1526364" y="896798"/>
                </a:lnTo>
                <a:lnTo>
                  <a:pt x="1524078" y="860679"/>
                </a:lnTo>
                <a:lnTo>
                  <a:pt x="1523164" y="860679"/>
                </a:lnTo>
                <a:cubicBezTo>
                  <a:pt x="1517068" y="871652"/>
                  <a:pt x="1507771" y="881253"/>
                  <a:pt x="1495274" y="889483"/>
                </a:cubicBezTo>
                <a:cubicBezTo>
                  <a:pt x="1482778" y="897713"/>
                  <a:pt x="1467690" y="901827"/>
                  <a:pt x="1450012" y="901827"/>
                </a:cubicBezTo>
                <a:cubicBezTo>
                  <a:pt x="1440562" y="901827"/>
                  <a:pt x="1431647" y="900303"/>
                  <a:pt x="1423265" y="897255"/>
                </a:cubicBezTo>
                <a:cubicBezTo>
                  <a:pt x="1414883" y="894207"/>
                  <a:pt x="1406806" y="889254"/>
                  <a:pt x="1399034" y="882396"/>
                </a:cubicBezTo>
                <a:cubicBezTo>
                  <a:pt x="1391261" y="875538"/>
                  <a:pt x="1385089" y="865480"/>
                  <a:pt x="1380517" y="852221"/>
                </a:cubicBezTo>
                <a:cubicBezTo>
                  <a:pt x="1375945" y="838962"/>
                  <a:pt x="1373659" y="823189"/>
                  <a:pt x="1373659" y="804901"/>
                </a:cubicBezTo>
                <a:lnTo>
                  <a:pt x="1373659" y="675513"/>
                </a:lnTo>
                <a:lnTo>
                  <a:pt x="1413893" y="675513"/>
                </a:lnTo>
                <a:lnTo>
                  <a:pt x="1413893" y="798043"/>
                </a:lnTo>
                <a:cubicBezTo>
                  <a:pt x="1413893" y="844982"/>
                  <a:pt x="1430352" y="868452"/>
                  <a:pt x="1463270" y="868452"/>
                </a:cubicBezTo>
                <a:cubicBezTo>
                  <a:pt x="1475767" y="868452"/>
                  <a:pt x="1486740" y="864794"/>
                  <a:pt x="1496189" y="857479"/>
                </a:cubicBezTo>
                <a:cubicBezTo>
                  <a:pt x="1505638" y="850164"/>
                  <a:pt x="1512343" y="841477"/>
                  <a:pt x="1516306" y="831419"/>
                </a:cubicBezTo>
                <a:cubicBezTo>
                  <a:pt x="1518744" y="825627"/>
                  <a:pt x="1519963" y="818769"/>
                  <a:pt x="1519963" y="810845"/>
                </a:cubicBezTo>
                <a:lnTo>
                  <a:pt x="1519963" y="675513"/>
                </a:lnTo>
                <a:lnTo>
                  <a:pt x="1551967" y="675513"/>
                </a:lnTo>
                <a:cubicBezTo>
                  <a:pt x="1566293" y="675513"/>
                  <a:pt x="1573455" y="669417"/>
                  <a:pt x="1573455" y="657225"/>
                </a:cubicBezTo>
                <a:cubicBezTo>
                  <a:pt x="1573455" y="648691"/>
                  <a:pt x="1570712" y="640004"/>
                  <a:pt x="1565226" y="631165"/>
                </a:cubicBezTo>
                <a:close/>
                <a:moveTo>
                  <a:pt x="776709" y="625679"/>
                </a:moveTo>
                <a:cubicBezTo>
                  <a:pt x="782195" y="636042"/>
                  <a:pt x="784938" y="647015"/>
                  <a:pt x="784938" y="658597"/>
                </a:cubicBezTo>
                <a:cubicBezTo>
                  <a:pt x="784938" y="669875"/>
                  <a:pt x="781281" y="679019"/>
                  <a:pt x="773965" y="686029"/>
                </a:cubicBezTo>
                <a:cubicBezTo>
                  <a:pt x="766650" y="693039"/>
                  <a:pt x="757354" y="696849"/>
                  <a:pt x="746076" y="697459"/>
                </a:cubicBezTo>
                <a:lnTo>
                  <a:pt x="741047" y="697459"/>
                </a:lnTo>
                <a:lnTo>
                  <a:pt x="741047" y="836448"/>
                </a:lnTo>
                <a:cubicBezTo>
                  <a:pt x="741047" y="861137"/>
                  <a:pt x="741656" y="881253"/>
                  <a:pt x="742876" y="896798"/>
                </a:cubicBezTo>
                <a:lnTo>
                  <a:pt x="707214" y="896798"/>
                </a:lnTo>
                <a:lnTo>
                  <a:pt x="704928" y="860679"/>
                </a:lnTo>
                <a:lnTo>
                  <a:pt x="704014" y="860679"/>
                </a:lnTo>
                <a:cubicBezTo>
                  <a:pt x="697918" y="871652"/>
                  <a:pt x="688621" y="881253"/>
                  <a:pt x="676125" y="889483"/>
                </a:cubicBezTo>
                <a:cubicBezTo>
                  <a:pt x="663627" y="897713"/>
                  <a:pt x="648540" y="901827"/>
                  <a:pt x="630862" y="901827"/>
                </a:cubicBezTo>
                <a:cubicBezTo>
                  <a:pt x="621413" y="901827"/>
                  <a:pt x="612498" y="900303"/>
                  <a:pt x="604116" y="897255"/>
                </a:cubicBezTo>
                <a:cubicBezTo>
                  <a:pt x="595734" y="894207"/>
                  <a:pt x="587656" y="889254"/>
                  <a:pt x="579884" y="882396"/>
                </a:cubicBezTo>
                <a:cubicBezTo>
                  <a:pt x="572112" y="875538"/>
                  <a:pt x="565939" y="865480"/>
                  <a:pt x="561367" y="852221"/>
                </a:cubicBezTo>
                <a:cubicBezTo>
                  <a:pt x="556795" y="838962"/>
                  <a:pt x="554509" y="823189"/>
                  <a:pt x="554509" y="804901"/>
                </a:cubicBezTo>
                <a:lnTo>
                  <a:pt x="554509" y="675513"/>
                </a:lnTo>
                <a:lnTo>
                  <a:pt x="594743" y="675513"/>
                </a:lnTo>
                <a:lnTo>
                  <a:pt x="594743" y="798043"/>
                </a:lnTo>
                <a:cubicBezTo>
                  <a:pt x="594743" y="844982"/>
                  <a:pt x="611202" y="868452"/>
                  <a:pt x="644121" y="868452"/>
                </a:cubicBezTo>
                <a:cubicBezTo>
                  <a:pt x="656617" y="868452"/>
                  <a:pt x="667590" y="864794"/>
                  <a:pt x="677039" y="857479"/>
                </a:cubicBezTo>
                <a:cubicBezTo>
                  <a:pt x="686488" y="850164"/>
                  <a:pt x="693193" y="841477"/>
                  <a:pt x="697156" y="831419"/>
                </a:cubicBezTo>
                <a:cubicBezTo>
                  <a:pt x="699594" y="825627"/>
                  <a:pt x="700813" y="818769"/>
                  <a:pt x="700813" y="810845"/>
                </a:cubicBezTo>
                <a:lnTo>
                  <a:pt x="700813" y="675513"/>
                </a:lnTo>
                <a:lnTo>
                  <a:pt x="732817" y="675513"/>
                </a:lnTo>
                <a:cubicBezTo>
                  <a:pt x="747143" y="675513"/>
                  <a:pt x="754306" y="669417"/>
                  <a:pt x="754306" y="657225"/>
                </a:cubicBezTo>
                <a:cubicBezTo>
                  <a:pt x="754306" y="648691"/>
                  <a:pt x="751562" y="640004"/>
                  <a:pt x="746076" y="631165"/>
                </a:cubicBezTo>
                <a:close/>
                <a:moveTo>
                  <a:pt x="4195266" y="622478"/>
                </a:moveTo>
                <a:lnTo>
                  <a:pt x="4195266" y="675513"/>
                </a:lnTo>
                <a:lnTo>
                  <a:pt x="4252873" y="675513"/>
                </a:lnTo>
                <a:lnTo>
                  <a:pt x="4252873" y="706146"/>
                </a:lnTo>
                <a:lnTo>
                  <a:pt x="4195266" y="706146"/>
                </a:lnTo>
                <a:lnTo>
                  <a:pt x="4195266" y="825475"/>
                </a:lnTo>
                <a:cubicBezTo>
                  <a:pt x="4195266" y="854126"/>
                  <a:pt x="4205324" y="868452"/>
                  <a:pt x="4225441" y="868452"/>
                </a:cubicBezTo>
                <a:cubicBezTo>
                  <a:pt x="4234890" y="868452"/>
                  <a:pt x="4242662" y="867537"/>
                  <a:pt x="4248759" y="865709"/>
                </a:cubicBezTo>
                <a:lnTo>
                  <a:pt x="4250587" y="896341"/>
                </a:lnTo>
                <a:cubicBezTo>
                  <a:pt x="4240224" y="899999"/>
                  <a:pt x="4228337" y="901827"/>
                  <a:pt x="4214926" y="901827"/>
                </a:cubicBezTo>
                <a:cubicBezTo>
                  <a:pt x="4196333" y="901827"/>
                  <a:pt x="4181855" y="896189"/>
                  <a:pt x="4171492" y="884911"/>
                </a:cubicBezTo>
                <a:cubicBezTo>
                  <a:pt x="4161128" y="873329"/>
                  <a:pt x="4155947" y="853974"/>
                  <a:pt x="4155947" y="826847"/>
                </a:cubicBezTo>
                <a:lnTo>
                  <a:pt x="4155947" y="706146"/>
                </a:lnTo>
                <a:lnTo>
                  <a:pt x="4121657" y="706146"/>
                </a:lnTo>
                <a:lnTo>
                  <a:pt x="4121657" y="675513"/>
                </a:lnTo>
                <a:lnTo>
                  <a:pt x="4155947" y="675513"/>
                </a:lnTo>
                <a:lnTo>
                  <a:pt x="4155947" y="634365"/>
                </a:lnTo>
                <a:close/>
                <a:moveTo>
                  <a:pt x="3033219" y="622478"/>
                </a:moveTo>
                <a:lnTo>
                  <a:pt x="3033219" y="675513"/>
                </a:lnTo>
                <a:lnTo>
                  <a:pt x="3090826" y="675513"/>
                </a:lnTo>
                <a:lnTo>
                  <a:pt x="3090826" y="706146"/>
                </a:lnTo>
                <a:lnTo>
                  <a:pt x="3033219" y="706146"/>
                </a:lnTo>
                <a:lnTo>
                  <a:pt x="3033219" y="825475"/>
                </a:lnTo>
                <a:cubicBezTo>
                  <a:pt x="3033219" y="854126"/>
                  <a:pt x="3043277" y="868452"/>
                  <a:pt x="3063394" y="868452"/>
                </a:cubicBezTo>
                <a:cubicBezTo>
                  <a:pt x="3072842" y="868452"/>
                  <a:pt x="3080615" y="867537"/>
                  <a:pt x="3086711" y="865709"/>
                </a:cubicBezTo>
                <a:lnTo>
                  <a:pt x="3088540" y="896341"/>
                </a:lnTo>
                <a:cubicBezTo>
                  <a:pt x="3078176" y="899999"/>
                  <a:pt x="3066289" y="901827"/>
                  <a:pt x="3052878" y="901827"/>
                </a:cubicBezTo>
                <a:cubicBezTo>
                  <a:pt x="3034285" y="901827"/>
                  <a:pt x="3019808" y="896189"/>
                  <a:pt x="3009444" y="884911"/>
                </a:cubicBezTo>
                <a:cubicBezTo>
                  <a:pt x="2999081" y="873329"/>
                  <a:pt x="2993899" y="853974"/>
                  <a:pt x="2993899" y="826847"/>
                </a:cubicBezTo>
                <a:lnTo>
                  <a:pt x="2993899" y="706146"/>
                </a:lnTo>
                <a:lnTo>
                  <a:pt x="2959610" y="706146"/>
                </a:lnTo>
                <a:lnTo>
                  <a:pt x="2959610" y="675513"/>
                </a:lnTo>
                <a:lnTo>
                  <a:pt x="2993899" y="675513"/>
                </a:lnTo>
                <a:lnTo>
                  <a:pt x="2993899" y="634365"/>
                </a:lnTo>
                <a:close/>
                <a:moveTo>
                  <a:pt x="2785569" y="622478"/>
                </a:moveTo>
                <a:lnTo>
                  <a:pt x="2785569" y="675513"/>
                </a:lnTo>
                <a:lnTo>
                  <a:pt x="2843176" y="675513"/>
                </a:lnTo>
                <a:lnTo>
                  <a:pt x="2843176" y="706146"/>
                </a:lnTo>
                <a:lnTo>
                  <a:pt x="2785569" y="706146"/>
                </a:lnTo>
                <a:lnTo>
                  <a:pt x="2785569" y="825475"/>
                </a:lnTo>
                <a:cubicBezTo>
                  <a:pt x="2785569" y="854126"/>
                  <a:pt x="2795628" y="868452"/>
                  <a:pt x="2815744" y="868452"/>
                </a:cubicBezTo>
                <a:cubicBezTo>
                  <a:pt x="2825192" y="868452"/>
                  <a:pt x="2832965" y="867537"/>
                  <a:pt x="2839061" y="865709"/>
                </a:cubicBezTo>
                <a:lnTo>
                  <a:pt x="2840890" y="896341"/>
                </a:lnTo>
                <a:cubicBezTo>
                  <a:pt x="2830527" y="899999"/>
                  <a:pt x="2818639" y="901827"/>
                  <a:pt x="2805229" y="901827"/>
                </a:cubicBezTo>
                <a:cubicBezTo>
                  <a:pt x="2786635" y="901827"/>
                  <a:pt x="2772158" y="896189"/>
                  <a:pt x="2761794" y="884911"/>
                </a:cubicBezTo>
                <a:cubicBezTo>
                  <a:pt x="2751431" y="873329"/>
                  <a:pt x="2746249" y="853974"/>
                  <a:pt x="2746249" y="826847"/>
                </a:cubicBezTo>
                <a:lnTo>
                  <a:pt x="2746249" y="706146"/>
                </a:lnTo>
                <a:lnTo>
                  <a:pt x="2711959" y="706146"/>
                </a:lnTo>
                <a:lnTo>
                  <a:pt x="2711959" y="675513"/>
                </a:lnTo>
                <a:lnTo>
                  <a:pt x="2746249" y="675513"/>
                </a:lnTo>
                <a:lnTo>
                  <a:pt x="2746249" y="634365"/>
                </a:lnTo>
                <a:close/>
                <a:moveTo>
                  <a:pt x="7214920" y="588188"/>
                </a:moveTo>
                <a:cubicBezTo>
                  <a:pt x="7222235" y="588188"/>
                  <a:pt x="7228178" y="590550"/>
                  <a:pt x="7232751" y="595275"/>
                </a:cubicBezTo>
                <a:cubicBezTo>
                  <a:pt x="7237322" y="599999"/>
                  <a:pt x="7239608" y="606019"/>
                  <a:pt x="7239608" y="613334"/>
                </a:cubicBezTo>
                <a:cubicBezTo>
                  <a:pt x="7239608" y="620345"/>
                  <a:pt x="7237322" y="626212"/>
                  <a:pt x="7232751" y="630936"/>
                </a:cubicBezTo>
                <a:cubicBezTo>
                  <a:pt x="7228178" y="635661"/>
                  <a:pt x="7221930" y="638023"/>
                  <a:pt x="7214005" y="638023"/>
                </a:cubicBezTo>
                <a:cubicBezTo>
                  <a:pt x="7206690" y="638023"/>
                  <a:pt x="7200823" y="635661"/>
                  <a:pt x="7196403" y="630936"/>
                </a:cubicBezTo>
                <a:cubicBezTo>
                  <a:pt x="7191983" y="626212"/>
                  <a:pt x="7189774" y="620345"/>
                  <a:pt x="7189774" y="613334"/>
                </a:cubicBezTo>
                <a:cubicBezTo>
                  <a:pt x="7189774" y="606324"/>
                  <a:pt x="7192136" y="600380"/>
                  <a:pt x="7196860" y="595503"/>
                </a:cubicBezTo>
                <a:cubicBezTo>
                  <a:pt x="7201584" y="590627"/>
                  <a:pt x="7207604" y="588188"/>
                  <a:pt x="7214920" y="588188"/>
                </a:cubicBezTo>
                <a:close/>
                <a:moveTo>
                  <a:pt x="5938570" y="588188"/>
                </a:moveTo>
                <a:cubicBezTo>
                  <a:pt x="5945885" y="588188"/>
                  <a:pt x="5951829" y="590550"/>
                  <a:pt x="5956401" y="595275"/>
                </a:cubicBezTo>
                <a:cubicBezTo>
                  <a:pt x="5960972" y="599999"/>
                  <a:pt x="5963258" y="606019"/>
                  <a:pt x="5963258" y="613334"/>
                </a:cubicBezTo>
                <a:cubicBezTo>
                  <a:pt x="5963258" y="620345"/>
                  <a:pt x="5960972" y="626212"/>
                  <a:pt x="5956401" y="630936"/>
                </a:cubicBezTo>
                <a:cubicBezTo>
                  <a:pt x="5951829" y="635661"/>
                  <a:pt x="5945580" y="638023"/>
                  <a:pt x="5937655" y="638023"/>
                </a:cubicBezTo>
                <a:cubicBezTo>
                  <a:pt x="5930340" y="638023"/>
                  <a:pt x="5924473" y="635661"/>
                  <a:pt x="5920053" y="630936"/>
                </a:cubicBezTo>
                <a:cubicBezTo>
                  <a:pt x="5915633" y="626212"/>
                  <a:pt x="5913424" y="620345"/>
                  <a:pt x="5913424" y="613334"/>
                </a:cubicBezTo>
                <a:cubicBezTo>
                  <a:pt x="5913424" y="606324"/>
                  <a:pt x="5915786" y="600380"/>
                  <a:pt x="5920510" y="595503"/>
                </a:cubicBezTo>
                <a:cubicBezTo>
                  <a:pt x="5925234" y="590627"/>
                  <a:pt x="5931254" y="588188"/>
                  <a:pt x="5938570" y="588188"/>
                </a:cubicBezTo>
                <a:close/>
                <a:moveTo>
                  <a:pt x="2423847" y="588188"/>
                </a:moveTo>
                <a:cubicBezTo>
                  <a:pt x="2431162" y="588188"/>
                  <a:pt x="2437106" y="590550"/>
                  <a:pt x="2441678" y="595275"/>
                </a:cubicBezTo>
                <a:cubicBezTo>
                  <a:pt x="2446250" y="599999"/>
                  <a:pt x="2448536" y="606019"/>
                  <a:pt x="2448536" y="613334"/>
                </a:cubicBezTo>
                <a:cubicBezTo>
                  <a:pt x="2448536" y="620345"/>
                  <a:pt x="2446250" y="626212"/>
                  <a:pt x="2441678" y="630936"/>
                </a:cubicBezTo>
                <a:cubicBezTo>
                  <a:pt x="2437106" y="635661"/>
                  <a:pt x="2430857" y="638023"/>
                  <a:pt x="2422933" y="638023"/>
                </a:cubicBezTo>
                <a:cubicBezTo>
                  <a:pt x="2415618" y="638023"/>
                  <a:pt x="2409750" y="635661"/>
                  <a:pt x="2405331" y="630936"/>
                </a:cubicBezTo>
                <a:cubicBezTo>
                  <a:pt x="2400911" y="626212"/>
                  <a:pt x="2398701" y="620345"/>
                  <a:pt x="2398701" y="613334"/>
                </a:cubicBezTo>
                <a:cubicBezTo>
                  <a:pt x="2398701" y="606324"/>
                  <a:pt x="2401063" y="600380"/>
                  <a:pt x="2405788" y="595503"/>
                </a:cubicBezTo>
                <a:cubicBezTo>
                  <a:pt x="2410512" y="590627"/>
                  <a:pt x="2416532" y="588188"/>
                  <a:pt x="2423847" y="588188"/>
                </a:cubicBezTo>
                <a:close/>
                <a:moveTo>
                  <a:pt x="176024" y="583616"/>
                </a:moveTo>
                <a:cubicBezTo>
                  <a:pt x="207418" y="583616"/>
                  <a:pt x="231802" y="588188"/>
                  <a:pt x="249176" y="597332"/>
                </a:cubicBezTo>
                <a:lnTo>
                  <a:pt x="239117" y="629793"/>
                </a:lnTo>
                <a:cubicBezTo>
                  <a:pt x="222048" y="621259"/>
                  <a:pt x="201474" y="616992"/>
                  <a:pt x="177395" y="616992"/>
                </a:cubicBezTo>
                <a:cubicBezTo>
                  <a:pt x="140819" y="616992"/>
                  <a:pt x="111635" y="628193"/>
                  <a:pt x="89841" y="650596"/>
                </a:cubicBezTo>
                <a:cubicBezTo>
                  <a:pt x="68048" y="672999"/>
                  <a:pt x="57152" y="704165"/>
                  <a:pt x="57152" y="744093"/>
                </a:cubicBezTo>
                <a:cubicBezTo>
                  <a:pt x="57152" y="782193"/>
                  <a:pt x="67591" y="812369"/>
                  <a:pt x="88470" y="834619"/>
                </a:cubicBezTo>
                <a:cubicBezTo>
                  <a:pt x="109349" y="856869"/>
                  <a:pt x="138228" y="867995"/>
                  <a:pt x="175109" y="867995"/>
                </a:cubicBezTo>
                <a:cubicBezTo>
                  <a:pt x="201017" y="867995"/>
                  <a:pt x="222810" y="863727"/>
                  <a:pt x="240489" y="855193"/>
                </a:cubicBezTo>
                <a:lnTo>
                  <a:pt x="248261" y="887197"/>
                </a:lnTo>
                <a:cubicBezTo>
                  <a:pt x="229363" y="896951"/>
                  <a:pt x="202236" y="901827"/>
                  <a:pt x="166880" y="901827"/>
                </a:cubicBezTo>
                <a:cubicBezTo>
                  <a:pt x="122074" y="901827"/>
                  <a:pt x="85574" y="888111"/>
                  <a:pt x="57380" y="860679"/>
                </a:cubicBezTo>
                <a:cubicBezTo>
                  <a:pt x="29186" y="833247"/>
                  <a:pt x="15089" y="794843"/>
                  <a:pt x="15089" y="745465"/>
                </a:cubicBezTo>
                <a:cubicBezTo>
                  <a:pt x="15089" y="697002"/>
                  <a:pt x="29948" y="657911"/>
                  <a:pt x="59666" y="628193"/>
                </a:cubicBezTo>
                <a:cubicBezTo>
                  <a:pt x="89384" y="598475"/>
                  <a:pt x="128170" y="583616"/>
                  <a:pt x="176024" y="583616"/>
                </a:cubicBezTo>
                <a:close/>
                <a:moveTo>
                  <a:pt x="7369529" y="579959"/>
                </a:moveTo>
                <a:lnTo>
                  <a:pt x="7398790" y="579959"/>
                </a:lnTo>
                <a:lnTo>
                  <a:pt x="7438566" y="645338"/>
                </a:lnTo>
                <a:lnTo>
                  <a:pt x="7407934" y="645338"/>
                </a:lnTo>
                <a:lnTo>
                  <a:pt x="7384617" y="602361"/>
                </a:lnTo>
                <a:lnTo>
                  <a:pt x="7383702" y="602361"/>
                </a:lnTo>
                <a:lnTo>
                  <a:pt x="7360385" y="645338"/>
                </a:lnTo>
                <a:lnTo>
                  <a:pt x="7330667" y="645338"/>
                </a:lnTo>
                <a:close/>
                <a:moveTo>
                  <a:pt x="6261201" y="579959"/>
                </a:moveTo>
                <a:lnTo>
                  <a:pt x="6305091" y="579959"/>
                </a:lnTo>
                <a:lnTo>
                  <a:pt x="6249314" y="645338"/>
                </a:lnTo>
                <a:lnTo>
                  <a:pt x="6220967" y="645338"/>
                </a:lnTo>
                <a:close/>
                <a:moveTo>
                  <a:pt x="5695111" y="579959"/>
                </a:moveTo>
                <a:lnTo>
                  <a:pt x="5739002" y="579959"/>
                </a:lnTo>
                <a:lnTo>
                  <a:pt x="5779235" y="645338"/>
                </a:lnTo>
                <a:lnTo>
                  <a:pt x="5750889" y="645338"/>
                </a:lnTo>
                <a:close/>
                <a:moveTo>
                  <a:pt x="2582115" y="579959"/>
                </a:moveTo>
                <a:lnTo>
                  <a:pt x="2611833" y="579959"/>
                </a:lnTo>
                <a:lnTo>
                  <a:pt x="2651152" y="645338"/>
                </a:lnTo>
                <a:lnTo>
                  <a:pt x="2620519" y="645338"/>
                </a:lnTo>
                <a:lnTo>
                  <a:pt x="2597202" y="602361"/>
                </a:lnTo>
                <a:lnTo>
                  <a:pt x="2596288" y="602361"/>
                </a:lnTo>
                <a:lnTo>
                  <a:pt x="2572971" y="645338"/>
                </a:lnTo>
                <a:lnTo>
                  <a:pt x="2543710" y="645338"/>
                </a:lnTo>
                <a:close/>
                <a:moveTo>
                  <a:pt x="6937628" y="572186"/>
                </a:moveTo>
                <a:lnTo>
                  <a:pt x="6977405" y="572186"/>
                </a:lnTo>
                <a:lnTo>
                  <a:pt x="6977405" y="711175"/>
                </a:lnTo>
                <a:lnTo>
                  <a:pt x="6978318" y="711175"/>
                </a:lnTo>
                <a:cubicBezTo>
                  <a:pt x="6993863" y="684353"/>
                  <a:pt x="7019010" y="670941"/>
                  <a:pt x="7053757" y="670941"/>
                </a:cubicBezTo>
                <a:cubicBezTo>
                  <a:pt x="7081494" y="670941"/>
                  <a:pt x="7104049" y="681381"/>
                  <a:pt x="7121422" y="702260"/>
                </a:cubicBezTo>
                <a:cubicBezTo>
                  <a:pt x="7138796" y="723138"/>
                  <a:pt x="7147483" y="750189"/>
                  <a:pt x="7147483" y="783413"/>
                </a:cubicBezTo>
                <a:cubicBezTo>
                  <a:pt x="7147483" y="820598"/>
                  <a:pt x="7137577" y="849630"/>
                  <a:pt x="7117765" y="870509"/>
                </a:cubicBezTo>
                <a:cubicBezTo>
                  <a:pt x="7097952" y="891388"/>
                  <a:pt x="7074635" y="901827"/>
                  <a:pt x="7047813" y="901827"/>
                </a:cubicBezTo>
                <a:cubicBezTo>
                  <a:pt x="7014285" y="901827"/>
                  <a:pt x="6989444" y="888111"/>
                  <a:pt x="6973290" y="860679"/>
                </a:cubicBezTo>
                <a:lnTo>
                  <a:pt x="6972375" y="860679"/>
                </a:lnTo>
                <a:lnTo>
                  <a:pt x="6970089" y="896798"/>
                </a:lnTo>
                <a:lnTo>
                  <a:pt x="6935799" y="896798"/>
                </a:lnTo>
                <a:cubicBezTo>
                  <a:pt x="6937018" y="876681"/>
                  <a:pt x="6937628" y="857631"/>
                  <a:pt x="6937628" y="839648"/>
                </a:cubicBezTo>
                <a:close/>
                <a:moveTo>
                  <a:pt x="6585203" y="572186"/>
                </a:moveTo>
                <a:lnTo>
                  <a:pt x="6625436" y="572186"/>
                </a:lnTo>
                <a:lnTo>
                  <a:pt x="6625436" y="710718"/>
                </a:lnTo>
                <a:lnTo>
                  <a:pt x="6626351" y="710718"/>
                </a:lnTo>
                <a:cubicBezTo>
                  <a:pt x="6633361" y="698221"/>
                  <a:pt x="6642962" y="688620"/>
                  <a:pt x="6655154" y="681914"/>
                </a:cubicBezTo>
                <a:cubicBezTo>
                  <a:pt x="6667956" y="674599"/>
                  <a:pt x="6681672" y="670941"/>
                  <a:pt x="6696303" y="670941"/>
                </a:cubicBezTo>
                <a:cubicBezTo>
                  <a:pt x="6702703" y="670941"/>
                  <a:pt x="6709180" y="671780"/>
                  <a:pt x="6715733" y="673456"/>
                </a:cubicBezTo>
                <a:cubicBezTo>
                  <a:pt x="6722286" y="675132"/>
                  <a:pt x="6729145" y="678104"/>
                  <a:pt x="6736308" y="682371"/>
                </a:cubicBezTo>
                <a:cubicBezTo>
                  <a:pt x="6743471" y="686639"/>
                  <a:pt x="6749718" y="692201"/>
                  <a:pt x="6755052" y="699059"/>
                </a:cubicBezTo>
                <a:cubicBezTo>
                  <a:pt x="6760387" y="705917"/>
                  <a:pt x="6764806" y="714985"/>
                  <a:pt x="6768311" y="726263"/>
                </a:cubicBezTo>
                <a:cubicBezTo>
                  <a:pt x="6771816" y="737540"/>
                  <a:pt x="6773569" y="750494"/>
                  <a:pt x="6773569" y="765125"/>
                </a:cubicBezTo>
                <a:lnTo>
                  <a:pt x="6773569" y="896798"/>
                </a:lnTo>
                <a:lnTo>
                  <a:pt x="6733336" y="896798"/>
                </a:lnTo>
                <a:lnTo>
                  <a:pt x="6733336" y="769697"/>
                </a:lnTo>
                <a:cubicBezTo>
                  <a:pt x="6733336" y="750189"/>
                  <a:pt x="6729221" y="734416"/>
                  <a:pt x="6720991" y="722376"/>
                </a:cubicBezTo>
                <a:cubicBezTo>
                  <a:pt x="6712762" y="710337"/>
                  <a:pt x="6699808" y="704317"/>
                  <a:pt x="6682130" y="704317"/>
                </a:cubicBezTo>
                <a:cubicBezTo>
                  <a:pt x="6669633" y="704317"/>
                  <a:pt x="6658507" y="708127"/>
                  <a:pt x="6648754" y="715747"/>
                </a:cubicBezTo>
                <a:cubicBezTo>
                  <a:pt x="6639000" y="723367"/>
                  <a:pt x="6632142" y="732816"/>
                  <a:pt x="6628180" y="744093"/>
                </a:cubicBezTo>
                <a:cubicBezTo>
                  <a:pt x="6626351" y="748970"/>
                  <a:pt x="6625436" y="755371"/>
                  <a:pt x="6625436" y="763296"/>
                </a:cubicBezTo>
                <a:lnTo>
                  <a:pt x="6625436" y="896798"/>
                </a:lnTo>
                <a:lnTo>
                  <a:pt x="6585203" y="896798"/>
                </a:lnTo>
                <a:close/>
                <a:moveTo>
                  <a:pt x="6118478" y="572186"/>
                </a:moveTo>
                <a:lnTo>
                  <a:pt x="6158711" y="572186"/>
                </a:lnTo>
                <a:lnTo>
                  <a:pt x="6158711" y="896798"/>
                </a:lnTo>
                <a:lnTo>
                  <a:pt x="6118478" y="896798"/>
                </a:lnTo>
                <a:close/>
                <a:moveTo>
                  <a:pt x="4299203" y="572186"/>
                </a:moveTo>
                <a:lnTo>
                  <a:pt x="4339436" y="572186"/>
                </a:lnTo>
                <a:lnTo>
                  <a:pt x="4339436" y="710718"/>
                </a:lnTo>
                <a:lnTo>
                  <a:pt x="4340351" y="710718"/>
                </a:lnTo>
                <a:cubicBezTo>
                  <a:pt x="4347361" y="698221"/>
                  <a:pt x="4356962" y="688620"/>
                  <a:pt x="4369154" y="681914"/>
                </a:cubicBezTo>
                <a:cubicBezTo>
                  <a:pt x="4381956" y="674599"/>
                  <a:pt x="4395672" y="670941"/>
                  <a:pt x="4410303" y="670941"/>
                </a:cubicBezTo>
                <a:cubicBezTo>
                  <a:pt x="4416703" y="670941"/>
                  <a:pt x="4423180" y="671780"/>
                  <a:pt x="4429734" y="673456"/>
                </a:cubicBezTo>
                <a:cubicBezTo>
                  <a:pt x="4436287" y="675132"/>
                  <a:pt x="4443145" y="678104"/>
                  <a:pt x="4450307" y="682371"/>
                </a:cubicBezTo>
                <a:cubicBezTo>
                  <a:pt x="4457470" y="686639"/>
                  <a:pt x="4463719" y="692201"/>
                  <a:pt x="4469053" y="699059"/>
                </a:cubicBezTo>
                <a:cubicBezTo>
                  <a:pt x="4474387" y="705917"/>
                  <a:pt x="4478806" y="714985"/>
                  <a:pt x="4482311" y="726263"/>
                </a:cubicBezTo>
                <a:cubicBezTo>
                  <a:pt x="4485817" y="737540"/>
                  <a:pt x="4487569" y="750494"/>
                  <a:pt x="4487569" y="765125"/>
                </a:cubicBezTo>
                <a:lnTo>
                  <a:pt x="4487569" y="896798"/>
                </a:lnTo>
                <a:lnTo>
                  <a:pt x="4447336" y="896798"/>
                </a:lnTo>
                <a:lnTo>
                  <a:pt x="4447336" y="769697"/>
                </a:lnTo>
                <a:cubicBezTo>
                  <a:pt x="4447336" y="750189"/>
                  <a:pt x="4443221" y="734416"/>
                  <a:pt x="4434991" y="722376"/>
                </a:cubicBezTo>
                <a:cubicBezTo>
                  <a:pt x="4426762" y="710337"/>
                  <a:pt x="4413808" y="704317"/>
                  <a:pt x="4396129" y="704317"/>
                </a:cubicBezTo>
                <a:cubicBezTo>
                  <a:pt x="4383632" y="704317"/>
                  <a:pt x="4372507" y="708127"/>
                  <a:pt x="4362754" y="715747"/>
                </a:cubicBezTo>
                <a:cubicBezTo>
                  <a:pt x="4353000" y="723367"/>
                  <a:pt x="4346142" y="732816"/>
                  <a:pt x="4342180" y="744093"/>
                </a:cubicBezTo>
                <a:cubicBezTo>
                  <a:pt x="4340351" y="748970"/>
                  <a:pt x="4339436" y="755371"/>
                  <a:pt x="4339436" y="763296"/>
                </a:cubicBezTo>
                <a:lnTo>
                  <a:pt x="4339436" y="896798"/>
                </a:lnTo>
                <a:lnTo>
                  <a:pt x="4299203" y="896798"/>
                </a:lnTo>
                <a:close/>
                <a:moveTo>
                  <a:pt x="1268732" y="572186"/>
                </a:moveTo>
                <a:lnTo>
                  <a:pt x="1308508" y="572186"/>
                </a:lnTo>
                <a:lnTo>
                  <a:pt x="1308508" y="619278"/>
                </a:lnTo>
                <a:lnTo>
                  <a:pt x="1344170" y="619278"/>
                </a:lnTo>
                <a:lnTo>
                  <a:pt x="1344170" y="644424"/>
                </a:lnTo>
                <a:lnTo>
                  <a:pt x="1308508" y="644424"/>
                </a:lnTo>
                <a:lnTo>
                  <a:pt x="1308508" y="839648"/>
                </a:lnTo>
                <a:cubicBezTo>
                  <a:pt x="1308508" y="857631"/>
                  <a:pt x="1309118" y="876681"/>
                  <a:pt x="1310337" y="896798"/>
                </a:cubicBezTo>
                <a:lnTo>
                  <a:pt x="1274675" y="896798"/>
                </a:lnTo>
                <a:lnTo>
                  <a:pt x="1272847" y="858393"/>
                </a:lnTo>
                <a:lnTo>
                  <a:pt x="1271475" y="858393"/>
                </a:lnTo>
                <a:cubicBezTo>
                  <a:pt x="1265379" y="871195"/>
                  <a:pt x="1255778" y="881634"/>
                  <a:pt x="1242671" y="889712"/>
                </a:cubicBezTo>
                <a:cubicBezTo>
                  <a:pt x="1229565" y="897789"/>
                  <a:pt x="1214325" y="901827"/>
                  <a:pt x="1196951" y="901827"/>
                </a:cubicBezTo>
                <a:cubicBezTo>
                  <a:pt x="1169824" y="901827"/>
                  <a:pt x="1147193" y="891388"/>
                  <a:pt x="1129057" y="870509"/>
                </a:cubicBezTo>
                <a:cubicBezTo>
                  <a:pt x="1110922" y="849630"/>
                  <a:pt x="1101854" y="822579"/>
                  <a:pt x="1101854" y="789356"/>
                </a:cubicBezTo>
                <a:cubicBezTo>
                  <a:pt x="1101549" y="753695"/>
                  <a:pt x="1111074" y="725043"/>
                  <a:pt x="1130429" y="703403"/>
                </a:cubicBezTo>
                <a:cubicBezTo>
                  <a:pt x="1149784" y="681762"/>
                  <a:pt x="1173329" y="670941"/>
                  <a:pt x="1201066" y="670941"/>
                </a:cubicBezTo>
                <a:cubicBezTo>
                  <a:pt x="1217220" y="670941"/>
                  <a:pt x="1231013" y="674142"/>
                  <a:pt x="1242443" y="680543"/>
                </a:cubicBezTo>
                <a:cubicBezTo>
                  <a:pt x="1253873" y="686943"/>
                  <a:pt x="1262331" y="694868"/>
                  <a:pt x="1267817" y="704317"/>
                </a:cubicBezTo>
                <a:lnTo>
                  <a:pt x="1268732" y="704317"/>
                </a:lnTo>
                <a:lnTo>
                  <a:pt x="1268732" y="644424"/>
                </a:lnTo>
                <a:lnTo>
                  <a:pt x="1178663" y="644424"/>
                </a:lnTo>
                <a:lnTo>
                  <a:pt x="1178663" y="619278"/>
                </a:lnTo>
                <a:lnTo>
                  <a:pt x="1268732" y="619278"/>
                </a:lnTo>
                <a:close/>
                <a:moveTo>
                  <a:pt x="298706" y="572186"/>
                </a:moveTo>
                <a:lnTo>
                  <a:pt x="338939" y="572186"/>
                </a:lnTo>
                <a:lnTo>
                  <a:pt x="338939" y="710718"/>
                </a:lnTo>
                <a:lnTo>
                  <a:pt x="339853" y="710718"/>
                </a:lnTo>
                <a:cubicBezTo>
                  <a:pt x="346864" y="698221"/>
                  <a:pt x="356465" y="688620"/>
                  <a:pt x="368657" y="681914"/>
                </a:cubicBezTo>
                <a:cubicBezTo>
                  <a:pt x="381459" y="674599"/>
                  <a:pt x="395175" y="670941"/>
                  <a:pt x="409805" y="670941"/>
                </a:cubicBezTo>
                <a:cubicBezTo>
                  <a:pt x="416206" y="670941"/>
                  <a:pt x="422683" y="671780"/>
                  <a:pt x="429236" y="673456"/>
                </a:cubicBezTo>
                <a:cubicBezTo>
                  <a:pt x="435789" y="675132"/>
                  <a:pt x="442647" y="678104"/>
                  <a:pt x="449810" y="682371"/>
                </a:cubicBezTo>
                <a:cubicBezTo>
                  <a:pt x="456973" y="686639"/>
                  <a:pt x="463221" y="692201"/>
                  <a:pt x="468555" y="699059"/>
                </a:cubicBezTo>
                <a:cubicBezTo>
                  <a:pt x="473889" y="705917"/>
                  <a:pt x="478309" y="714985"/>
                  <a:pt x="481814" y="726263"/>
                </a:cubicBezTo>
                <a:cubicBezTo>
                  <a:pt x="485319" y="737540"/>
                  <a:pt x="487072" y="750494"/>
                  <a:pt x="487072" y="765125"/>
                </a:cubicBezTo>
                <a:lnTo>
                  <a:pt x="487072" y="896798"/>
                </a:lnTo>
                <a:lnTo>
                  <a:pt x="446838" y="896798"/>
                </a:lnTo>
                <a:lnTo>
                  <a:pt x="446838" y="769697"/>
                </a:lnTo>
                <a:cubicBezTo>
                  <a:pt x="446838" y="750189"/>
                  <a:pt x="442724" y="734416"/>
                  <a:pt x="434494" y="722376"/>
                </a:cubicBezTo>
                <a:cubicBezTo>
                  <a:pt x="426264" y="710337"/>
                  <a:pt x="413310" y="704317"/>
                  <a:pt x="395632" y="704317"/>
                </a:cubicBezTo>
                <a:cubicBezTo>
                  <a:pt x="383135" y="704317"/>
                  <a:pt x="372010" y="708127"/>
                  <a:pt x="362256" y="715747"/>
                </a:cubicBezTo>
                <a:cubicBezTo>
                  <a:pt x="352503" y="723367"/>
                  <a:pt x="345645" y="732816"/>
                  <a:pt x="341682" y="744093"/>
                </a:cubicBezTo>
                <a:cubicBezTo>
                  <a:pt x="339853" y="748970"/>
                  <a:pt x="338939" y="755371"/>
                  <a:pt x="338939" y="763296"/>
                </a:cubicBezTo>
                <a:lnTo>
                  <a:pt x="338939" y="896798"/>
                </a:lnTo>
                <a:lnTo>
                  <a:pt x="298706" y="896798"/>
                </a:lnTo>
                <a:close/>
                <a:moveTo>
                  <a:pt x="2669897" y="542925"/>
                </a:moveTo>
                <a:lnTo>
                  <a:pt x="2706930" y="542925"/>
                </a:lnTo>
                <a:lnTo>
                  <a:pt x="2661667" y="602819"/>
                </a:lnTo>
                <a:lnTo>
                  <a:pt x="2638350" y="602819"/>
                </a:lnTo>
                <a:close/>
                <a:moveTo>
                  <a:pt x="7446796" y="527381"/>
                </a:moveTo>
                <a:cubicBezTo>
                  <a:pt x="7457160" y="527381"/>
                  <a:pt x="7465846" y="530581"/>
                  <a:pt x="7472857" y="536982"/>
                </a:cubicBezTo>
                <a:cubicBezTo>
                  <a:pt x="7479867" y="543383"/>
                  <a:pt x="7483372" y="551003"/>
                  <a:pt x="7483372" y="559842"/>
                </a:cubicBezTo>
                <a:cubicBezTo>
                  <a:pt x="7483372" y="566547"/>
                  <a:pt x="7481696" y="572186"/>
                  <a:pt x="7478343" y="576758"/>
                </a:cubicBezTo>
                <a:cubicBezTo>
                  <a:pt x="7474990" y="581330"/>
                  <a:pt x="7470494" y="586207"/>
                  <a:pt x="7464856" y="591389"/>
                </a:cubicBezTo>
                <a:cubicBezTo>
                  <a:pt x="7459217" y="596570"/>
                  <a:pt x="7454874" y="601752"/>
                  <a:pt x="7451826" y="606933"/>
                </a:cubicBezTo>
                <a:lnTo>
                  <a:pt x="7431709" y="601447"/>
                </a:lnTo>
                <a:cubicBezTo>
                  <a:pt x="7433842" y="595656"/>
                  <a:pt x="7438262" y="589255"/>
                  <a:pt x="7444967" y="582245"/>
                </a:cubicBezTo>
                <a:cubicBezTo>
                  <a:pt x="7451673" y="575234"/>
                  <a:pt x="7455026" y="569138"/>
                  <a:pt x="7455026" y="563957"/>
                </a:cubicBezTo>
                <a:cubicBezTo>
                  <a:pt x="7455026" y="559689"/>
                  <a:pt x="7453578" y="556184"/>
                  <a:pt x="7450683" y="553441"/>
                </a:cubicBezTo>
                <a:cubicBezTo>
                  <a:pt x="7447787" y="550698"/>
                  <a:pt x="7444206" y="549326"/>
                  <a:pt x="7439939" y="549326"/>
                </a:cubicBezTo>
                <a:cubicBezTo>
                  <a:pt x="7432318" y="549326"/>
                  <a:pt x="7425003" y="554813"/>
                  <a:pt x="7417993" y="565785"/>
                </a:cubicBezTo>
                <a:lnTo>
                  <a:pt x="7402905" y="556641"/>
                </a:lnTo>
                <a:cubicBezTo>
                  <a:pt x="7413268" y="537134"/>
                  <a:pt x="7427899" y="527381"/>
                  <a:pt x="7446796" y="527381"/>
                </a:cubicBezTo>
                <a:close/>
                <a:moveTo>
                  <a:pt x="3695775" y="390906"/>
                </a:moveTo>
                <a:cubicBezTo>
                  <a:pt x="3702176" y="390906"/>
                  <a:pt x="3707510" y="393116"/>
                  <a:pt x="3711777" y="397536"/>
                </a:cubicBezTo>
                <a:cubicBezTo>
                  <a:pt x="3716044" y="401955"/>
                  <a:pt x="3718178" y="407518"/>
                  <a:pt x="3718178" y="414224"/>
                </a:cubicBezTo>
                <a:cubicBezTo>
                  <a:pt x="3718178" y="420929"/>
                  <a:pt x="3716044" y="426568"/>
                  <a:pt x="3711777" y="431140"/>
                </a:cubicBezTo>
                <a:cubicBezTo>
                  <a:pt x="3707510" y="435712"/>
                  <a:pt x="3702023" y="437998"/>
                  <a:pt x="3695318" y="437998"/>
                </a:cubicBezTo>
                <a:cubicBezTo>
                  <a:pt x="3688917" y="437998"/>
                  <a:pt x="3683507" y="435636"/>
                  <a:pt x="3679087" y="430911"/>
                </a:cubicBezTo>
                <a:cubicBezTo>
                  <a:pt x="3674668" y="426187"/>
                  <a:pt x="3672458" y="420624"/>
                  <a:pt x="3672458" y="414224"/>
                </a:cubicBezTo>
                <a:cubicBezTo>
                  <a:pt x="3672458" y="407823"/>
                  <a:pt x="3674744" y="402336"/>
                  <a:pt x="3679316" y="397764"/>
                </a:cubicBezTo>
                <a:cubicBezTo>
                  <a:pt x="3683888" y="393192"/>
                  <a:pt x="3689374" y="390906"/>
                  <a:pt x="3695775" y="390906"/>
                </a:cubicBezTo>
                <a:close/>
                <a:moveTo>
                  <a:pt x="4753964" y="390449"/>
                </a:moveTo>
                <a:cubicBezTo>
                  <a:pt x="4760365" y="390449"/>
                  <a:pt x="4765699" y="392735"/>
                  <a:pt x="4769967" y="397307"/>
                </a:cubicBezTo>
                <a:cubicBezTo>
                  <a:pt x="4774234" y="401879"/>
                  <a:pt x="4776367" y="407518"/>
                  <a:pt x="4776367" y="414224"/>
                </a:cubicBezTo>
                <a:cubicBezTo>
                  <a:pt x="4776367" y="420624"/>
                  <a:pt x="4774234" y="426111"/>
                  <a:pt x="4769967" y="430683"/>
                </a:cubicBezTo>
                <a:cubicBezTo>
                  <a:pt x="4765699" y="435255"/>
                  <a:pt x="4760213" y="437541"/>
                  <a:pt x="4753507" y="437541"/>
                </a:cubicBezTo>
                <a:cubicBezTo>
                  <a:pt x="4747106" y="437541"/>
                  <a:pt x="4741696" y="435255"/>
                  <a:pt x="4737277" y="430683"/>
                </a:cubicBezTo>
                <a:cubicBezTo>
                  <a:pt x="4732857" y="426111"/>
                  <a:pt x="4730647" y="420624"/>
                  <a:pt x="4730647" y="414224"/>
                </a:cubicBezTo>
                <a:cubicBezTo>
                  <a:pt x="4730647" y="407518"/>
                  <a:pt x="4732933" y="401879"/>
                  <a:pt x="4737505" y="397307"/>
                </a:cubicBezTo>
                <a:cubicBezTo>
                  <a:pt x="4742077" y="392735"/>
                  <a:pt x="4747564" y="390449"/>
                  <a:pt x="4753964" y="390449"/>
                </a:cubicBezTo>
                <a:close/>
                <a:moveTo>
                  <a:pt x="3211908" y="296266"/>
                </a:moveTo>
                <a:cubicBezTo>
                  <a:pt x="3206422" y="315773"/>
                  <a:pt x="3199336" y="336499"/>
                  <a:pt x="3190649" y="358445"/>
                </a:cubicBezTo>
                <a:cubicBezTo>
                  <a:pt x="3181961" y="380391"/>
                  <a:pt x="3174418" y="396698"/>
                  <a:pt x="3168018" y="407365"/>
                </a:cubicBezTo>
                <a:lnTo>
                  <a:pt x="3139671" y="410566"/>
                </a:lnTo>
                <a:cubicBezTo>
                  <a:pt x="3151863" y="377038"/>
                  <a:pt x="3161007" y="340462"/>
                  <a:pt x="3167103" y="300838"/>
                </a:cubicBezTo>
                <a:close/>
                <a:moveTo>
                  <a:pt x="5549264" y="240945"/>
                </a:moveTo>
                <a:cubicBezTo>
                  <a:pt x="5486780" y="239725"/>
                  <a:pt x="5455538" y="256337"/>
                  <a:pt x="5455538" y="290779"/>
                </a:cubicBezTo>
                <a:cubicBezTo>
                  <a:pt x="5455538" y="303276"/>
                  <a:pt x="5459119" y="312801"/>
                  <a:pt x="5466282" y="319354"/>
                </a:cubicBezTo>
                <a:cubicBezTo>
                  <a:pt x="5473445" y="325908"/>
                  <a:pt x="5482360" y="329184"/>
                  <a:pt x="5493028" y="329184"/>
                </a:cubicBezTo>
                <a:cubicBezTo>
                  <a:pt x="5506744" y="329184"/>
                  <a:pt x="5518327" y="325603"/>
                  <a:pt x="5527776" y="318440"/>
                </a:cubicBezTo>
                <a:cubicBezTo>
                  <a:pt x="5537224" y="311277"/>
                  <a:pt x="5543778" y="302514"/>
                  <a:pt x="5547435" y="292151"/>
                </a:cubicBezTo>
                <a:cubicBezTo>
                  <a:pt x="5548655" y="288189"/>
                  <a:pt x="5549264" y="283921"/>
                  <a:pt x="5549264" y="279349"/>
                </a:cubicBezTo>
                <a:close/>
                <a:moveTo>
                  <a:pt x="1272542" y="240945"/>
                </a:moveTo>
                <a:cubicBezTo>
                  <a:pt x="1210059" y="239725"/>
                  <a:pt x="1178816" y="256337"/>
                  <a:pt x="1178816" y="290779"/>
                </a:cubicBezTo>
                <a:cubicBezTo>
                  <a:pt x="1178816" y="303276"/>
                  <a:pt x="1182397" y="312801"/>
                  <a:pt x="1189560" y="319354"/>
                </a:cubicBezTo>
                <a:cubicBezTo>
                  <a:pt x="1196724" y="325908"/>
                  <a:pt x="1205639" y="329184"/>
                  <a:pt x="1216307" y="329184"/>
                </a:cubicBezTo>
                <a:cubicBezTo>
                  <a:pt x="1230023" y="329184"/>
                  <a:pt x="1241605" y="325603"/>
                  <a:pt x="1251054" y="318440"/>
                </a:cubicBezTo>
                <a:cubicBezTo>
                  <a:pt x="1260503" y="311277"/>
                  <a:pt x="1267056" y="302514"/>
                  <a:pt x="1270714" y="292151"/>
                </a:cubicBezTo>
                <a:cubicBezTo>
                  <a:pt x="1271933" y="288189"/>
                  <a:pt x="1272542" y="283921"/>
                  <a:pt x="1272542" y="279349"/>
                </a:cubicBezTo>
                <a:close/>
                <a:moveTo>
                  <a:pt x="7200061" y="159563"/>
                </a:moveTo>
                <a:cubicBezTo>
                  <a:pt x="7179639" y="159563"/>
                  <a:pt x="7163484" y="167564"/>
                  <a:pt x="7151597" y="183566"/>
                </a:cubicBezTo>
                <a:cubicBezTo>
                  <a:pt x="7139710" y="199568"/>
                  <a:pt x="7133766" y="219913"/>
                  <a:pt x="7133766" y="244602"/>
                </a:cubicBezTo>
                <a:cubicBezTo>
                  <a:pt x="7133766" y="268072"/>
                  <a:pt x="7139482" y="287579"/>
                  <a:pt x="7150911" y="303124"/>
                </a:cubicBezTo>
                <a:cubicBezTo>
                  <a:pt x="7162341" y="318669"/>
                  <a:pt x="7178420" y="326441"/>
                  <a:pt x="7199146" y="326441"/>
                </a:cubicBezTo>
                <a:cubicBezTo>
                  <a:pt x="7212862" y="326441"/>
                  <a:pt x="7225207" y="322098"/>
                  <a:pt x="7236179" y="313411"/>
                </a:cubicBezTo>
                <a:cubicBezTo>
                  <a:pt x="7247152" y="304724"/>
                  <a:pt x="7254467" y="293066"/>
                  <a:pt x="7258125" y="278435"/>
                </a:cubicBezTo>
                <a:cubicBezTo>
                  <a:pt x="7259344" y="273558"/>
                  <a:pt x="7259954" y="267767"/>
                  <a:pt x="7259954" y="261061"/>
                </a:cubicBezTo>
                <a:lnTo>
                  <a:pt x="7259954" y="222657"/>
                </a:lnTo>
                <a:cubicBezTo>
                  <a:pt x="7259954" y="215951"/>
                  <a:pt x="7259344" y="210312"/>
                  <a:pt x="7258125" y="205740"/>
                </a:cubicBezTo>
                <a:cubicBezTo>
                  <a:pt x="7255077" y="192634"/>
                  <a:pt x="7248296" y="181661"/>
                  <a:pt x="7237780" y="172822"/>
                </a:cubicBezTo>
                <a:cubicBezTo>
                  <a:pt x="7227264" y="163983"/>
                  <a:pt x="7214691" y="159563"/>
                  <a:pt x="7200061" y="159563"/>
                </a:cubicBezTo>
                <a:close/>
                <a:moveTo>
                  <a:pt x="4247311" y="159563"/>
                </a:moveTo>
                <a:cubicBezTo>
                  <a:pt x="4226889" y="159563"/>
                  <a:pt x="4210735" y="167564"/>
                  <a:pt x="4198847" y="183566"/>
                </a:cubicBezTo>
                <a:cubicBezTo>
                  <a:pt x="4186960" y="199568"/>
                  <a:pt x="4181017" y="219913"/>
                  <a:pt x="4181017" y="244602"/>
                </a:cubicBezTo>
                <a:cubicBezTo>
                  <a:pt x="4181017" y="268072"/>
                  <a:pt x="4186732" y="287579"/>
                  <a:pt x="4198162" y="303124"/>
                </a:cubicBezTo>
                <a:cubicBezTo>
                  <a:pt x="4209592" y="318669"/>
                  <a:pt x="4225670" y="326441"/>
                  <a:pt x="4246396" y="326441"/>
                </a:cubicBezTo>
                <a:cubicBezTo>
                  <a:pt x="4260112" y="326441"/>
                  <a:pt x="4272457" y="322098"/>
                  <a:pt x="4283429" y="313411"/>
                </a:cubicBezTo>
                <a:cubicBezTo>
                  <a:pt x="4294402" y="304724"/>
                  <a:pt x="4301718" y="293066"/>
                  <a:pt x="4305375" y="278435"/>
                </a:cubicBezTo>
                <a:cubicBezTo>
                  <a:pt x="4306594" y="273558"/>
                  <a:pt x="4307204" y="267767"/>
                  <a:pt x="4307204" y="261061"/>
                </a:cubicBezTo>
                <a:lnTo>
                  <a:pt x="4307204" y="222657"/>
                </a:lnTo>
                <a:cubicBezTo>
                  <a:pt x="4307204" y="215951"/>
                  <a:pt x="4306594" y="210312"/>
                  <a:pt x="4305375" y="205740"/>
                </a:cubicBezTo>
                <a:cubicBezTo>
                  <a:pt x="4302327" y="192634"/>
                  <a:pt x="4295545" y="181661"/>
                  <a:pt x="4285030" y="172822"/>
                </a:cubicBezTo>
                <a:cubicBezTo>
                  <a:pt x="4274514" y="163983"/>
                  <a:pt x="4261941" y="159563"/>
                  <a:pt x="4247311" y="159563"/>
                </a:cubicBezTo>
                <a:close/>
                <a:moveTo>
                  <a:pt x="3437689" y="159563"/>
                </a:moveTo>
                <a:cubicBezTo>
                  <a:pt x="3417266" y="159563"/>
                  <a:pt x="3401113" y="167564"/>
                  <a:pt x="3389225" y="183566"/>
                </a:cubicBezTo>
                <a:cubicBezTo>
                  <a:pt x="3377338" y="199568"/>
                  <a:pt x="3371395" y="219913"/>
                  <a:pt x="3371395" y="244602"/>
                </a:cubicBezTo>
                <a:cubicBezTo>
                  <a:pt x="3371395" y="268072"/>
                  <a:pt x="3377109" y="287579"/>
                  <a:pt x="3388539" y="303124"/>
                </a:cubicBezTo>
                <a:cubicBezTo>
                  <a:pt x="3399969" y="318669"/>
                  <a:pt x="3416049" y="326441"/>
                  <a:pt x="3436776" y="326441"/>
                </a:cubicBezTo>
                <a:cubicBezTo>
                  <a:pt x="3450489" y="326441"/>
                  <a:pt x="3462834" y="322098"/>
                  <a:pt x="3473808" y="313411"/>
                </a:cubicBezTo>
                <a:cubicBezTo>
                  <a:pt x="3484780" y="304724"/>
                  <a:pt x="3492095" y="293066"/>
                  <a:pt x="3495754" y="278435"/>
                </a:cubicBezTo>
                <a:cubicBezTo>
                  <a:pt x="3496972" y="273558"/>
                  <a:pt x="3497582" y="267767"/>
                  <a:pt x="3497582" y="261061"/>
                </a:cubicBezTo>
                <a:lnTo>
                  <a:pt x="3497582" y="222657"/>
                </a:lnTo>
                <a:cubicBezTo>
                  <a:pt x="3497582" y="215951"/>
                  <a:pt x="3496972" y="210312"/>
                  <a:pt x="3495754" y="205740"/>
                </a:cubicBezTo>
                <a:cubicBezTo>
                  <a:pt x="3492706" y="192634"/>
                  <a:pt x="3485923" y="181661"/>
                  <a:pt x="3475408" y="172822"/>
                </a:cubicBezTo>
                <a:cubicBezTo>
                  <a:pt x="3464892" y="163983"/>
                  <a:pt x="3452319" y="159563"/>
                  <a:pt x="3437689" y="159563"/>
                </a:cubicBezTo>
                <a:close/>
                <a:moveTo>
                  <a:pt x="989764" y="159563"/>
                </a:moveTo>
                <a:cubicBezTo>
                  <a:pt x="969343" y="159563"/>
                  <a:pt x="953188" y="167564"/>
                  <a:pt x="941301" y="183566"/>
                </a:cubicBezTo>
                <a:cubicBezTo>
                  <a:pt x="929414" y="199568"/>
                  <a:pt x="923470" y="219913"/>
                  <a:pt x="923470" y="244602"/>
                </a:cubicBezTo>
                <a:cubicBezTo>
                  <a:pt x="923470" y="268072"/>
                  <a:pt x="929185" y="287579"/>
                  <a:pt x="940616" y="303124"/>
                </a:cubicBezTo>
                <a:cubicBezTo>
                  <a:pt x="952045" y="318669"/>
                  <a:pt x="968123" y="326441"/>
                  <a:pt x="988850" y="326441"/>
                </a:cubicBezTo>
                <a:cubicBezTo>
                  <a:pt x="1002566" y="326441"/>
                  <a:pt x="1014911" y="322098"/>
                  <a:pt x="1025883" y="313411"/>
                </a:cubicBezTo>
                <a:cubicBezTo>
                  <a:pt x="1036856" y="304724"/>
                  <a:pt x="1044171" y="293066"/>
                  <a:pt x="1047829" y="278435"/>
                </a:cubicBezTo>
                <a:cubicBezTo>
                  <a:pt x="1049048" y="273558"/>
                  <a:pt x="1049657" y="267767"/>
                  <a:pt x="1049657" y="261061"/>
                </a:cubicBezTo>
                <a:lnTo>
                  <a:pt x="1049657" y="222657"/>
                </a:lnTo>
                <a:cubicBezTo>
                  <a:pt x="1049657" y="215951"/>
                  <a:pt x="1049048" y="210312"/>
                  <a:pt x="1047829" y="205740"/>
                </a:cubicBezTo>
                <a:cubicBezTo>
                  <a:pt x="1044780" y="192634"/>
                  <a:pt x="1037999" y="181661"/>
                  <a:pt x="1027483" y="172822"/>
                </a:cubicBezTo>
                <a:cubicBezTo>
                  <a:pt x="1016968" y="163983"/>
                  <a:pt x="1004395" y="159563"/>
                  <a:pt x="989764" y="159563"/>
                </a:cubicBezTo>
                <a:close/>
                <a:moveTo>
                  <a:pt x="6856704" y="159106"/>
                </a:moveTo>
                <a:cubicBezTo>
                  <a:pt x="6837196" y="159106"/>
                  <a:pt x="6821347" y="166726"/>
                  <a:pt x="6809155" y="181966"/>
                </a:cubicBezTo>
                <a:cubicBezTo>
                  <a:pt x="6796963" y="197206"/>
                  <a:pt x="6790866" y="217475"/>
                  <a:pt x="6790866" y="242773"/>
                </a:cubicBezTo>
                <a:cubicBezTo>
                  <a:pt x="6790866" y="265633"/>
                  <a:pt x="6796582" y="284607"/>
                  <a:pt x="6808012" y="299695"/>
                </a:cubicBezTo>
                <a:cubicBezTo>
                  <a:pt x="6819441" y="314782"/>
                  <a:pt x="6835520" y="322326"/>
                  <a:pt x="6856246" y="322326"/>
                </a:cubicBezTo>
                <a:cubicBezTo>
                  <a:pt x="6869048" y="322326"/>
                  <a:pt x="6880554" y="318669"/>
                  <a:pt x="6890765" y="311353"/>
                </a:cubicBezTo>
                <a:cubicBezTo>
                  <a:pt x="6900975" y="304038"/>
                  <a:pt x="6908062" y="293980"/>
                  <a:pt x="6912025" y="281178"/>
                </a:cubicBezTo>
                <a:cubicBezTo>
                  <a:pt x="6914158" y="274777"/>
                  <a:pt x="6915225" y="267615"/>
                  <a:pt x="6915225" y="259690"/>
                </a:cubicBezTo>
                <a:lnTo>
                  <a:pt x="6915225" y="219913"/>
                </a:lnTo>
                <a:cubicBezTo>
                  <a:pt x="6915225" y="212293"/>
                  <a:pt x="6914463" y="206350"/>
                  <a:pt x="6912939" y="202083"/>
                </a:cubicBezTo>
                <a:cubicBezTo>
                  <a:pt x="6908977" y="189586"/>
                  <a:pt x="6902195" y="179299"/>
                  <a:pt x="6892593" y="171222"/>
                </a:cubicBezTo>
                <a:cubicBezTo>
                  <a:pt x="6882992" y="163144"/>
                  <a:pt x="6871029" y="159106"/>
                  <a:pt x="6856704" y="159106"/>
                </a:cubicBezTo>
                <a:close/>
                <a:moveTo>
                  <a:pt x="4753964" y="158191"/>
                </a:moveTo>
                <a:cubicBezTo>
                  <a:pt x="4732019" y="158191"/>
                  <a:pt x="4715255" y="166650"/>
                  <a:pt x="4703672" y="183566"/>
                </a:cubicBezTo>
                <a:cubicBezTo>
                  <a:pt x="4692090" y="200482"/>
                  <a:pt x="4686299" y="220523"/>
                  <a:pt x="4686299" y="243688"/>
                </a:cubicBezTo>
                <a:cubicBezTo>
                  <a:pt x="4686299" y="268072"/>
                  <a:pt x="4692547" y="288341"/>
                  <a:pt x="4705044" y="304495"/>
                </a:cubicBezTo>
                <a:cubicBezTo>
                  <a:pt x="4717541" y="320650"/>
                  <a:pt x="4733543" y="328727"/>
                  <a:pt x="4753050" y="328727"/>
                </a:cubicBezTo>
                <a:cubicBezTo>
                  <a:pt x="4772253" y="328727"/>
                  <a:pt x="4788254" y="320574"/>
                  <a:pt x="4801056" y="304267"/>
                </a:cubicBezTo>
                <a:cubicBezTo>
                  <a:pt x="4813858" y="287960"/>
                  <a:pt x="4820411" y="267310"/>
                  <a:pt x="4820716" y="242316"/>
                </a:cubicBezTo>
                <a:cubicBezTo>
                  <a:pt x="4820716" y="232563"/>
                  <a:pt x="4819421" y="222885"/>
                  <a:pt x="4816829" y="213284"/>
                </a:cubicBezTo>
                <a:cubicBezTo>
                  <a:pt x="4814239" y="203683"/>
                  <a:pt x="4810429" y="194615"/>
                  <a:pt x="4805399" y="186081"/>
                </a:cubicBezTo>
                <a:cubicBezTo>
                  <a:pt x="4800370" y="177546"/>
                  <a:pt x="4793436" y="170764"/>
                  <a:pt x="4784597" y="165735"/>
                </a:cubicBezTo>
                <a:cubicBezTo>
                  <a:pt x="4775758" y="160706"/>
                  <a:pt x="4765547" y="158191"/>
                  <a:pt x="4753964" y="158191"/>
                </a:cubicBezTo>
                <a:close/>
                <a:moveTo>
                  <a:pt x="2753717" y="158191"/>
                </a:moveTo>
                <a:cubicBezTo>
                  <a:pt x="2731773" y="158191"/>
                  <a:pt x="2715008" y="166650"/>
                  <a:pt x="2703426" y="183566"/>
                </a:cubicBezTo>
                <a:cubicBezTo>
                  <a:pt x="2691843" y="200482"/>
                  <a:pt x="2686052" y="220523"/>
                  <a:pt x="2686052" y="243688"/>
                </a:cubicBezTo>
                <a:cubicBezTo>
                  <a:pt x="2686052" y="268072"/>
                  <a:pt x="2692301" y="288341"/>
                  <a:pt x="2704797" y="304495"/>
                </a:cubicBezTo>
                <a:cubicBezTo>
                  <a:pt x="2717294" y="320650"/>
                  <a:pt x="2733296" y="328727"/>
                  <a:pt x="2752803" y="328727"/>
                </a:cubicBezTo>
                <a:cubicBezTo>
                  <a:pt x="2772006" y="328727"/>
                  <a:pt x="2788008" y="320574"/>
                  <a:pt x="2800810" y="304267"/>
                </a:cubicBezTo>
                <a:cubicBezTo>
                  <a:pt x="2813610" y="287960"/>
                  <a:pt x="2820012" y="267462"/>
                  <a:pt x="2820012" y="242773"/>
                </a:cubicBezTo>
                <a:cubicBezTo>
                  <a:pt x="2820012" y="221133"/>
                  <a:pt x="2814449" y="201625"/>
                  <a:pt x="2803324" y="184252"/>
                </a:cubicBezTo>
                <a:cubicBezTo>
                  <a:pt x="2792198" y="166878"/>
                  <a:pt x="2775663" y="158191"/>
                  <a:pt x="2753717" y="158191"/>
                </a:cubicBezTo>
                <a:close/>
                <a:moveTo>
                  <a:pt x="1667867" y="158191"/>
                </a:moveTo>
                <a:cubicBezTo>
                  <a:pt x="1645921" y="158191"/>
                  <a:pt x="1629157" y="166650"/>
                  <a:pt x="1617575" y="183566"/>
                </a:cubicBezTo>
                <a:cubicBezTo>
                  <a:pt x="1605994" y="200482"/>
                  <a:pt x="1600201" y="220523"/>
                  <a:pt x="1600201" y="243688"/>
                </a:cubicBezTo>
                <a:cubicBezTo>
                  <a:pt x="1600201" y="268072"/>
                  <a:pt x="1606450" y="288341"/>
                  <a:pt x="1618947" y="304495"/>
                </a:cubicBezTo>
                <a:cubicBezTo>
                  <a:pt x="1631443" y="320650"/>
                  <a:pt x="1647445" y="328727"/>
                  <a:pt x="1666952" y="328727"/>
                </a:cubicBezTo>
                <a:cubicBezTo>
                  <a:pt x="1686155" y="328727"/>
                  <a:pt x="1702157" y="320574"/>
                  <a:pt x="1714958" y="304267"/>
                </a:cubicBezTo>
                <a:cubicBezTo>
                  <a:pt x="1727760" y="287960"/>
                  <a:pt x="1734313" y="267310"/>
                  <a:pt x="1734618" y="242316"/>
                </a:cubicBezTo>
                <a:cubicBezTo>
                  <a:pt x="1734618" y="232563"/>
                  <a:pt x="1733323" y="222885"/>
                  <a:pt x="1730731" y="213284"/>
                </a:cubicBezTo>
                <a:cubicBezTo>
                  <a:pt x="1728142" y="203683"/>
                  <a:pt x="1724331" y="194615"/>
                  <a:pt x="1719302" y="186081"/>
                </a:cubicBezTo>
                <a:cubicBezTo>
                  <a:pt x="1714273" y="177546"/>
                  <a:pt x="1707339" y="170764"/>
                  <a:pt x="1698500" y="165735"/>
                </a:cubicBezTo>
                <a:cubicBezTo>
                  <a:pt x="1689661" y="160706"/>
                  <a:pt x="1679449" y="158191"/>
                  <a:pt x="1667867" y="158191"/>
                </a:cubicBezTo>
                <a:close/>
                <a:moveTo>
                  <a:pt x="391518" y="158191"/>
                </a:moveTo>
                <a:cubicBezTo>
                  <a:pt x="369572" y="158191"/>
                  <a:pt x="352808" y="166650"/>
                  <a:pt x="341226" y="183566"/>
                </a:cubicBezTo>
                <a:cubicBezTo>
                  <a:pt x="329643" y="200482"/>
                  <a:pt x="323852" y="220523"/>
                  <a:pt x="323852" y="243688"/>
                </a:cubicBezTo>
                <a:cubicBezTo>
                  <a:pt x="323852" y="268072"/>
                  <a:pt x="330101" y="288341"/>
                  <a:pt x="342597" y="304495"/>
                </a:cubicBezTo>
                <a:cubicBezTo>
                  <a:pt x="355094" y="320650"/>
                  <a:pt x="371096" y="328727"/>
                  <a:pt x="390603" y="328727"/>
                </a:cubicBezTo>
                <a:cubicBezTo>
                  <a:pt x="409806" y="328727"/>
                  <a:pt x="425807" y="320574"/>
                  <a:pt x="438609" y="304267"/>
                </a:cubicBezTo>
                <a:cubicBezTo>
                  <a:pt x="451411" y="287960"/>
                  <a:pt x="457812" y="267462"/>
                  <a:pt x="457812" y="242773"/>
                </a:cubicBezTo>
                <a:cubicBezTo>
                  <a:pt x="457812" y="221133"/>
                  <a:pt x="452249" y="201625"/>
                  <a:pt x="441124" y="184252"/>
                </a:cubicBezTo>
                <a:cubicBezTo>
                  <a:pt x="429998" y="166878"/>
                  <a:pt x="413463" y="158191"/>
                  <a:pt x="391518" y="158191"/>
                </a:cubicBezTo>
                <a:close/>
                <a:moveTo>
                  <a:pt x="3696689" y="157734"/>
                </a:moveTo>
                <a:cubicBezTo>
                  <a:pt x="3674744" y="157734"/>
                  <a:pt x="3657982" y="166269"/>
                  <a:pt x="3646401" y="183337"/>
                </a:cubicBezTo>
                <a:cubicBezTo>
                  <a:pt x="3634819" y="200406"/>
                  <a:pt x="3629027" y="220523"/>
                  <a:pt x="3629027" y="243688"/>
                </a:cubicBezTo>
                <a:cubicBezTo>
                  <a:pt x="3629027" y="268072"/>
                  <a:pt x="3635274" y="288341"/>
                  <a:pt x="3647772" y="304495"/>
                </a:cubicBezTo>
                <a:cubicBezTo>
                  <a:pt x="3660269" y="320650"/>
                  <a:pt x="3676268" y="328727"/>
                  <a:pt x="3695775" y="328727"/>
                </a:cubicBezTo>
                <a:cubicBezTo>
                  <a:pt x="3714977" y="328727"/>
                  <a:pt x="3730979" y="320574"/>
                  <a:pt x="3743781" y="304267"/>
                </a:cubicBezTo>
                <a:cubicBezTo>
                  <a:pt x="3756582" y="287960"/>
                  <a:pt x="3762983" y="267462"/>
                  <a:pt x="3762983" y="242773"/>
                </a:cubicBezTo>
                <a:cubicBezTo>
                  <a:pt x="3762983" y="229362"/>
                  <a:pt x="3760850" y="216484"/>
                  <a:pt x="3756582" y="204140"/>
                </a:cubicBezTo>
                <a:cubicBezTo>
                  <a:pt x="3752315" y="191796"/>
                  <a:pt x="3745000" y="180975"/>
                  <a:pt x="3734637" y="171679"/>
                </a:cubicBezTo>
                <a:cubicBezTo>
                  <a:pt x="3724274" y="162382"/>
                  <a:pt x="3711624" y="157734"/>
                  <a:pt x="3696689" y="157734"/>
                </a:cubicBezTo>
                <a:close/>
                <a:moveTo>
                  <a:pt x="7555610" y="156820"/>
                </a:moveTo>
                <a:cubicBezTo>
                  <a:pt x="7537017" y="156820"/>
                  <a:pt x="7522539" y="163449"/>
                  <a:pt x="7512176" y="176708"/>
                </a:cubicBezTo>
                <a:cubicBezTo>
                  <a:pt x="7501813" y="189967"/>
                  <a:pt x="7495716" y="204978"/>
                  <a:pt x="7493888" y="221742"/>
                </a:cubicBezTo>
                <a:lnTo>
                  <a:pt x="7611389" y="221742"/>
                </a:lnTo>
                <a:cubicBezTo>
                  <a:pt x="7611693" y="205588"/>
                  <a:pt x="7607502" y="190729"/>
                  <a:pt x="7598815" y="177165"/>
                </a:cubicBezTo>
                <a:cubicBezTo>
                  <a:pt x="7590128" y="163602"/>
                  <a:pt x="7575727" y="156820"/>
                  <a:pt x="7555610" y="156820"/>
                </a:cubicBezTo>
                <a:close/>
                <a:moveTo>
                  <a:pt x="7698256" y="132588"/>
                </a:moveTo>
                <a:lnTo>
                  <a:pt x="7738490" y="132588"/>
                </a:lnTo>
                <a:lnTo>
                  <a:pt x="7738490" y="254661"/>
                </a:lnTo>
                <a:cubicBezTo>
                  <a:pt x="7738490" y="301905"/>
                  <a:pt x="7754949" y="325527"/>
                  <a:pt x="7787867" y="325527"/>
                </a:cubicBezTo>
                <a:cubicBezTo>
                  <a:pt x="7800364" y="325527"/>
                  <a:pt x="7811337" y="321869"/>
                  <a:pt x="7820786" y="314554"/>
                </a:cubicBezTo>
                <a:cubicBezTo>
                  <a:pt x="7830234" y="307239"/>
                  <a:pt x="7836940" y="298552"/>
                  <a:pt x="7840902" y="288493"/>
                </a:cubicBezTo>
                <a:cubicBezTo>
                  <a:pt x="7843341" y="282702"/>
                  <a:pt x="7844560" y="275844"/>
                  <a:pt x="7844560" y="267919"/>
                </a:cubicBezTo>
                <a:lnTo>
                  <a:pt x="7844560" y="132588"/>
                </a:lnTo>
                <a:lnTo>
                  <a:pt x="7884794" y="132588"/>
                </a:lnTo>
                <a:lnTo>
                  <a:pt x="7884794" y="293066"/>
                </a:lnTo>
                <a:cubicBezTo>
                  <a:pt x="7884794" y="318059"/>
                  <a:pt x="7885404" y="338328"/>
                  <a:pt x="7886622" y="353873"/>
                </a:cubicBezTo>
                <a:lnTo>
                  <a:pt x="7850961" y="353873"/>
                </a:lnTo>
                <a:lnTo>
                  <a:pt x="7848675" y="317754"/>
                </a:lnTo>
                <a:lnTo>
                  <a:pt x="7847761" y="317754"/>
                </a:lnTo>
                <a:cubicBezTo>
                  <a:pt x="7841665" y="328727"/>
                  <a:pt x="7832368" y="338328"/>
                  <a:pt x="7819872" y="346558"/>
                </a:cubicBezTo>
                <a:cubicBezTo>
                  <a:pt x="7807375" y="354787"/>
                  <a:pt x="7792287" y="358902"/>
                  <a:pt x="7774609" y="358902"/>
                </a:cubicBezTo>
                <a:cubicBezTo>
                  <a:pt x="7765160" y="358902"/>
                  <a:pt x="7756244" y="357378"/>
                  <a:pt x="7747863" y="354330"/>
                </a:cubicBezTo>
                <a:cubicBezTo>
                  <a:pt x="7739481" y="351282"/>
                  <a:pt x="7731403" y="346329"/>
                  <a:pt x="7723631" y="339471"/>
                </a:cubicBezTo>
                <a:cubicBezTo>
                  <a:pt x="7715858" y="332613"/>
                  <a:pt x="7709686" y="322555"/>
                  <a:pt x="7705114" y="309296"/>
                </a:cubicBezTo>
                <a:cubicBezTo>
                  <a:pt x="7700542" y="296037"/>
                  <a:pt x="7698256" y="280264"/>
                  <a:pt x="7698256" y="261976"/>
                </a:cubicBezTo>
                <a:close/>
                <a:moveTo>
                  <a:pt x="7366253" y="132588"/>
                </a:moveTo>
                <a:lnTo>
                  <a:pt x="7406486" y="132588"/>
                </a:lnTo>
                <a:lnTo>
                  <a:pt x="7406486" y="353873"/>
                </a:lnTo>
                <a:lnTo>
                  <a:pt x="7366253" y="353873"/>
                </a:lnTo>
                <a:close/>
                <a:moveTo>
                  <a:pt x="7558810" y="128016"/>
                </a:moveTo>
                <a:cubicBezTo>
                  <a:pt x="7575879" y="128016"/>
                  <a:pt x="7590738" y="131445"/>
                  <a:pt x="7603387" y="138303"/>
                </a:cubicBezTo>
                <a:cubicBezTo>
                  <a:pt x="7616036" y="145161"/>
                  <a:pt x="7625561" y="154077"/>
                  <a:pt x="7631962" y="165049"/>
                </a:cubicBezTo>
                <a:cubicBezTo>
                  <a:pt x="7638363" y="176022"/>
                  <a:pt x="7643011" y="187071"/>
                  <a:pt x="7645907" y="198196"/>
                </a:cubicBezTo>
                <a:cubicBezTo>
                  <a:pt x="7648803" y="209322"/>
                  <a:pt x="7650250" y="220523"/>
                  <a:pt x="7650250" y="231801"/>
                </a:cubicBezTo>
                <a:cubicBezTo>
                  <a:pt x="7650250" y="240335"/>
                  <a:pt x="7649641" y="246583"/>
                  <a:pt x="7648422" y="250546"/>
                </a:cubicBezTo>
                <a:lnTo>
                  <a:pt x="7493431" y="250546"/>
                </a:lnTo>
                <a:cubicBezTo>
                  <a:pt x="7493735" y="276454"/>
                  <a:pt x="7500974" y="295732"/>
                  <a:pt x="7515148" y="308382"/>
                </a:cubicBezTo>
                <a:cubicBezTo>
                  <a:pt x="7529321" y="321031"/>
                  <a:pt x="7547380" y="327355"/>
                  <a:pt x="7569326" y="327355"/>
                </a:cubicBezTo>
                <a:cubicBezTo>
                  <a:pt x="7592795" y="327355"/>
                  <a:pt x="7613217" y="323545"/>
                  <a:pt x="7630591" y="315925"/>
                </a:cubicBezTo>
                <a:lnTo>
                  <a:pt x="7637906" y="344729"/>
                </a:lnTo>
                <a:cubicBezTo>
                  <a:pt x="7616875" y="354178"/>
                  <a:pt x="7592186" y="358902"/>
                  <a:pt x="7563840" y="358902"/>
                </a:cubicBezTo>
                <a:cubicBezTo>
                  <a:pt x="7530311" y="358902"/>
                  <a:pt x="7503794" y="348691"/>
                  <a:pt x="7484286" y="328270"/>
                </a:cubicBezTo>
                <a:cubicBezTo>
                  <a:pt x="7464779" y="307848"/>
                  <a:pt x="7455026" y="280721"/>
                  <a:pt x="7455026" y="246888"/>
                </a:cubicBezTo>
                <a:cubicBezTo>
                  <a:pt x="7455026" y="212751"/>
                  <a:pt x="7464475" y="184404"/>
                  <a:pt x="7483372" y="161849"/>
                </a:cubicBezTo>
                <a:cubicBezTo>
                  <a:pt x="7502270" y="139294"/>
                  <a:pt x="7527416" y="128016"/>
                  <a:pt x="7558810" y="128016"/>
                </a:cubicBezTo>
                <a:close/>
                <a:moveTo>
                  <a:pt x="6850303" y="128016"/>
                </a:moveTo>
                <a:cubicBezTo>
                  <a:pt x="6882307" y="128016"/>
                  <a:pt x="6905319" y="140665"/>
                  <a:pt x="6919340" y="165964"/>
                </a:cubicBezTo>
                <a:lnTo>
                  <a:pt x="6920255" y="165964"/>
                </a:lnTo>
                <a:lnTo>
                  <a:pt x="6921626" y="132588"/>
                </a:lnTo>
                <a:lnTo>
                  <a:pt x="6957288" y="132588"/>
                </a:lnTo>
                <a:cubicBezTo>
                  <a:pt x="6956068" y="146304"/>
                  <a:pt x="6955459" y="166421"/>
                  <a:pt x="6955459" y="192939"/>
                </a:cubicBezTo>
                <a:lnTo>
                  <a:pt x="6955459" y="321412"/>
                </a:lnTo>
                <a:cubicBezTo>
                  <a:pt x="6955459" y="369265"/>
                  <a:pt x="6944943" y="403098"/>
                  <a:pt x="6923912" y="422910"/>
                </a:cubicBezTo>
                <a:cubicBezTo>
                  <a:pt x="6904100" y="440589"/>
                  <a:pt x="6877125" y="449428"/>
                  <a:pt x="6842988" y="449428"/>
                </a:cubicBezTo>
                <a:cubicBezTo>
                  <a:pt x="6812202" y="449428"/>
                  <a:pt x="6787666" y="443332"/>
                  <a:pt x="6769378" y="431140"/>
                </a:cubicBezTo>
                <a:lnTo>
                  <a:pt x="6779437" y="400050"/>
                </a:lnTo>
                <a:cubicBezTo>
                  <a:pt x="6797420" y="411937"/>
                  <a:pt x="6819061" y="417881"/>
                  <a:pt x="6844359" y="417881"/>
                </a:cubicBezTo>
                <a:cubicBezTo>
                  <a:pt x="6866305" y="417881"/>
                  <a:pt x="6883678" y="411633"/>
                  <a:pt x="6896480" y="399136"/>
                </a:cubicBezTo>
                <a:cubicBezTo>
                  <a:pt x="6909281" y="386639"/>
                  <a:pt x="6915682" y="366979"/>
                  <a:pt x="6915682" y="340157"/>
                </a:cubicBezTo>
                <a:lnTo>
                  <a:pt x="6915682" y="315925"/>
                </a:lnTo>
                <a:lnTo>
                  <a:pt x="6914768" y="315925"/>
                </a:lnTo>
                <a:cubicBezTo>
                  <a:pt x="6908367" y="326898"/>
                  <a:pt x="6899147" y="335814"/>
                  <a:pt x="6887107" y="342672"/>
                </a:cubicBezTo>
                <a:cubicBezTo>
                  <a:pt x="6875068" y="349530"/>
                  <a:pt x="6860818" y="352959"/>
                  <a:pt x="6844359" y="352959"/>
                </a:cubicBezTo>
                <a:cubicBezTo>
                  <a:pt x="6817232" y="352959"/>
                  <a:pt x="6794753" y="342672"/>
                  <a:pt x="6776922" y="322098"/>
                </a:cubicBezTo>
                <a:cubicBezTo>
                  <a:pt x="6759091" y="301524"/>
                  <a:pt x="6750176" y="275844"/>
                  <a:pt x="6750176" y="245059"/>
                </a:cubicBezTo>
                <a:cubicBezTo>
                  <a:pt x="6750176" y="209398"/>
                  <a:pt x="6760082" y="180975"/>
                  <a:pt x="6779894" y="159792"/>
                </a:cubicBezTo>
                <a:cubicBezTo>
                  <a:pt x="6799706" y="138608"/>
                  <a:pt x="6823176" y="128016"/>
                  <a:pt x="6850303" y="128016"/>
                </a:cubicBezTo>
                <a:close/>
                <a:moveTo>
                  <a:pt x="6619188" y="128016"/>
                </a:moveTo>
                <a:cubicBezTo>
                  <a:pt x="6627722" y="128016"/>
                  <a:pt x="6636181" y="129464"/>
                  <a:pt x="6644563" y="132360"/>
                </a:cubicBezTo>
                <a:cubicBezTo>
                  <a:pt x="6652945" y="135255"/>
                  <a:pt x="6661251" y="139980"/>
                  <a:pt x="6669480" y="146533"/>
                </a:cubicBezTo>
                <a:cubicBezTo>
                  <a:pt x="6677709" y="153086"/>
                  <a:pt x="6684415" y="162840"/>
                  <a:pt x="6689597" y="175794"/>
                </a:cubicBezTo>
                <a:cubicBezTo>
                  <a:pt x="6694779" y="188748"/>
                  <a:pt x="6697369" y="204216"/>
                  <a:pt x="6697369" y="222199"/>
                </a:cubicBezTo>
                <a:lnTo>
                  <a:pt x="6697369" y="353873"/>
                </a:lnTo>
                <a:lnTo>
                  <a:pt x="6657136" y="353873"/>
                </a:lnTo>
                <a:lnTo>
                  <a:pt x="6657136" y="226314"/>
                </a:lnTo>
                <a:cubicBezTo>
                  <a:pt x="6657136" y="206807"/>
                  <a:pt x="6653021" y="191034"/>
                  <a:pt x="6644791" y="178994"/>
                </a:cubicBezTo>
                <a:cubicBezTo>
                  <a:pt x="6636561" y="166954"/>
                  <a:pt x="6623608" y="160935"/>
                  <a:pt x="6605930" y="160935"/>
                </a:cubicBezTo>
                <a:cubicBezTo>
                  <a:pt x="6593433" y="160935"/>
                  <a:pt x="6582307" y="164897"/>
                  <a:pt x="6572554" y="172822"/>
                </a:cubicBezTo>
                <a:cubicBezTo>
                  <a:pt x="6562800" y="180747"/>
                  <a:pt x="6555942" y="190500"/>
                  <a:pt x="6551980" y="202083"/>
                </a:cubicBezTo>
                <a:cubicBezTo>
                  <a:pt x="6550151" y="206959"/>
                  <a:pt x="6549236" y="213208"/>
                  <a:pt x="6549236" y="220828"/>
                </a:cubicBezTo>
                <a:lnTo>
                  <a:pt x="6549236" y="353873"/>
                </a:lnTo>
                <a:lnTo>
                  <a:pt x="6509003" y="353873"/>
                </a:lnTo>
                <a:lnTo>
                  <a:pt x="6509003" y="192481"/>
                </a:lnTo>
                <a:cubicBezTo>
                  <a:pt x="6509003" y="168707"/>
                  <a:pt x="6508393" y="148743"/>
                  <a:pt x="6507174" y="132588"/>
                </a:cubicBezTo>
                <a:lnTo>
                  <a:pt x="6542836" y="132588"/>
                </a:lnTo>
                <a:lnTo>
                  <a:pt x="6545122" y="169164"/>
                </a:lnTo>
                <a:lnTo>
                  <a:pt x="6546036" y="169164"/>
                </a:lnTo>
                <a:cubicBezTo>
                  <a:pt x="6552132" y="157582"/>
                  <a:pt x="6561581" y="147828"/>
                  <a:pt x="6574383" y="139903"/>
                </a:cubicBezTo>
                <a:cubicBezTo>
                  <a:pt x="6587184" y="131979"/>
                  <a:pt x="6602119" y="128016"/>
                  <a:pt x="6619188" y="128016"/>
                </a:cubicBezTo>
                <a:close/>
                <a:moveTo>
                  <a:pt x="5857188" y="128016"/>
                </a:moveTo>
                <a:cubicBezTo>
                  <a:pt x="5865722" y="128016"/>
                  <a:pt x="5874181" y="129464"/>
                  <a:pt x="5882563" y="132360"/>
                </a:cubicBezTo>
                <a:cubicBezTo>
                  <a:pt x="5890945" y="135255"/>
                  <a:pt x="5899251" y="139980"/>
                  <a:pt x="5907480" y="146533"/>
                </a:cubicBezTo>
                <a:cubicBezTo>
                  <a:pt x="5915709" y="153086"/>
                  <a:pt x="5922415" y="162840"/>
                  <a:pt x="5927597" y="175794"/>
                </a:cubicBezTo>
                <a:cubicBezTo>
                  <a:pt x="5932779" y="188748"/>
                  <a:pt x="5935369" y="204216"/>
                  <a:pt x="5935369" y="222199"/>
                </a:cubicBezTo>
                <a:lnTo>
                  <a:pt x="5935369" y="353873"/>
                </a:lnTo>
                <a:lnTo>
                  <a:pt x="5895136" y="353873"/>
                </a:lnTo>
                <a:lnTo>
                  <a:pt x="5895136" y="226314"/>
                </a:lnTo>
                <a:cubicBezTo>
                  <a:pt x="5895136" y="206807"/>
                  <a:pt x="5891021" y="191034"/>
                  <a:pt x="5882791" y="178994"/>
                </a:cubicBezTo>
                <a:cubicBezTo>
                  <a:pt x="5874561" y="166954"/>
                  <a:pt x="5861608" y="160935"/>
                  <a:pt x="5843930" y="160935"/>
                </a:cubicBezTo>
                <a:cubicBezTo>
                  <a:pt x="5831433" y="160935"/>
                  <a:pt x="5820307" y="164897"/>
                  <a:pt x="5810554" y="172822"/>
                </a:cubicBezTo>
                <a:cubicBezTo>
                  <a:pt x="5800800" y="180747"/>
                  <a:pt x="5793942" y="190500"/>
                  <a:pt x="5789980" y="202083"/>
                </a:cubicBezTo>
                <a:cubicBezTo>
                  <a:pt x="5788151" y="206959"/>
                  <a:pt x="5787236" y="213208"/>
                  <a:pt x="5787236" y="220828"/>
                </a:cubicBezTo>
                <a:lnTo>
                  <a:pt x="5787236" y="353873"/>
                </a:lnTo>
                <a:lnTo>
                  <a:pt x="5747003" y="353873"/>
                </a:lnTo>
                <a:lnTo>
                  <a:pt x="5747003" y="192481"/>
                </a:lnTo>
                <a:cubicBezTo>
                  <a:pt x="5747003" y="168707"/>
                  <a:pt x="5746393" y="148743"/>
                  <a:pt x="5745174" y="132588"/>
                </a:cubicBezTo>
                <a:lnTo>
                  <a:pt x="5780836" y="132588"/>
                </a:lnTo>
                <a:lnTo>
                  <a:pt x="5783122" y="169164"/>
                </a:lnTo>
                <a:lnTo>
                  <a:pt x="5784036" y="169164"/>
                </a:lnTo>
                <a:cubicBezTo>
                  <a:pt x="5790132" y="157582"/>
                  <a:pt x="5799581" y="147828"/>
                  <a:pt x="5812383" y="139903"/>
                </a:cubicBezTo>
                <a:cubicBezTo>
                  <a:pt x="5825184" y="131979"/>
                  <a:pt x="5840119" y="128016"/>
                  <a:pt x="5857188" y="128016"/>
                </a:cubicBezTo>
                <a:close/>
                <a:moveTo>
                  <a:pt x="5504001" y="128016"/>
                </a:moveTo>
                <a:cubicBezTo>
                  <a:pt x="5534786" y="128016"/>
                  <a:pt x="5556503" y="136551"/>
                  <a:pt x="5569152" y="153619"/>
                </a:cubicBezTo>
                <a:cubicBezTo>
                  <a:pt x="5581801" y="170688"/>
                  <a:pt x="5588126" y="192177"/>
                  <a:pt x="5588126" y="218085"/>
                </a:cubicBezTo>
                <a:lnTo>
                  <a:pt x="5588126" y="300838"/>
                </a:lnTo>
                <a:cubicBezTo>
                  <a:pt x="5588126" y="322174"/>
                  <a:pt x="5589193" y="339852"/>
                  <a:pt x="5591326" y="353873"/>
                </a:cubicBezTo>
                <a:lnTo>
                  <a:pt x="5555208" y="353873"/>
                </a:lnTo>
                <a:lnTo>
                  <a:pt x="5552007" y="325984"/>
                </a:lnTo>
                <a:lnTo>
                  <a:pt x="5550635" y="325984"/>
                </a:lnTo>
                <a:cubicBezTo>
                  <a:pt x="5543930" y="335433"/>
                  <a:pt x="5534709" y="343281"/>
                  <a:pt x="5522975" y="349530"/>
                </a:cubicBezTo>
                <a:cubicBezTo>
                  <a:pt x="5511240" y="355778"/>
                  <a:pt x="5497905" y="358902"/>
                  <a:pt x="5482970" y="358902"/>
                </a:cubicBezTo>
                <a:cubicBezTo>
                  <a:pt x="5461634" y="358902"/>
                  <a:pt x="5445022" y="352654"/>
                  <a:pt x="5433135" y="340157"/>
                </a:cubicBezTo>
                <a:cubicBezTo>
                  <a:pt x="5421248" y="327660"/>
                  <a:pt x="5415305" y="312725"/>
                  <a:pt x="5415305" y="295351"/>
                </a:cubicBezTo>
                <a:cubicBezTo>
                  <a:pt x="5415305" y="268529"/>
                  <a:pt x="5426810" y="248031"/>
                  <a:pt x="5449823" y="233858"/>
                </a:cubicBezTo>
                <a:cubicBezTo>
                  <a:pt x="5472835" y="219685"/>
                  <a:pt x="5505678" y="212751"/>
                  <a:pt x="5548349" y="213055"/>
                </a:cubicBezTo>
                <a:lnTo>
                  <a:pt x="5548349" y="208483"/>
                </a:lnTo>
                <a:cubicBezTo>
                  <a:pt x="5548349" y="202997"/>
                  <a:pt x="5547816" y="197739"/>
                  <a:pt x="5546749" y="192710"/>
                </a:cubicBezTo>
                <a:cubicBezTo>
                  <a:pt x="5545683" y="187681"/>
                  <a:pt x="5543549" y="182271"/>
                  <a:pt x="5540349" y="176479"/>
                </a:cubicBezTo>
                <a:cubicBezTo>
                  <a:pt x="5537148" y="170688"/>
                  <a:pt x="5531967" y="166116"/>
                  <a:pt x="5524804" y="162763"/>
                </a:cubicBezTo>
                <a:cubicBezTo>
                  <a:pt x="5517641" y="159411"/>
                  <a:pt x="5508726" y="157734"/>
                  <a:pt x="5498058" y="157734"/>
                </a:cubicBezTo>
                <a:cubicBezTo>
                  <a:pt x="5475502" y="157734"/>
                  <a:pt x="5456147" y="163221"/>
                  <a:pt x="5439993" y="174193"/>
                </a:cubicBezTo>
                <a:lnTo>
                  <a:pt x="5430849" y="147219"/>
                </a:lnTo>
                <a:cubicBezTo>
                  <a:pt x="5451270" y="134417"/>
                  <a:pt x="5475655" y="128016"/>
                  <a:pt x="5504001" y="128016"/>
                </a:cubicBezTo>
                <a:close/>
                <a:moveTo>
                  <a:pt x="5325998" y="128016"/>
                </a:moveTo>
                <a:cubicBezTo>
                  <a:pt x="5348553" y="128016"/>
                  <a:pt x="5367146" y="131979"/>
                  <a:pt x="5381776" y="139903"/>
                </a:cubicBezTo>
                <a:lnTo>
                  <a:pt x="5372632" y="170536"/>
                </a:lnTo>
                <a:cubicBezTo>
                  <a:pt x="5359221" y="163525"/>
                  <a:pt x="5343676" y="160020"/>
                  <a:pt x="5325998" y="160020"/>
                </a:cubicBezTo>
                <a:cubicBezTo>
                  <a:pt x="5301614" y="160020"/>
                  <a:pt x="5282488" y="168021"/>
                  <a:pt x="5268619" y="184023"/>
                </a:cubicBezTo>
                <a:cubicBezTo>
                  <a:pt x="5254751" y="200025"/>
                  <a:pt x="5247816" y="219913"/>
                  <a:pt x="5247816" y="243688"/>
                </a:cubicBezTo>
                <a:cubicBezTo>
                  <a:pt x="5247816" y="268986"/>
                  <a:pt x="5255056" y="289103"/>
                  <a:pt x="5269534" y="304038"/>
                </a:cubicBezTo>
                <a:cubicBezTo>
                  <a:pt x="5284011" y="318973"/>
                  <a:pt x="5302376" y="326441"/>
                  <a:pt x="5324626" y="326441"/>
                </a:cubicBezTo>
                <a:cubicBezTo>
                  <a:pt x="5341695" y="326441"/>
                  <a:pt x="5358155" y="322936"/>
                  <a:pt x="5374004" y="315925"/>
                </a:cubicBezTo>
                <a:lnTo>
                  <a:pt x="5380862" y="346101"/>
                </a:lnTo>
                <a:cubicBezTo>
                  <a:pt x="5362879" y="354635"/>
                  <a:pt x="5341695" y="358902"/>
                  <a:pt x="5317311" y="358902"/>
                </a:cubicBezTo>
                <a:cubicBezTo>
                  <a:pt x="5284088" y="358902"/>
                  <a:pt x="5257418" y="348539"/>
                  <a:pt x="5237301" y="327813"/>
                </a:cubicBezTo>
                <a:cubicBezTo>
                  <a:pt x="5217184" y="307086"/>
                  <a:pt x="5207126" y="279807"/>
                  <a:pt x="5207126" y="245974"/>
                </a:cubicBezTo>
                <a:cubicBezTo>
                  <a:pt x="5207126" y="211531"/>
                  <a:pt x="5218022" y="183261"/>
                  <a:pt x="5239816" y="161163"/>
                </a:cubicBezTo>
                <a:cubicBezTo>
                  <a:pt x="5261609" y="139065"/>
                  <a:pt x="5290336" y="128016"/>
                  <a:pt x="5325998" y="128016"/>
                </a:cubicBezTo>
                <a:close/>
                <a:moveTo>
                  <a:pt x="5021198" y="128016"/>
                </a:moveTo>
                <a:cubicBezTo>
                  <a:pt x="5043753" y="128016"/>
                  <a:pt x="5062346" y="131979"/>
                  <a:pt x="5076976" y="139903"/>
                </a:cubicBezTo>
                <a:lnTo>
                  <a:pt x="5067832" y="170536"/>
                </a:lnTo>
                <a:cubicBezTo>
                  <a:pt x="5054421" y="163525"/>
                  <a:pt x="5038876" y="160020"/>
                  <a:pt x="5021198" y="160020"/>
                </a:cubicBezTo>
                <a:cubicBezTo>
                  <a:pt x="4996814" y="160020"/>
                  <a:pt x="4977688" y="168021"/>
                  <a:pt x="4963819" y="184023"/>
                </a:cubicBezTo>
                <a:cubicBezTo>
                  <a:pt x="4949951" y="200025"/>
                  <a:pt x="4943016" y="219913"/>
                  <a:pt x="4943016" y="243688"/>
                </a:cubicBezTo>
                <a:cubicBezTo>
                  <a:pt x="4943016" y="268986"/>
                  <a:pt x="4950256" y="289103"/>
                  <a:pt x="4964734" y="304038"/>
                </a:cubicBezTo>
                <a:cubicBezTo>
                  <a:pt x="4979212" y="318973"/>
                  <a:pt x="4997576" y="326441"/>
                  <a:pt x="5019826" y="326441"/>
                </a:cubicBezTo>
                <a:cubicBezTo>
                  <a:pt x="5036895" y="326441"/>
                  <a:pt x="5053355" y="322936"/>
                  <a:pt x="5069204" y="315925"/>
                </a:cubicBezTo>
                <a:lnTo>
                  <a:pt x="5076062" y="346101"/>
                </a:lnTo>
                <a:cubicBezTo>
                  <a:pt x="5058079" y="354635"/>
                  <a:pt x="5036895" y="358902"/>
                  <a:pt x="5012511" y="358902"/>
                </a:cubicBezTo>
                <a:cubicBezTo>
                  <a:pt x="4979288" y="358902"/>
                  <a:pt x="4952618" y="348539"/>
                  <a:pt x="4932501" y="327813"/>
                </a:cubicBezTo>
                <a:cubicBezTo>
                  <a:pt x="4912384" y="307086"/>
                  <a:pt x="4902326" y="279807"/>
                  <a:pt x="4902326" y="245974"/>
                </a:cubicBezTo>
                <a:cubicBezTo>
                  <a:pt x="4902326" y="211531"/>
                  <a:pt x="4913222" y="183261"/>
                  <a:pt x="4935016" y="161163"/>
                </a:cubicBezTo>
                <a:cubicBezTo>
                  <a:pt x="4956809" y="139065"/>
                  <a:pt x="4985536" y="128016"/>
                  <a:pt x="5021198" y="128016"/>
                </a:cubicBezTo>
                <a:close/>
                <a:moveTo>
                  <a:pt x="3954398" y="128016"/>
                </a:moveTo>
                <a:cubicBezTo>
                  <a:pt x="3976953" y="128016"/>
                  <a:pt x="3995546" y="131979"/>
                  <a:pt x="4010176" y="139903"/>
                </a:cubicBezTo>
                <a:lnTo>
                  <a:pt x="4001032" y="170536"/>
                </a:lnTo>
                <a:cubicBezTo>
                  <a:pt x="3987621" y="163525"/>
                  <a:pt x="3972076" y="160020"/>
                  <a:pt x="3954398" y="160020"/>
                </a:cubicBezTo>
                <a:cubicBezTo>
                  <a:pt x="3930014" y="160020"/>
                  <a:pt x="3910888" y="168021"/>
                  <a:pt x="3897019" y="184023"/>
                </a:cubicBezTo>
                <a:cubicBezTo>
                  <a:pt x="3883151" y="200025"/>
                  <a:pt x="3876216" y="219913"/>
                  <a:pt x="3876216" y="243688"/>
                </a:cubicBezTo>
                <a:cubicBezTo>
                  <a:pt x="3876216" y="268986"/>
                  <a:pt x="3883455" y="289103"/>
                  <a:pt x="3897934" y="304038"/>
                </a:cubicBezTo>
                <a:cubicBezTo>
                  <a:pt x="3912412" y="318973"/>
                  <a:pt x="3930776" y="326441"/>
                  <a:pt x="3953026" y="326441"/>
                </a:cubicBezTo>
                <a:cubicBezTo>
                  <a:pt x="3970095" y="326441"/>
                  <a:pt x="3986554" y="322936"/>
                  <a:pt x="4002404" y="315925"/>
                </a:cubicBezTo>
                <a:lnTo>
                  <a:pt x="4009262" y="346101"/>
                </a:lnTo>
                <a:cubicBezTo>
                  <a:pt x="3991279" y="354635"/>
                  <a:pt x="3970095" y="358902"/>
                  <a:pt x="3945711" y="358902"/>
                </a:cubicBezTo>
                <a:cubicBezTo>
                  <a:pt x="3912488" y="358902"/>
                  <a:pt x="3885818" y="348539"/>
                  <a:pt x="3865701" y="327813"/>
                </a:cubicBezTo>
                <a:cubicBezTo>
                  <a:pt x="3845584" y="307086"/>
                  <a:pt x="3835526" y="279807"/>
                  <a:pt x="3835526" y="245974"/>
                </a:cubicBezTo>
                <a:cubicBezTo>
                  <a:pt x="3835526" y="211531"/>
                  <a:pt x="3846422" y="183261"/>
                  <a:pt x="3868215" y="161163"/>
                </a:cubicBezTo>
                <a:cubicBezTo>
                  <a:pt x="3890009" y="139065"/>
                  <a:pt x="3918736" y="128016"/>
                  <a:pt x="3954398" y="128016"/>
                </a:cubicBezTo>
                <a:close/>
                <a:moveTo>
                  <a:pt x="3018742" y="128016"/>
                </a:moveTo>
                <a:cubicBezTo>
                  <a:pt x="3027275" y="128016"/>
                  <a:pt x="3035734" y="129464"/>
                  <a:pt x="3044116" y="132360"/>
                </a:cubicBezTo>
                <a:cubicBezTo>
                  <a:pt x="3052498" y="135255"/>
                  <a:pt x="3060804" y="139980"/>
                  <a:pt x="3069033" y="146533"/>
                </a:cubicBezTo>
                <a:cubicBezTo>
                  <a:pt x="3077263" y="153086"/>
                  <a:pt x="3083968" y="162840"/>
                  <a:pt x="3089149" y="175794"/>
                </a:cubicBezTo>
                <a:cubicBezTo>
                  <a:pt x="3094332" y="188748"/>
                  <a:pt x="3096923" y="204216"/>
                  <a:pt x="3096923" y="222199"/>
                </a:cubicBezTo>
                <a:lnTo>
                  <a:pt x="3096923" y="353873"/>
                </a:lnTo>
                <a:lnTo>
                  <a:pt x="3056689" y="353873"/>
                </a:lnTo>
                <a:lnTo>
                  <a:pt x="3056689" y="226314"/>
                </a:lnTo>
                <a:cubicBezTo>
                  <a:pt x="3056689" y="206807"/>
                  <a:pt x="3052574" y="191034"/>
                  <a:pt x="3044344" y="178994"/>
                </a:cubicBezTo>
                <a:cubicBezTo>
                  <a:pt x="3036116" y="166954"/>
                  <a:pt x="3023161" y="160935"/>
                  <a:pt x="3005482" y="160935"/>
                </a:cubicBezTo>
                <a:cubicBezTo>
                  <a:pt x="2992985" y="160935"/>
                  <a:pt x="2981860" y="164897"/>
                  <a:pt x="2972108" y="172822"/>
                </a:cubicBezTo>
                <a:cubicBezTo>
                  <a:pt x="2962353" y="180747"/>
                  <a:pt x="2955495" y="190500"/>
                  <a:pt x="2951533" y="202083"/>
                </a:cubicBezTo>
                <a:cubicBezTo>
                  <a:pt x="2949705" y="206959"/>
                  <a:pt x="2948789" y="213208"/>
                  <a:pt x="2948789" y="220828"/>
                </a:cubicBezTo>
                <a:lnTo>
                  <a:pt x="2948789" y="353873"/>
                </a:lnTo>
                <a:lnTo>
                  <a:pt x="2908556" y="353873"/>
                </a:lnTo>
                <a:lnTo>
                  <a:pt x="2908556" y="192481"/>
                </a:lnTo>
                <a:cubicBezTo>
                  <a:pt x="2908556" y="168707"/>
                  <a:pt x="2907946" y="148743"/>
                  <a:pt x="2906727" y="132588"/>
                </a:cubicBezTo>
                <a:lnTo>
                  <a:pt x="2942389" y="132588"/>
                </a:lnTo>
                <a:lnTo>
                  <a:pt x="2944675" y="169164"/>
                </a:lnTo>
                <a:lnTo>
                  <a:pt x="2945588" y="169164"/>
                </a:lnTo>
                <a:cubicBezTo>
                  <a:pt x="2951685" y="157582"/>
                  <a:pt x="2961134" y="147828"/>
                  <a:pt x="2973936" y="139903"/>
                </a:cubicBezTo>
                <a:cubicBezTo>
                  <a:pt x="2986737" y="131979"/>
                  <a:pt x="3001673" y="128016"/>
                  <a:pt x="3018742" y="128016"/>
                </a:cubicBezTo>
                <a:close/>
                <a:moveTo>
                  <a:pt x="2754632" y="128016"/>
                </a:moveTo>
                <a:cubicBezTo>
                  <a:pt x="2786331" y="128016"/>
                  <a:pt x="2812010" y="138532"/>
                  <a:pt x="2831671" y="159563"/>
                </a:cubicBezTo>
                <a:cubicBezTo>
                  <a:pt x="2851330" y="180594"/>
                  <a:pt x="2861159" y="207874"/>
                  <a:pt x="2861159" y="241402"/>
                </a:cubicBezTo>
                <a:cubicBezTo>
                  <a:pt x="2861159" y="279502"/>
                  <a:pt x="2850187" y="308610"/>
                  <a:pt x="2828242" y="328727"/>
                </a:cubicBezTo>
                <a:cubicBezTo>
                  <a:pt x="2806296" y="348844"/>
                  <a:pt x="2780539" y="358902"/>
                  <a:pt x="2750975" y="358902"/>
                </a:cubicBezTo>
                <a:cubicBezTo>
                  <a:pt x="2720494" y="358902"/>
                  <a:pt x="2695196" y="348463"/>
                  <a:pt x="2675079" y="327584"/>
                </a:cubicBezTo>
                <a:cubicBezTo>
                  <a:pt x="2654962" y="306705"/>
                  <a:pt x="2644904" y="279197"/>
                  <a:pt x="2644904" y="245059"/>
                </a:cubicBezTo>
                <a:cubicBezTo>
                  <a:pt x="2644904" y="209398"/>
                  <a:pt x="2655343" y="180975"/>
                  <a:pt x="2676222" y="159792"/>
                </a:cubicBezTo>
                <a:cubicBezTo>
                  <a:pt x="2697101" y="138608"/>
                  <a:pt x="2723238" y="128016"/>
                  <a:pt x="2754632" y="128016"/>
                </a:cubicBezTo>
                <a:close/>
                <a:moveTo>
                  <a:pt x="1942415" y="128016"/>
                </a:moveTo>
                <a:cubicBezTo>
                  <a:pt x="1950950" y="128016"/>
                  <a:pt x="1959408" y="129464"/>
                  <a:pt x="1967790" y="132360"/>
                </a:cubicBezTo>
                <a:cubicBezTo>
                  <a:pt x="1976172" y="135255"/>
                  <a:pt x="1984478" y="139980"/>
                  <a:pt x="1992708" y="146533"/>
                </a:cubicBezTo>
                <a:cubicBezTo>
                  <a:pt x="2000937" y="153086"/>
                  <a:pt x="2007643" y="162840"/>
                  <a:pt x="2012824" y="175794"/>
                </a:cubicBezTo>
                <a:cubicBezTo>
                  <a:pt x="2018006" y="188748"/>
                  <a:pt x="2020597" y="204216"/>
                  <a:pt x="2020597" y="222199"/>
                </a:cubicBezTo>
                <a:lnTo>
                  <a:pt x="2020597" y="353873"/>
                </a:lnTo>
                <a:lnTo>
                  <a:pt x="1980363" y="353873"/>
                </a:lnTo>
                <a:lnTo>
                  <a:pt x="1980363" y="226314"/>
                </a:lnTo>
                <a:cubicBezTo>
                  <a:pt x="1980363" y="206807"/>
                  <a:pt x="1976248" y="191034"/>
                  <a:pt x="1968019" y="178994"/>
                </a:cubicBezTo>
                <a:cubicBezTo>
                  <a:pt x="1959790" y="166954"/>
                  <a:pt x="1946836" y="160935"/>
                  <a:pt x="1929157" y="160935"/>
                </a:cubicBezTo>
                <a:cubicBezTo>
                  <a:pt x="1916661" y="160935"/>
                  <a:pt x="1905535" y="164897"/>
                  <a:pt x="1895781" y="172822"/>
                </a:cubicBezTo>
                <a:cubicBezTo>
                  <a:pt x="1886027" y="180747"/>
                  <a:pt x="1879169" y="190500"/>
                  <a:pt x="1875207" y="202083"/>
                </a:cubicBezTo>
                <a:cubicBezTo>
                  <a:pt x="1873378" y="206959"/>
                  <a:pt x="1872464" y="213208"/>
                  <a:pt x="1872464" y="220828"/>
                </a:cubicBezTo>
                <a:lnTo>
                  <a:pt x="1872464" y="353873"/>
                </a:lnTo>
                <a:lnTo>
                  <a:pt x="1832230" y="353873"/>
                </a:lnTo>
                <a:lnTo>
                  <a:pt x="1832230" y="192481"/>
                </a:lnTo>
                <a:cubicBezTo>
                  <a:pt x="1832230" y="168707"/>
                  <a:pt x="1831621" y="148743"/>
                  <a:pt x="1830402" y="132588"/>
                </a:cubicBezTo>
                <a:lnTo>
                  <a:pt x="1866063" y="132588"/>
                </a:lnTo>
                <a:lnTo>
                  <a:pt x="1868349" y="169164"/>
                </a:lnTo>
                <a:lnTo>
                  <a:pt x="1869264" y="169164"/>
                </a:lnTo>
                <a:cubicBezTo>
                  <a:pt x="1875360" y="157582"/>
                  <a:pt x="1884808" y="147828"/>
                  <a:pt x="1897610" y="139903"/>
                </a:cubicBezTo>
                <a:cubicBezTo>
                  <a:pt x="1910411" y="131979"/>
                  <a:pt x="1925347" y="128016"/>
                  <a:pt x="1942415" y="128016"/>
                </a:cubicBezTo>
                <a:close/>
                <a:moveTo>
                  <a:pt x="1227280" y="128016"/>
                </a:moveTo>
                <a:cubicBezTo>
                  <a:pt x="1258065" y="128016"/>
                  <a:pt x="1279781" y="136551"/>
                  <a:pt x="1292431" y="153619"/>
                </a:cubicBezTo>
                <a:cubicBezTo>
                  <a:pt x="1305080" y="170688"/>
                  <a:pt x="1311404" y="192177"/>
                  <a:pt x="1311404" y="218085"/>
                </a:cubicBezTo>
                <a:lnTo>
                  <a:pt x="1311404" y="300838"/>
                </a:lnTo>
                <a:cubicBezTo>
                  <a:pt x="1311404" y="322174"/>
                  <a:pt x="1312471" y="339852"/>
                  <a:pt x="1314605" y="353873"/>
                </a:cubicBezTo>
                <a:lnTo>
                  <a:pt x="1278486" y="353873"/>
                </a:lnTo>
                <a:lnTo>
                  <a:pt x="1275286" y="325984"/>
                </a:lnTo>
                <a:lnTo>
                  <a:pt x="1273914" y="325984"/>
                </a:lnTo>
                <a:cubicBezTo>
                  <a:pt x="1267208" y="335433"/>
                  <a:pt x="1257988" y="343281"/>
                  <a:pt x="1246254" y="349530"/>
                </a:cubicBezTo>
                <a:cubicBezTo>
                  <a:pt x="1234519" y="355778"/>
                  <a:pt x="1221184" y="358902"/>
                  <a:pt x="1206248" y="358902"/>
                </a:cubicBezTo>
                <a:cubicBezTo>
                  <a:pt x="1184912" y="358902"/>
                  <a:pt x="1168300" y="352654"/>
                  <a:pt x="1156414" y="340157"/>
                </a:cubicBezTo>
                <a:cubicBezTo>
                  <a:pt x="1144527" y="327660"/>
                  <a:pt x="1138583" y="312725"/>
                  <a:pt x="1138583" y="295351"/>
                </a:cubicBezTo>
                <a:cubicBezTo>
                  <a:pt x="1138583" y="268529"/>
                  <a:pt x="1150089" y="248031"/>
                  <a:pt x="1173101" y="233858"/>
                </a:cubicBezTo>
                <a:cubicBezTo>
                  <a:pt x="1196114" y="219685"/>
                  <a:pt x="1228956" y="212751"/>
                  <a:pt x="1271628" y="213055"/>
                </a:cubicBezTo>
                <a:lnTo>
                  <a:pt x="1271628" y="208483"/>
                </a:lnTo>
                <a:cubicBezTo>
                  <a:pt x="1271628" y="202997"/>
                  <a:pt x="1271095" y="197739"/>
                  <a:pt x="1270028" y="192710"/>
                </a:cubicBezTo>
                <a:cubicBezTo>
                  <a:pt x="1268961" y="187681"/>
                  <a:pt x="1266828" y="182271"/>
                  <a:pt x="1263627" y="176479"/>
                </a:cubicBezTo>
                <a:cubicBezTo>
                  <a:pt x="1260427" y="170688"/>
                  <a:pt x="1255245" y="166116"/>
                  <a:pt x="1248082" y="162763"/>
                </a:cubicBezTo>
                <a:cubicBezTo>
                  <a:pt x="1240919" y="159411"/>
                  <a:pt x="1232004" y="157734"/>
                  <a:pt x="1221336" y="157734"/>
                </a:cubicBezTo>
                <a:cubicBezTo>
                  <a:pt x="1198781" y="157734"/>
                  <a:pt x="1179426" y="163221"/>
                  <a:pt x="1163272" y="174193"/>
                </a:cubicBezTo>
                <a:lnTo>
                  <a:pt x="1154127" y="147219"/>
                </a:lnTo>
                <a:cubicBezTo>
                  <a:pt x="1174549" y="134417"/>
                  <a:pt x="1198933" y="128016"/>
                  <a:pt x="1227280" y="128016"/>
                </a:cubicBezTo>
                <a:close/>
                <a:moveTo>
                  <a:pt x="656541" y="128016"/>
                </a:moveTo>
                <a:cubicBezTo>
                  <a:pt x="665076" y="128016"/>
                  <a:pt x="673534" y="129464"/>
                  <a:pt x="681916" y="132360"/>
                </a:cubicBezTo>
                <a:cubicBezTo>
                  <a:pt x="690298" y="135255"/>
                  <a:pt x="698604" y="139980"/>
                  <a:pt x="706834" y="146533"/>
                </a:cubicBezTo>
                <a:cubicBezTo>
                  <a:pt x="715063" y="153086"/>
                  <a:pt x="721769" y="162840"/>
                  <a:pt x="726950" y="175794"/>
                </a:cubicBezTo>
                <a:cubicBezTo>
                  <a:pt x="732132" y="188748"/>
                  <a:pt x="734723" y="204216"/>
                  <a:pt x="734723" y="222199"/>
                </a:cubicBezTo>
                <a:lnTo>
                  <a:pt x="734723" y="353873"/>
                </a:lnTo>
                <a:lnTo>
                  <a:pt x="694489" y="353873"/>
                </a:lnTo>
                <a:lnTo>
                  <a:pt x="694489" y="226314"/>
                </a:lnTo>
                <a:cubicBezTo>
                  <a:pt x="694489" y="206807"/>
                  <a:pt x="690374" y="191034"/>
                  <a:pt x="682145" y="178994"/>
                </a:cubicBezTo>
                <a:cubicBezTo>
                  <a:pt x="673915" y="166954"/>
                  <a:pt x="660961" y="160935"/>
                  <a:pt x="643283" y="160935"/>
                </a:cubicBezTo>
                <a:cubicBezTo>
                  <a:pt x="630786" y="160935"/>
                  <a:pt x="619661" y="164897"/>
                  <a:pt x="609908" y="172822"/>
                </a:cubicBezTo>
                <a:cubicBezTo>
                  <a:pt x="600154" y="180747"/>
                  <a:pt x="593295" y="190500"/>
                  <a:pt x="589333" y="202083"/>
                </a:cubicBezTo>
                <a:cubicBezTo>
                  <a:pt x="587505" y="206959"/>
                  <a:pt x="586590" y="213208"/>
                  <a:pt x="586590" y="220828"/>
                </a:cubicBezTo>
                <a:lnTo>
                  <a:pt x="586590" y="353873"/>
                </a:lnTo>
                <a:lnTo>
                  <a:pt x="546356" y="353873"/>
                </a:lnTo>
                <a:lnTo>
                  <a:pt x="546356" y="192481"/>
                </a:lnTo>
                <a:cubicBezTo>
                  <a:pt x="546356" y="168707"/>
                  <a:pt x="545747" y="148743"/>
                  <a:pt x="544527" y="132588"/>
                </a:cubicBezTo>
                <a:lnTo>
                  <a:pt x="580189" y="132588"/>
                </a:lnTo>
                <a:lnTo>
                  <a:pt x="582475" y="169164"/>
                </a:lnTo>
                <a:lnTo>
                  <a:pt x="583390" y="169164"/>
                </a:lnTo>
                <a:cubicBezTo>
                  <a:pt x="589485" y="157582"/>
                  <a:pt x="598934" y="147828"/>
                  <a:pt x="611736" y="139903"/>
                </a:cubicBezTo>
                <a:cubicBezTo>
                  <a:pt x="624538" y="131979"/>
                  <a:pt x="639473" y="128016"/>
                  <a:pt x="656541" y="128016"/>
                </a:cubicBezTo>
                <a:close/>
                <a:moveTo>
                  <a:pt x="392432" y="128016"/>
                </a:moveTo>
                <a:cubicBezTo>
                  <a:pt x="424131" y="128016"/>
                  <a:pt x="449811" y="138532"/>
                  <a:pt x="469470" y="159563"/>
                </a:cubicBezTo>
                <a:cubicBezTo>
                  <a:pt x="489130" y="180594"/>
                  <a:pt x="498960" y="207874"/>
                  <a:pt x="498960" y="241402"/>
                </a:cubicBezTo>
                <a:cubicBezTo>
                  <a:pt x="498960" y="279502"/>
                  <a:pt x="487987" y="308610"/>
                  <a:pt x="466041" y="328727"/>
                </a:cubicBezTo>
                <a:cubicBezTo>
                  <a:pt x="444096" y="348844"/>
                  <a:pt x="418340" y="358902"/>
                  <a:pt x="388774" y="358902"/>
                </a:cubicBezTo>
                <a:cubicBezTo>
                  <a:pt x="358294" y="358902"/>
                  <a:pt x="332996" y="348463"/>
                  <a:pt x="312879" y="327584"/>
                </a:cubicBezTo>
                <a:cubicBezTo>
                  <a:pt x="292763" y="306705"/>
                  <a:pt x="282704" y="279197"/>
                  <a:pt x="282704" y="245059"/>
                </a:cubicBezTo>
                <a:cubicBezTo>
                  <a:pt x="282704" y="209398"/>
                  <a:pt x="293144" y="180975"/>
                  <a:pt x="314022" y="159792"/>
                </a:cubicBezTo>
                <a:cubicBezTo>
                  <a:pt x="334901" y="138608"/>
                  <a:pt x="361038" y="128016"/>
                  <a:pt x="392432" y="128016"/>
                </a:cubicBezTo>
                <a:close/>
                <a:moveTo>
                  <a:pt x="3697604" y="127559"/>
                </a:moveTo>
                <a:cubicBezTo>
                  <a:pt x="3729303" y="127559"/>
                  <a:pt x="3754982" y="138075"/>
                  <a:pt x="3774642" y="159106"/>
                </a:cubicBezTo>
                <a:cubicBezTo>
                  <a:pt x="3794302" y="180137"/>
                  <a:pt x="3804131" y="207569"/>
                  <a:pt x="3804131" y="241402"/>
                </a:cubicBezTo>
                <a:cubicBezTo>
                  <a:pt x="3804131" y="279502"/>
                  <a:pt x="3793159" y="308610"/>
                  <a:pt x="3771213" y="328727"/>
                </a:cubicBezTo>
                <a:cubicBezTo>
                  <a:pt x="3749267" y="348844"/>
                  <a:pt x="3723512" y="358902"/>
                  <a:pt x="3693946" y="358902"/>
                </a:cubicBezTo>
                <a:cubicBezTo>
                  <a:pt x="3663469" y="358902"/>
                  <a:pt x="3638171" y="348463"/>
                  <a:pt x="3618053" y="327584"/>
                </a:cubicBezTo>
                <a:cubicBezTo>
                  <a:pt x="3597938" y="306705"/>
                  <a:pt x="3587879" y="279197"/>
                  <a:pt x="3587879" y="245059"/>
                </a:cubicBezTo>
                <a:cubicBezTo>
                  <a:pt x="3587879" y="209093"/>
                  <a:pt x="3598319" y="180518"/>
                  <a:pt x="3619197" y="159334"/>
                </a:cubicBezTo>
                <a:cubicBezTo>
                  <a:pt x="3640076" y="138151"/>
                  <a:pt x="3666213" y="127559"/>
                  <a:pt x="3697604" y="127559"/>
                </a:cubicBezTo>
                <a:close/>
                <a:moveTo>
                  <a:pt x="4873293" y="95555"/>
                </a:moveTo>
                <a:cubicBezTo>
                  <a:pt x="4878475" y="105918"/>
                  <a:pt x="4881066" y="117043"/>
                  <a:pt x="4881066" y="128931"/>
                </a:cubicBezTo>
                <a:cubicBezTo>
                  <a:pt x="4881066" y="141427"/>
                  <a:pt x="4877408" y="151257"/>
                  <a:pt x="4870093" y="158420"/>
                </a:cubicBezTo>
                <a:cubicBezTo>
                  <a:pt x="4862778" y="165583"/>
                  <a:pt x="4852263" y="168859"/>
                  <a:pt x="4838547" y="168250"/>
                </a:cubicBezTo>
                <a:cubicBezTo>
                  <a:pt x="4853786" y="187757"/>
                  <a:pt x="4861406" y="212141"/>
                  <a:pt x="4861406" y="241402"/>
                </a:cubicBezTo>
                <a:cubicBezTo>
                  <a:pt x="4861406" y="279502"/>
                  <a:pt x="4850434" y="308610"/>
                  <a:pt x="4828488" y="328727"/>
                </a:cubicBezTo>
                <a:cubicBezTo>
                  <a:pt x="4806542" y="348844"/>
                  <a:pt x="4780787" y="358902"/>
                  <a:pt x="4751221" y="358902"/>
                </a:cubicBezTo>
                <a:cubicBezTo>
                  <a:pt x="4720741" y="358902"/>
                  <a:pt x="4695443" y="348463"/>
                  <a:pt x="4675326" y="327584"/>
                </a:cubicBezTo>
                <a:cubicBezTo>
                  <a:pt x="4655209" y="306705"/>
                  <a:pt x="4645151" y="279197"/>
                  <a:pt x="4645151" y="245059"/>
                </a:cubicBezTo>
                <a:cubicBezTo>
                  <a:pt x="4645151" y="209398"/>
                  <a:pt x="4655590" y="180975"/>
                  <a:pt x="4676469" y="159792"/>
                </a:cubicBezTo>
                <a:cubicBezTo>
                  <a:pt x="4697348" y="138608"/>
                  <a:pt x="4723485" y="128016"/>
                  <a:pt x="4754879" y="128016"/>
                </a:cubicBezTo>
                <a:cubicBezTo>
                  <a:pt x="4766766" y="128016"/>
                  <a:pt x="4779415" y="129997"/>
                  <a:pt x="4792826" y="133960"/>
                </a:cubicBezTo>
                <a:cubicBezTo>
                  <a:pt x="4795265" y="134569"/>
                  <a:pt x="4798999" y="136017"/>
                  <a:pt x="4804028" y="138303"/>
                </a:cubicBezTo>
                <a:cubicBezTo>
                  <a:pt x="4809057" y="140589"/>
                  <a:pt x="4813858" y="142418"/>
                  <a:pt x="4818430" y="143790"/>
                </a:cubicBezTo>
                <a:cubicBezTo>
                  <a:pt x="4823002" y="145161"/>
                  <a:pt x="4827421" y="145847"/>
                  <a:pt x="4831688" y="145847"/>
                </a:cubicBezTo>
                <a:cubicBezTo>
                  <a:pt x="4843575" y="145847"/>
                  <a:pt x="4849824" y="139751"/>
                  <a:pt x="4850434" y="127559"/>
                </a:cubicBezTo>
                <a:cubicBezTo>
                  <a:pt x="4850434" y="118720"/>
                  <a:pt x="4847843" y="109881"/>
                  <a:pt x="4842661" y="101041"/>
                </a:cubicBezTo>
                <a:close/>
                <a:moveTo>
                  <a:pt x="1787196" y="95555"/>
                </a:moveTo>
                <a:cubicBezTo>
                  <a:pt x="1792378" y="105918"/>
                  <a:pt x="1794969" y="117043"/>
                  <a:pt x="1794969" y="128931"/>
                </a:cubicBezTo>
                <a:cubicBezTo>
                  <a:pt x="1794969" y="141427"/>
                  <a:pt x="1791311" y="151257"/>
                  <a:pt x="1783996" y="158420"/>
                </a:cubicBezTo>
                <a:cubicBezTo>
                  <a:pt x="1776681" y="165583"/>
                  <a:pt x="1766165" y="168859"/>
                  <a:pt x="1752449" y="168250"/>
                </a:cubicBezTo>
                <a:cubicBezTo>
                  <a:pt x="1767689" y="187757"/>
                  <a:pt x="1775309" y="212141"/>
                  <a:pt x="1775309" y="241402"/>
                </a:cubicBezTo>
                <a:cubicBezTo>
                  <a:pt x="1775309" y="279502"/>
                  <a:pt x="1764337" y="308610"/>
                  <a:pt x="1742391" y="328727"/>
                </a:cubicBezTo>
                <a:cubicBezTo>
                  <a:pt x="1720444" y="348844"/>
                  <a:pt x="1694689" y="358902"/>
                  <a:pt x="1665123" y="358902"/>
                </a:cubicBezTo>
                <a:cubicBezTo>
                  <a:pt x="1634644" y="358902"/>
                  <a:pt x="1609345" y="348463"/>
                  <a:pt x="1589229" y="327584"/>
                </a:cubicBezTo>
                <a:cubicBezTo>
                  <a:pt x="1569113" y="306705"/>
                  <a:pt x="1559054" y="279197"/>
                  <a:pt x="1559054" y="245059"/>
                </a:cubicBezTo>
                <a:cubicBezTo>
                  <a:pt x="1559054" y="209398"/>
                  <a:pt x="1569494" y="180975"/>
                  <a:pt x="1590372" y="159792"/>
                </a:cubicBezTo>
                <a:cubicBezTo>
                  <a:pt x="1611250" y="138608"/>
                  <a:pt x="1637387" y="128016"/>
                  <a:pt x="1668782" y="128016"/>
                </a:cubicBezTo>
                <a:cubicBezTo>
                  <a:pt x="1680669" y="128016"/>
                  <a:pt x="1693318" y="129997"/>
                  <a:pt x="1706729" y="133960"/>
                </a:cubicBezTo>
                <a:cubicBezTo>
                  <a:pt x="1709167" y="134569"/>
                  <a:pt x="1712901" y="136017"/>
                  <a:pt x="1717931" y="138303"/>
                </a:cubicBezTo>
                <a:cubicBezTo>
                  <a:pt x="1722961" y="140589"/>
                  <a:pt x="1727760" y="142418"/>
                  <a:pt x="1732332" y="143790"/>
                </a:cubicBezTo>
                <a:cubicBezTo>
                  <a:pt x="1736904" y="145161"/>
                  <a:pt x="1741324" y="145847"/>
                  <a:pt x="1745591" y="145847"/>
                </a:cubicBezTo>
                <a:cubicBezTo>
                  <a:pt x="1757479" y="145847"/>
                  <a:pt x="1763727" y="139751"/>
                  <a:pt x="1764337" y="127559"/>
                </a:cubicBezTo>
                <a:cubicBezTo>
                  <a:pt x="1764337" y="119025"/>
                  <a:pt x="1761745" y="110033"/>
                  <a:pt x="1756564" y="100584"/>
                </a:cubicBezTo>
                <a:close/>
                <a:moveTo>
                  <a:pt x="6482181" y="83211"/>
                </a:moveTo>
                <a:cubicBezTo>
                  <a:pt x="6487667" y="93269"/>
                  <a:pt x="6490410" y="104242"/>
                  <a:pt x="6490410" y="116129"/>
                </a:cubicBezTo>
                <a:cubicBezTo>
                  <a:pt x="6490410" y="127102"/>
                  <a:pt x="6486753" y="136093"/>
                  <a:pt x="6479437" y="143104"/>
                </a:cubicBezTo>
                <a:cubicBezTo>
                  <a:pt x="6472122" y="150114"/>
                  <a:pt x="6462825" y="153924"/>
                  <a:pt x="6451548" y="154534"/>
                </a:cubicBezTo>
                <a:lnTo>
                  <a:pt x="6446519" y="154534"/>
                </a:lnTo>
                <a:lnTo>
                  <a:pt x="6446519" y="293523"/>
                </a:lnTo>
                <a:cubicBezTo>
                  <a:pt x="6446519" y="318211"/>
                  <a:pt x="6447129" y="338328"/>
                  <a:pt x="6448348" y="353873"/>
                </a:cubicBezTo>
                <a:lnTo>
                  <a:pt x="6412686" y="353873"/>
                </a:lnTo>
                <a:lnTo>
                  <a:pt x="6410400" y="317754"/>
                </a:lnTo>
                <a:lnTo>
                  <a:pt x="6409486" y="317754"/>
                </a:lnTo>
                <a:cubicBezTo>
                  <a:pt x="6403085" y="328727"/>
                  <a:pt x="6393712" y="338328"/>
                  <a:pt x="6381368" y="346558"/>
                </a:cubicBezTo>
                <a:cubicBezTo>
                  <a:pt x="6369024" y="354787"/>
                  <a:pt x="6354012" y="358902"/>
                  <a:pt x="6336334" y="358902"/>
                </a:cubicBezTo>
                <a:cubicBezTo>
                  <a:pt x="6326885" y="358902"/>
                  <a:pt x="6317969" y="357378"/>
                  <a:pt x="6309588" y="354330"/>
                </a:cubicBezTo>
                <a:cubicBezTo>
                  <a:pt x="6301206" y="351282"/>
                  <a:pt x="6293128" y="346329"/>
                  <a:pt x="6285356" y="339471"/>
                </a:cubicBezTo>
                <a:cubicBezTo>
                  <a:pt x="6277583" y="332613"/>
                  <a:pt x="6271411" y="322555"/>
                  <a:pt x="6266839" y="309296"/>
                </a:cubicBezTo>
                <a:cubicBezTo>
                  <a:pt x="6262267" y="296037"/>
                  <a:pt x="6259981" y="280264"/>
                  <a:pt x="6259981" y="261976"/>
                </a:cubicBezTo>
                <a:lnTo>
                  <a:pt x="6259981" y="132588"/>
                </a:lnTo>
                <a:lnTo>
                  <a:pt x="6300215" y="132588"/>
                </a:lnTo>
                <a:lnTo>
                  <a:pt x="6300215" y="255118"/>
                </a:lnTo>
                <a:cubicBezTo>
                  <a:pt x="6300215" y="302057"/>
                  <a:pt x="6316674" y="325527"/>
                  <a:pt x="6349592" y="325527"/>
                </a:cubicBezTo>
                <a:cubicBezTo>
                  <a:pt x="6362089" y="325527"/>
                  <a:pt x="6373062" y="321869"/>
                  <a:pt x="6382511" y="314554"/>
                </a:cubicBezTo>
                <a:cubicBezTo>
                  <a:pt x="6391959" y="307239"/>
                  <a:pt x="6398665" y="298552"/>
                  <a:pt x="6402627" y="288493"/>
                </a:cubicBezTo>
                <a:cubicBezTo>
                  <a:pt x="6405066" y="282702"/>
                  <a:pt x="6406285" y="275844"/>
                  <a:pt x="6406285" y="267919"/>
                </a:cubicBezTo>
                <a:lnTo>
                  <a:pt x="6406285" y="132588"/>
                </a:lnTo>
                <a:lnTo>
                  <a:pt x="6438289" y="132588"/>
                </a:lnTo>
                <a:cubicBezTo>
                  <a:pt x="6452615" y="132588"/>
                  <a:pt x="6459777" y="126645"/>
                  <a:pt x="6459777" y="114757"/>
                </a:cubicBezTo>
                <a:cubicBezTo>
                  <a:pt x="6459777" y="105918"/>
                  <a:pt x="6457035" y="97231"/>
                  <a:pt x="6451548" y="88697"/>
                </a:cubicBezTo>
                <a:close/>
                <a:moveTo>
                  <a:pt x="4634330" y="82753"/>
                </a:moveTo>
                <a:cubicBezTo>
                  <a:pt x="4639817" y="93117"/>
                  <a:pt x="4642560" y="104089"/>
                  <a:pt x="4642560" y="115672"/>
                </a:cubicBezTo>
                <a:cubicBezTo>
                  <a:pt x="4642560" y="126949"/>
                  <a:pt x="4638903" y="136093"/>
                  <a:pt x="4631587" y="143104"/>
                </a:cubicBezTo>
                <a:cubicBezTo>
                  <a:pt x="4624272" y="150114"/>
                  <a:pt x="4614976" y="153924"/>
                  <a:pt x="4603698" y="154534"/>
                </a:cubicBezTo>
                <a:lnTo>
                  <a:pt x="4598669" y="154534"/>
                </a:lnTo>
                <a:lnTo>
                  <a:pt x="4598669" y="293523"/>
                </a:lnTo>
                <a:cubicBezTo>
                  <a:pt x="4598669" y="318211"/>
                  <a:pt x="4599278" y="338328"/>
                  <a:pt x="4600498" y="353873"/>
                </a:cubicBezTo>
                <a:lnTo>
                  <a:pt x="4564836" y="353873"/>
                </a:lnTo>
                <a:lnTo>
                  <a:pt x="4562550" y="317754"/>
                </a:lnTo>
                <a:lnTo>
                  <a:pt x="4561636" y="317754"/>
                </a:lnTo>
                <a:cubicBezTo>
                  <a:pt x="4555540" y="328727"/>
                  <a:pt x="4546243" y="338328"/>
                  <a:pt x="4533746" y="346558"/>
                </a:cubicBezTo>
                <a:cubicBezTo>
                  <a:pt x="4521250" y="354787"/>
                  <a:pt x="4506162" y="358902"/>
                  <a:pt x="4488484" y="358902"/>
                </a:cubicBezTo>
                <a:cubicBezTo>
                  <a:pt x="4479035" y="358902"/>
                  <a:pt x="4470119" y="357378"/>
                  <a:pt x="4461737" y="354330"/>
                </a:cubicBezTo>
                <a:cubicBezTo>
                  <a:pt x="4453355" y="351282"/>
                  <a:pt x="4445278" y="346329"/>
                  <a:pt x="4437506" y="339471"/>
                </a:cubicBezTo>
                <a:cubicBezTo>
                  <a:pt x="4429734" y="332613"/>
                  <a:pt x="4423561" y="322555"/>
                  <a:pt x="4418989" y="309296"/>
                </a:cubicBezTo>
                <a:cubicBezTo>
                  <a:pt x="4414417" y="296037"/>
                  <a:pt x="4412131" y="280264"/>
                  <a:pt x="4412131" y="261976"/>
                </a:cubicBezTo>
                <a:lnTo>
                  <a:pt x="4412131" y="132588"/>
                </a:lnTo>
                <a:lnTo>
                  <a:pt x="4452365" y="132588"/>
                </a:lnTo>
                <a:lnTo>
                  <a:pt x="4452365" y="255118"/>
                </a:lnTo>
                <a:cubicBezTo>
                  <a:pt x="4452365" y="302057"/>
                  <a:pt x="4468824" y="325527"/>
                  <a:pt x="4501743" y="325527"/>
                </a:cubicBezTo>
                <a:cubicBezTo>
                  <a:pt x="4514239" y="325527"/>
                  <a:pt x="4525212" y="321869"/>
                  <a:pt x="4534661" y="314554"/>
                </a:cubicBezTo>
                <a:cubicBezTo>
                  <a:pt x="4544110" y="307239"/>
                  <a:pt x="4550815" y="298552"/>
                  <a:pt x="4554778" y="288493"/>
                </a:cubicBezTo>
                <a:cubicBezTo>
                  <a:pt x="4557216" y="282702"/>
                  <a:pt x="4558435" y="275844"/>
                  <a:pt x="4558435" y="267919"/>
                </a:cubicBezTo>
                <a:lnTo>
                  <a:pt x="4558435" y="132588"/>
                </a:lnTo>
                <a:lnTo>
                  <a:pt x="4590439" y="132588"/>
                </a:lnTo>
                <a:cubicBezTo>
                  <a:pt x="4604765" y="132588"/>
                  <a:pt x="4611928" y="126492"/>
                  <a:pt x="4611928" y="114300"/>
                </a:cubicBezTo>
                <a:cubicBezTo>
                  <a:pt x="4611928" y="105766"/>
                  <a:pt x="4609185" y="97079"/>
                  <a:pt x="4603698" y="88240"/>
                </a:cubicBezTo>
                <a:close/>
                <a:moveTo>
                  <a:pt x="6389369" y="45720"/>
                </a:moveTo>
                <a:lnTo>
                  <a:pt x="6410857" y="45720"/>
                </a:lnTo>
                <a:cubicBezTo>
                  <a:pt x="6411467" y="76505"/>
                  <a:pt x="6401104" y="91897"/>
                  <a:pt x="6379768" y="91897"/>
                </a:cubicBezTo>
                <a:cubicBezTo>
                  <a:pt x="6372453" y="91897"/>
                  <a:pt x="6363004" y="88545"/>
                  <a:pt x="6351421" y="81839"/>
                </a:cubicBezTo>
                <a:cubicBezTo>
                  <a:pt x="6341972" y="76657"/>
                  <a:pt x="6335419" y="74067"/>
                  <a:pt x="6331762" y="74067"/>
                </a:cubicBezTo>
                <a:cubicBezTo>
                  <a:pt x="6324751" y="74067"/>
                  <a:pt x="6320789" y="80925"/>
                  <a:pt x="6319874" y="94641"/>
                </a:cubicBezTo>
                <a:lnTo>
                  <a:pt x="6297929" y="94641"/>
                </a:lnTo>
                <a:cubicBezTo>
                  <a:pt x="6297624" y="80010"/>
                  <a:pt x="6300215" y="68428"/>
                  <a:pt x="6305701" y="59893"/>
                </a:cubicBezTo>
                <a:cubicBezTo>
                  <a:pt x="6311188" y="51359"/>
                  <a:pt x="6318960" y="47092"/>
                  <a:pt x="6329019" y="47092"/>
                </a:cubicBezTo>
                <a:cubicBezTo>
                  <a:pt x="6334809" y="47092"/>
                  <a:pt x="6344411" y="50445"/>
                  <a:pt x="6357822" y="57150"/>
                </a:cubicBezTo>
                <a:cubicBezTo>
                  <a:pt x="6366966" y="62332"/>
                  <a:pt x="6373367" y="64923"/>
                  <a:pt x="6377024" y="64923"/>
                </a:cubicBezTo>
                <a:cubicBezTo>
                  <a:pt x="6384340" y="64923"/>
                  <a:pt x="6388454" y="58522"/>
                  <a:pt x="6389369" y="45720"/>
                </a:cubicBezTo>
                <a:close/>
                <a:moveTo>
                  <a:pt x="1266599" y="45720"/>
                </a:moveTo>
                <a:lnTo>
                  <a:pt x="1288087" y="45720"/>
                </a:lnTo>
                <a:cubicBezTo>
                  <a:pt x="1288697" y="76505"/>
                  <a:pt x="1278334" y="91897"/>
                  <a:pt x="1256998" y="91897"/>
                </a:cubicBezTo>
                <a:cubicBezTo>
                  <a:pt x="1250292" y="91897"/>
                  <a:pt x="1240843" y="88697"/>
                  <a:pt x="1228651" y="82296"/>
                </a:cubicBezTo>
                <a:cubicBezTo>
                  <a:pt x="1219507" y="76810"/>
                  <a:pt x="1212954" y="74067"/>
                  <a:pt x="1208992" y="74067"/>
                </a:cubicBezTo>
                <a:cubicBezTo>
                  <a:pt x="1201982" y="74067"/>
                  <a:pt x="1198019" y="80925"/>
                  <a:pt x="1197104" y="94641"/>
                </a:cubicBezTo>
                <a:lnTo>
                  <a:pt x="1175159" y="94641"/>
                </a:lnTo>
                <a:cubicBezTo>
                  <a:pt x="1174854" y="80010"/>
                  <a:pt x="1177444" y="68428"/>
                  <a:pt x="1182931" y="59893"/>
                </a:cubicBezTo>
                <a:cubicBezTo>
                  <a:pt x="1188417" y="51359"/>
                  <a:pt x="1196190" y="47092"/>
                  <a:pt x="1206248" y="47092"/>
                </a:cubicBezTo>
                <a:cubicBezTo>
                  <a:pt x="1212345" y="47092"/>
                  <a:pt x="1221793" y="50445"/>
                  <a:pt x="1234595" y="57150"/>
                </a:cubicBezTo>
                <a:cubicBezTo>
                  <a:pt x="1243739" y="62332"/>
                  <a:pt x="1250140" y="64923"/>
                  <a:pt x="1253797" y="64923"/>
                </a:cubicBezTo>
                <a:cubicBezTo>
                  <a:pt x="1261417" y="64923"/>
                  <a:pt x="1265684" y="58522"/>
                  <a:pt x="1266599" y="45720"/>
                </a:cubicBezTo>
                <a:close/>
                <a:moveTo>
                  <a:pt x="7386370" y="45263"/>
                </a:moveTo>
                <a:cubicBezTo>
                  <a:pt x="7393685" y="45263"/>
                  <a:pt x="7399628" y="47625"/>
                  <a:pt x="7404201" y="52350"/>
                </a:cubicBezTo>
                <a:cubicBezTo>
                  <a:pt x="7408772" y="57074"/>
                  <a:pt x="7411058" y="63094"/>
                  <a:pt x="7411058" y="70409"/>
                </a:cubicBezTo>
                <a:cubicBezTo>
                  <a:pt x="7411058" y="77419"/>
                  <a:pt x="7408772" y="83287"/>
                  <a:pt x="7404201" y="88011"/>
                </a:cubicBezTo>
                <a:cubicBezTo>
                  <a:pt x="7399628" y="92736"/>
                  <a:pt x="7393380" y="95098"/>
                  <a:pt x="7385455" y="95098"/>
                </a:cubicBezTo>
                <a:cubicBezTo>
                  <a:pt x="7378140" y="95098"/>
                  <a:pt x="7372273" y="92736"/>
                  <a:pt x="7367853" y="88011"/>
                </a:cubicBezTo>
                <a:cubicBezTo>
                  <a:pt x="7363433" y="83287"/>
                  <a:pt x="7361224" y="77419"/>
                  <a:pt x="7361224" y="70409"/>
                </a:cubicBezTo>
                <a:cubicBezTo>
                  <a:pt x="7361224" y="63399"/>
                  <a:pt x="7363586" y="57455"/>
                  <a:pt x="7368310" y="52578"/>
                </a:cubicBezTo>
                <a:cubicBezTo>
                  <a:pt x="7373034" y="47701"/>
                  <a:pt x="7379054" y="45263"/>
                  <a:pt x="7386370" y="45263"/>
                </a:cubicBezTo>
                <a:close/>
                <a:moveTo>
                  <a:pt x="176024" y="40691"/>
                </a:moveTo>
                <a:cubicBezTo>
                  <a:pt x="207419" y="40691"/>
                  <a:pt x="231802" y="45263"/>
                  <a:pt x="249176" y="54407"/>
                </a:cubicBezTo>
                <a:lnTo>
                  <a:pt x="239118" y="86868"/>
                </a:lnTo>
                <a:cubicBezTo>
                  <a:pt x="222049" y="78334"/>
                  <a:pt x="201475" y="74067"/>
                  <a:pt x="177396" y="74067"/>
                </a:cubicBezTo>
                <a:cubicBezTo>
                  <a:pt x="140820" y="74067"/>
                  <a:pt x="111635" y="85268"/>
                  <a:pt x="89842" y="107671"/>
                </a:cubicBezTo>
                <a:cubicBezTo>
                  <a:pt x="68049" y="130074"/>
                  <a:pt x="57152" y="161240"/>
                  <a:pt x="57152" y="201168"/>
                </a:cubicBezTo>
                <a:cubicBezTo>
                  <a:pt x="57152" y="239268"/>
                  <a:pt x="67592" y="269443"/>
                  <a:pt x="88470" y="291694"/>
                </a:cubicBezTo>
                <a:cubicBezTo>
                  <a:pt x="109349" y="313944"/>
                  <a:pt x="138229" y="325069"/>
                  <a:pt x="175110" y="325069"/>
                </a:cubicBezTo>
                <a:cubicBezTo>
                  <a:pt x="201018" y="325069"/>
                  <a:pt x="222811" y="320802"/>
                  <a:pt x="240489" y="312268"/>
                </a:cubicBezTo>
                <a:lnTo>
                  <a:pt x="248262" y="344272"/>
                </a:lnTo>
                <a:cubicBezTo>
                  <a:pt x="229364" y="354025"/>
                  <a:pt x="202237" y="358902"/>
                  <a:pt x="166880" y="358902"/>
                </a:cubicBezTo>
                <a:cubicBezTo>
                  <a:pt x="122075" y="358902"/>
                  <a:pt x="85575" y="345186"/>
                  <a:pt x="57381" y="317754"/>
                </a:cubicBezTo>
                <a:cubicBezTo>
                  <a:pt x="29187" y="290322"/>
                  <a:pt x="15090" y="251917"/>
                  <a:pt x="15090" y="202540"/>
                </a:cubicBezTo>
                <a:cubicBezTo>
                  <a:pt x="15090" y="154077"/>
                  <a:pt x="29949" y="114986"/>
                  <a:pt x="59667" y="85268"/>
                </a:cubicBezTo>
                <a:cubicBezTo>
                  <a:pt x="89385" y="55550"/>
                  <a:pt x="128170" y="40691"/>
                  <a:pt x="176024" y="40691"/>
                </a:cubicBezTo>
                <a:close/>
                <a:moveTo>
                  <a:pt x="7543265" y="37033"/>
                </a:moveTo>
                <a:lnTo>
                  <a:pt x="7572526" y="37033"/>
                </a:lnTo>
                <a:lnTo>
                  <a:pt x="7612302" y="102413"/>
                </a:lnTo>
                <a:lnTo>
                  <a:pt x="7581670" y="102413"/>
                </a:lnTo>
                <a:lnTo>
                  <a:pt x="7558353" y="59436"/>
                </a:lnTo>
                <a:lnTo>
                  <a:pt x="7557439" y="59436"/>
                </a:lnTo>
                <a:lnTo>
                  <a:pt x="7534122" y="102413"/>
                </a:lnTo>
                <a:lnTo>
                  <a:pt x="7504403" y="102413"/>
                </a:lnTo>
                <a:close/>
                <a:moveTo>
                  <a:pt x="2738630" y="37033"/>
                </a:moveTo>
                <a:lnTo>
                  <a:pt x="2766519" y="37033"/>
                </a:lnTo>
                <a:lnTo>
                  <a:pt x="2810410" y="102413"/>
                </a:lnTo>
                <a:lnTo>
                  <a:pt x="2779779" y="102413"/>
                </a:lnTo>
                <a:lnTo>
                  <a:pt x="2752803" y="59436"/>
                </a:lnTo>
                <a:lnTo>
                  <a:pt x="2751889" y="59436"/>
                </a:lnTo>
                <a:lnTo>
                  <a:pt x="2725829" y="102413"/>
                </a:lnTo>
                <a:lnTo>
                  <a:pt x="2695653" y="102413"/>
                </a:lnTo>
                <a:close/>
                <a:moveTo>
                  <a:pt x="1687527" y="37033"/>
                </a:moveTo>
                <a:lnTo>
                  <a:pt x="1731418" y="37033"/>
                </a:lnTo>
                <a:lnTo>
                  <a:pt x="1675639" y="102413"/>
                </a:lnTo>
                <a:lnTo>
                  <a:pt x="1647293" y="102413"/>
                </a:lnTo>
                <a:close/>
                <a:moveTo>
                  <a:pt x="7259954" y="29261"/>
                </a:moveTo>
                <a:lnTo>
                  <a:pt x="7299730" y="29261"/>
                </a:lnTo>
                <a:lnTo>
                  <a:pt x="7299730" y="76353"/>
                </a:lnTo>
                <a:lnTo>
                  <a:pt x="7335392" y="76353"/>
                </a:lnTo>
                <a:lnTo>
                  <a:pt x="7335392" y="101499"/>
                </a:lnTo>
                <a:lnTo>
                  <a:pt x="7299730" y="101499"/>
                </a:lnTo>
                <a:lnTo>
                  <a:pt x="7299730" y="296723"/>
                </a:lnTo>
                <a:cubicBezTo>
                  <a:pt x="7299730" y="314706"/>
                  <a:pt x="7300340" y="333756"/>
                  <a:pt x="7301559" y="353873"/>
                </a:cubicBezTo>
                <a:lnTo>
                  <a:pt x="7265897" y="353873"/>
                </a:lnTo>
                <a:lnTo>
                  <a:pt x="7264068" y="315468"/>
                </a:lnTo>
                <a:lnTo>
                  <a:pt x="7262697" y="315468"/>
                </a:lnTo>
                <a:cubicBezTo>
                  <a:pt x="7256601" y="328270"/>
                  <a:pt x="7247000" y="338709"/>
                  <a:pt x="7233894" y="346786"/>
                </a:cubicBezTo>
                <a:cubicBezTo>
                  <a:pt x="7220787" y="354864"/>
                  <a:pt x="7205547" y="358902"/>
                  <a:pt x="7188174" y="358902"/>
                </a:cubicBezTo>
                <a:cubicBezTo>
                  <a:pt x="7161046" y="358902"/>
                  <a:pt x="7138415" y="348463"/>
                  <a:pt x="7120280" y="327584"/>
                </a:cubicBezTo>
                <a:cubicBezTo>
                  <a:pt x="7102143" y="306705"/>
                  <a:pt x="7093076" y="279654"/>
                  <a:pt x="7093076" y="246431"/>
                </a:cubicBezTo>
                <a:cubicBezTo>
                  <a:pt x="7092771" y="210769"/>
                  <a:pt x="7102296" y="182118"/>
                  <a:pt x="7121651" y="160477"/>
                </a:cubicBezTo>
                <a:cubicBezTo>
                  <a:pt x="7141006" y="138837"/>
                  <a:pt x="7164551" y="128016"/>
                  <a:pt x="7192289" y="128016"/>
                </a:cubicBezTo>
                <a:cubicBezTo>
                  <a:pt x="7208443" y="128016"/>
                  <a:pt x="7222235" y="131217"/>
                  <a:pt x="7233665" y="137617"/>
                </a:cubicBezTo>
                <a:cubicBezTo>
                  <a:pt x="7245095" y="144018"/>
                  <a:pt x="7253553" y="151943"/>
                  <a:pt x="7259040" y="161392"/>
                </a:cubicBezTo>
                <a:lnTo>
                  <a:pt x="7259954" y="161392"/>
                </a:lnTo>
                <a:lnTo>
                  <a:pt x="7259954" y="101499"/>
                </a:lnTo>
                <a:lnTo>
                  <a:pt x="7169885" y="101499"/>
                </a:lnTo>
                <a:lnTo>
                  <a:pt x="7169885" y="76353"/>
                </a:lnTo>
                <a:lnTo>
                  <a:pt x="7259954" y="76353"/>
                </a:lnTo>
                <a:close/>
                <a:moveTo>
                  <a:pt x="6004178" y="29261"/>
                </a:moveTo>
                <a:lnTo>
                  <a:pt x="6044411" y="29261"/>
                </a:lnTo>
                <a:lnTo>
                  <a:pt x="6044411" y="167793"/>
                </a:lnTo>
                <a:lnTo>
                  <a:pt x="6045326" y="167793"/>
                </a:lnTo>
                <a:cubicBezTo>
                  <a:pt x="6052336" y="155296"/>
                  <a:pt x="6061938" y="145695"/>
                  <a:pt x="6074129" y="138989"/>
                </a:cubicBezTo>
                <a:cubicBezTo>
                  <a:pt x="6086931" y="131674"/>
                  <a:pt x="6100647" y="128016"/>
                  <a:pt x="6115278" y="128016"/>
                </a:cubicBezTo>
                <a:cubicBezTo>
                  <a:pt x="6121678" y="128016"/>
                  <a:pt x="6128155" y="128854"/>
                  <a:pt x="6134708" y="130531"/>
                </a:cubicBezTo>
                <a:cubicBezTo>
                  <a:pt x="6141262" y="132207"/>
                  <a:pt x="6148120" y="135179"/>
                  <a:pt x="6155283" y="139446"/>
                </a:cubicBezTo>
                <a:cubicBezTo>
                  <a:pt x="6162446" y="143713"/>
                  <a:pt x="6168693" y="149276"/>
                  <a:pt x="6174027" y="156134"/>
                </a:cubicBezTo>
                <a:cubicBezTo>
                  <a:pt x="6179361" y="162992"/>
                  <a:pt x="6183781" y="172060"/>
                  <a:pt x="6187286" y="183337"/>
                </a:cubicBezTo>
                <a:cubicBezTo>
                  <a:pt x="6190791" y="194615"/>
                  <a:pt x="6192544" y="207569"/>
                  <a:pt x="6192544" y="222199"/>
                </a:cubicBezTo>
                <a:lnTo>
                  <a:pt x="6192544" y="353873"/>
                </a:lnTo>
                <a:lnTo>
                  <a:pt x="6152311" y="353873"/>
                </a:lnTo>
                <a:lnTo>
                  <a:pt x="6152311" y="226771"/>
                </a:lnTo>
                <a:cubicBezTo>
                  <a:pt x="6152311" y="207264"/>
                  <a:pt x="6148196" y="191491"/>
                  <a:pt x="6139966" y="179451"/>
                </a:cubicBezTo>
                <a:cubicBezTo>
                  <a:pt x="6131736" y="167412"/>
                  <a:pt x="6118783" y="161392"/>
                  <a:pt x="6101105" y="161392"/>
                </a:cubicBezTo>
                <a:cubicBezTo>
                  <a:pt x="6088608" y="161392"/>
                  <a:pt x="6077482" y="165202"/>
                  <a:pt x="6067729" y="172822"/>
                </a:cubicBezTo>
                <a:cubicBezTo>
                  <a:pt x="6057975" y="180442"/>
                  <a:pt x="6051117" y="189891"/>
                  <a:pt x="6047155" y="201168"/>
                </a:cubicBezTo>
                <a:cubicBezTo>
                  <a:pt x="6045326" y="206045"/>
                  <a:pt x="6044411" y="212446"/>
                  <a:pt x="6044411" y="220371"/>
                </a:cubicBezTo>
                <a:lnTo>
                  <a:pt x="6044411" y="353873"/>
                </a:lnTo>
                <a:lnTo>
                  <a:pt x="6004178" y="353873"/>
                </a:lnTo>
                <a:close/>
                <a:moveTo>
                  <a:pt x="4307204" y="29261"/>
                </a:moveTo>
                <a:lnTo>
                  <a:pt x="4346980" y="29261"/>
                </a:lnTo>
                <a:lnTo>
                  <a:pt x="4346980" y="76353"/>
                </a:lnTo>
                <a:lnTo>
                  <a:pt x="4382642" y="76353"/>
                </a:lnTo>
                <a:lnTo>
                  <a:pt x="4382642" y="101499"/>
                </a:lnTo>
                <a:lnTo>
                  <a:pt x="4346980" y="101499"/>
                </a:lnTo>
                <a:lnTo>
                  <a:pt x="4346980" y="296723"/>
                </a:lnTo>
                <a:cubicBezTo>
                  <a:pt x="4346980" y="314706"/>
                  <a:pt x="4347590" y="333756"/>
                  <a:pt x="4348809" y="353873"/>
                </a:cubicBezTo>
                <a:lnTo>
                  <a:pt x="4313147" y="353873"/>
                </a:lnTo>
                <a:lnTo>
                  <a:pt x="4311319" y="315468"/>
                </a:lnTo>
                <a:lnTo>
                  <a:pt x="4309947" y="315468"/>
                </a:lnTo>
                <a:cubicBezTo>
                  <a:pt x="4303851" y="328270"/>
                  <a:pt x="4294250" y="338709"/>
                  <a:pt x="4281144" y="346786"/>
                </a:cubicBezTo>
                <a:cubicBezTo>
                  <a:pt x="4268037" y="354864"/>
                  <a:pt x="4252797" y="358902"/>
                  <a:pt x="4235423" y="358902"/>
                </a:cubicBezTo>
                <a:cubicBezTo>
                  <a:pt x="4208296" y="358902"/>
                  <a:pt x="4185665" y="348463"/>
                  <a:pt x="4167529" y="327584"/>
                </a:cubicBezTo>
                <a:cubicBezTo>
                  <a:pt x="4149394" y="306705"/>
                  <a:pt x="4140326" y="279654"/>
                  <a:pt x="4140326" y="246431"/>
                </a:cubicBezTo>
                <a:cubicBezTo>
                  <a:pt x="4140021" y="210769"/>
                  <a:pt x="4149546" y="182118"/>
                  <a:pt x="4168901" y="160477"/>
                </a:cubicBezTo>
                <a:cubicBezTo>
                  <a:pt x="4188256" y="138837"/>
                  <a:pt x="4211802" y="128016"/>
                  <a:pt x="4239538" y="128016"/>
                </a:cubicBezTo>
                <a:cubicBezTo>
                  <a:pt x="4255693" y="128016"/>
                  <a:pt x="4269485" y="131217"/>
                  <a:pt x="4280915" y="137617"/>
                </a:cubicBezTo>
                <a:cubicBezTo>
                  <a:pt x="4292345" y="144018"/>
                  <a:pt x="4300803" y="151943"/>
                  <a:pt x="4306289" y="161392"/>
                </a:cubicBezTo>
                <a:lnTo>
                  <a:pt x="4307204" y="161392"/>
                </a:lnTo>
                <a:lnTo>
                  <a:pt x="4307204" y="101499"/>
                </a:lnTo>
                <a:lnTo>
                  <a:pt x="4217136" y="101499"/>
                </a:lnTo>
                <a:lnTo>
                  <a:pt x="4217136" y="76353"/>
                </a:lnTo>
                <a:lnTo>
                  <a:pt x="4307204" y="76353"/>
                </a:lnTo>
                <a:close/>
                <a:moveTo>
                  <a:pt x="3497582" y="29261"/>
                </a:moveTo>
                <a:lnTo>
                  <a:pt x="3537358" y="29261"/>
                </a:lnTo>
                <a:lnTo>
                  <a:pt x="3537358" y="76353"/>
                </a:lnTo>
                <a:lnTo>
                  <a:pt x="3573020" y="76353"/>
                </a:lnTo>
                <a:lnTo>
                  <a:pt x="3573020" y="101499"/>
                </a:lnTo>
                <a:lnTo>
                  <a:pt x="3537358" y="101499"/>
                </a:lnTo>
                <a:lnTo>
                  <a:pt x="3537358" y="296723"/>
                </a:lnTo>
                <a:cubicBezTo>
                  <a:pt x="3537358" y="314706"/>
                  <a:pt x="3537969" y="333756"/>
                  <a:pt x="3539187" y="353873"/>
                </a:cubicBezTo>
                <a:lnTo>
                  <a:pt x="3503525" y="353873"/>
                </a:lnTo>
                <a:lnTo>
                  <a:pt x="3501697" y="315468"/>
                </a:lnTo>
                <a:lnTo>
                  <a:pt x="3500326" y="315468"/>
                </a:lnTo>
                <a:cubicBezTo>
                  <a:pt x="3494230" y="328270"/>
                  <a:pt x="3484627" y="338709"/>
                  <a:pt x="3471522" y="346786"/>
                </a:cubicBezTo>
                <a:cubicBezTo>
                  <a:pt x="3458415" y="354864"/>
                  <a:pt x="3443176" y="358902"/>
                  <a:pt x="3425801" y="358902"/>
                </a:cubicBezTo>
                <a:cubicBezTo>
                  <a:pt x="3398675" y="358902"/>
                  <a:pt x="3376042" y="348463"/>
                  <a:pt x="3357907" y="327584"/>
                </a:cubicBezTo>
                <a:cubicBezTo>
                  <a:pt x="3339772" y="306705"/>
                  <a:pt x="3330703" y="279654"/>
                  <a:pt x="3330703" y="246431"/>
                </a:cubicBezTo>
                <a:cubicBezTo>
                  <a:pt x="3330399" y="210769"/>
                  <a:pt x="3339924" y="182118"/>
                  <a:pt x="3359279" y="160477"/>
                </a:cubicBezTo>
                <a:cubicBezTo>
                  <a:pt x="3378634" y="138837"/>
                  <a:pt x="3402180" y="128016"/>
                  <a:pt x="3429916" y="128016"/>
                </a:cubicBezTo>
                <a:cubicBezTo>
                  <a:pt x="3446070" y="128016"/>
                  <a:pt x="3459864" y="131217"/>
                  <a:pt x="3471294" y="137617"/>
                </a:cubicBezTo>
                <a:cubicBezTo>
                  <a:pt x="3482722" y="144018"/>
                  <a:pt x="3491182" y="151943"/>
                  <a:pt x="3496667" y="161392"/>
                </a:cubicBezTo>
                <a:lnTo>
                  <a:pt x="3497582" y="161392"/>
                </a:lnTo>
                <a:lnTo>
                  <a:pt x="3497582" y="101499"/>
                </a:lnTo>
                <a:lnTo>
                  <a:pt x="3407514" y="101499"/>
                </a:lnTo>
                <a:lnTo>
                  <a:pt x="3407514" y="76353"/>
                </a:lnTo>
                <a:lnTo>
                  <a:pt x="3497582" y="76353"/>
                </a:lnTo>
                <a:close/>
                <a:moveTo>
                  <a:pt x="2403731" y="29261"/>
                </a:moveTo>
                <a:lnTo>
                  <a:pt x="2443965" y="29261"/>
                </a:lnTo>
                <a:lnTo>
                  <a:pt x="2443965" y="167793"/>
                </a:lnTo>
                <a:lnTo>
                  <a:pt x="2444879" y="167793"/>
                </a:lnTo>
                <a:cubicBezTo>
                  <a:pt x="2451890" y="155296"/>
                  <a:pt x="2461490" y="145695"/>
                  <a:pt x="2473683" y="138989"/>
                </a:cubicBezTo>
                <a:cubicBezTo>
                  <a:pt x="2486484" y="131674"/>
                  <a:pt x="2500200" y="128016"/>
                  <a:pt x="2514831" y="128016"/>
                </a:cubicBezTo>
                <a:cubicBezTo>
                  <a:pt x="2521231" y="128016"/>
                  <a:pt x="2527708" y="128854"/>
                  <a:pt x="2534262" y="130531"/>
                </a:cubicBezTo>
                <a:cubicBezTo>
                  <a:pt x="2540815" y="132207"/>
                  <a:pt x="2547673" y="135179"/>
                  <a:pt x="2554835" y="139446"/>
                </a:cubicBezTo>
                <a:cubicBezTo>
                  <a:pt x="2561998" y="143713"/>
                  <a:pt x="2568247" y="149276"/>
                  <a:pt x="2573581" y="156134"/>
                </a:cubicBezTo>
                <a:cubicBezTo>
                  <a:pt x="2578915" y="162992"/>
                  <a:pt x="2583334" y="172060"/>
                  <a:pt x="2586839" y="183337"/>
                </a:cubicBezTo>
                <a:cubicBezTo>
                  <a:pt x="2590345" y="194615"/>
                  <a:pt x="2592097" y="207569"/>
                  <a:pt x="2592097" y="222199"/>
                </a:cubicBezTo>
                <a:lnTo>
                  <a:pt x="2592097" y="353873"/>
                </a:lnTo>
                <a:lnTo>
                  <a:pt x="2551863" y="353873"/>
                </a:lnTo>
                <a:lnTo>
                  <a:pt x="2551863" y="226771"/>
                </a:lnTo>
                <a:cubicBezTo>
                  <a:pt x="2551863" y="207264"/>
                  <a:pt x="2547749" y="191491"/>
                  <a:pt x="2539520" y="179451"/>
                </a:cubicBezTo>
                <a:cubicBezTo>
                  <a:pt x="2531290" y="167412"/>
                  <a:pt x="2518336" y="161392"/>
                  <a:pt x="2500657" y="161392"/>
                </a:cubicBezTo>
                <a:cubicBezTo>
                  <a:pt x="2488160" y="161392"/>
                  <a:pt x="2477035" y="165202"/>
                  <a:pt x="2467282" y="172822"/>
                </a:cubicBezTo>
                <a:cubicBezTo>
                  <a:pt x="2457529" y="180442"/>
                  <a:pt x="2450671" y="189891"/>
                  <a:pt x="2446708" y="201168"/>
                </a:cubicBezTo>
                <a:cubicBezTo>
                  <a:pt x="2444879" y="206045"/>
                  <a:pt x="2443965" y="212446"/>
                  <a:pt x="2443965" y="220371"/>
                </a:cubicBezTo>
                <a:lnTo>
                  <a:pt x="2443965" y="353873"/>
                </a:lnTo>
                <a:lnTo>
                  <a:pt x="2403731" y="353873"/>
                </a:lnTo>
                <a:close/>
                <a:moveTo>
                  <a:pt x="2184656" y="29261"/>
                </a:moveTo>
                <a:lnTo>
                  <a:pt x="2224432" y="29261"/>
                </a:lnTo>
                <a:lnTo>
                  <a:pt x="2224432" y="234087"/>
                </a:lnTo>
                <a:lnTo>
                  <a:pt x="2225347" y="234087"/>
                </a:lnTo>
                <a:cubicBezTo>
                  <a:pt x="2231442" y="225552"/>
                  <a:pt x="2237844" y="217170"/>
                  <a:pt x="2244549" y="208941"/>
                </a:cubicBezTo>
                <a:lnTo>
                  <a:pt x="2309928" y="132588"/>
                </a:lnTo>
                <a:lnTo>
                  <a:pt x="2357934" y="132588"/>
                </a:lnTo>
                <a:lnTo>
                  <a:pt x="2272895" y="223571"/>
                </a:lnTo>
                <a:lnTo>
                  <a:pt x="2370280" y="353873"/>
                </a:lnTo>
                <a:lnTo>
                  <a:pt x="2320901" y="353873"/>
                </a:lnTo>
                <a:lnTo>
                  <a:pt x="2245006" y="247803"/>
                </a:lnTo>
                <a:lnTo>
                  <a:pt x="2224432" y="270663"/>
                </a:lnTo>
                <a:lnTo>
                  <a:pt x="2224432" y="353873"/>
                </a:lnTo>
                <a:lnTo>
                  <a:pt x="2184656" y="353873"/>
                </a:lnTo>
                <a:close/>
                <a:moveTo>
                  <a:pt x="1470281" y="29261"/>
                </a:moveTo>
                <a:lnTo>
                  <a:pt x="1510515" y="29261"/>
                </a:lnTo>
                <a:lnTo>
                  <a:pt x="1510515" y="353873"/>
                </a:lnTo>
                <a:lnTo>
                  <a:pt x="1470281" y="353873"/>
                </a:lnTo>
                <a:close/>
                <a:moveTo>
                  <a:pt x="1049657" y="29261"/>
                </a:moveTo>
                <a:lnTo>
                  <a:pt x="1089434" y="29261"/>
                </a:lnTo>
                <a:lnTo>
                  <a:pt x="1089434" y="76353"/>
                </a:lnTo>
                <a:lnTo>
                  <a:pt x="1125095" y="76353"/>
                </a:lnTo>
                <a:lnTo>
                  <a:pt x="1125095" y="101499"/>
                </a:lnTo>
                <a:lnTo>
                  <a:pt x="1089434" y="101499"/>
                </a:lnTo>
                <a:lnTo>
                  <a:pt x="1089434" y="296723"/>
                </a:lnTo>
                <a:cubicBezTo>
                  <a:pt x="1089434" y="314706"/>
                  <a:pt x="1090043" y="333756"/>
                  <a:pt x="1091263" y="353873"/>
                </a:cubicBezTo>
                <a:lnTo>
                  <a:pt x="1055601" y="353873"/>
                </a:lnTo>
                <a:lnTo>
                  <a:pt x="1053772" y="315468"/>
                </a:lnTo>
                <a:lnTo>
                  <a:pt x="1052401" y="315468"/>
                </a:lnTo>
                <a:cubicBezTo>
                  <a:pt x="1046305" y="328270"/>
                  <a:pt x="1036703" y="338709"/>
                  <a:pt x="1023597" y="346786"/>
                </a:cubicBezTo>
                <a:cubicBezTo>
                  <a:pt x="1010491" y="354864"/>
                  <a:pt x="995251" y="358902"/>
                  <a:pt x="977877" y="358902"/>
                </a:cubicBezTo>
                <a:cubicBezTo>
                  <a:pt x="950750" y="358902"/>
                  <a:pt x="928118" y="348463"/>
                  <a:pt x="909983" y="327584"/>
                </a:cubicBezTo>
                <a:cubicBezTo>
                  <a:pt x="891847" y="306705"/>
                  <a:pt x="882779" y="279654"/>
                  <a:pt x="882779" y="246431"/>
                </a:cubicBezTo>
                <a:cubicBezTo>
                  <a:pt x="882475" y="210769"/>
                  <a:pt x="891999" y="182118"/>
                  <a:pt x="911355" y="160477"/>
                </a:cubicBezTo>
                <a:cubicBezTo>
                  <a:pt x="930709" y="138837"/>
                  <a:pt x="954255" y="128016"/>
                  <a:pt x="981992" y="128016"/>
                </a:cubicBezTo>
                <a:cubicBezTo>
                  <a:pt x="998146" y="128016"/>
                  <a:pt x="1011938" y="131217"/>
                  <a:pt x="1023369" y="137617"/>
                </a:cubicBezTo>
                <a:cubicBezTo>
                  <a:pt x="1034799" y="144018"/>
                  <a:pt x="1043257" y="151943"/>
                  <a:pt x="1048743" y="161392"/>
                </a:cubicBezTo>
                <a:lnTo>
                  <a:pt x="1049657" y="161392"/>
                </a:lnTo>
                <a:lnTo>
                  <a:pt x="1049657" y="101499"/>
                </a:lnTo>
                <a:lnTo>
                  <a:pt x="959589" y="101499"/>
                </a:lnTo>
                <a:lnTo>
                  <a:pt x="959589" y="76353"/>
                </a:lnTo>
                <a:lnTo>
                  <a:pt x="1049657" y="76353"/>
                </a:lnTo>
                <a:close/>
                <a:moveTo>
                  <a:pt x="5511774" y="24232"/>
                </a:moveTo>
                <a:cubicBezTo>
                  <a:pt x="5523051" y="24232"/>
                  <a:pt x="5532347" y="27432"/>
                  <a:pt x="5539663" y="33833"/>
                </a:cubicBezTo>
                <a:cubicBezTo>
                  <a:pt x="5546978" y="40234"/>
                  <a:pt x="5550635" y="48463"/>
                  <a:pt x="5550635" y="58522"/>
                </a:cubicBezTo>
                <a:cubicBezTo>
                  <a:pt x="5550635" y="68276"/>
                  <a:pt x="5545377" y="78486"/>
                  <a:pt x="5534862" y="89154"/>
                </a:cubicBezTo>
                <a:cubicBezTo>
                  <a:pt x="5524347" y="99822"/>
                  <a:pt x="5518022" y="107442"/>
                  <a:pt x="5515889" y="112014"/>
                </a:cubicBezTo>
                <a:lnTo>
                  <a:pt x="5494400" y="106528"/>
                </a:lnTo>
                <a:cubicBezTo>
                  <a:pt x="5496229" y="100127"/>
                  <a:pt x="5501030" y="92736"/>
                  <a:pt x="5508802" y="84354"/>
                </a:cubicBezTo>
                <a:cubicBezTo>
                  <a:pt x="5516574" y="75972"/>
                  <a:pt x="5520460" y="68885"/>
                  <a:pt x="5520460" y="63094"/>
                </a:cubicBezTo>
                <a:cubicBezTo>
                  <a:pt x="5520460" y="58522"/>
                  <a:pt x="5519013" y="54864"/>
                  <a:pt x="5516117" y="52121"/>
                </a:cubicBezTo>
                <a:cubicBezTo>
                  <a:pt x="5513221" y="49378"/>
                  <a:pt x="5509488" y="48006"/>
                  <a:pt x="5504915" y="48006"/>
                </a:cubicBezTo>
                <a:cubicBezTo>
                  <a:pt x="5496991" y="48006"/>
                  <a:pt x="5489523" y="53340"/>
                  <a:pt x="5482513" y="64008"/>
                </a:cubicBezTo>
                <a:lnTo>
                  <a:pt x="5466968" y="54407"/>
                </a:lnTo>
                <a:cubicBezTo>
                  <a:pt x="5477026" y="34290"/>
                  <a:pt x="5491961" y="24232"/>
                  <a:pt x="5511774" y="24232"/>
                </a:cubicBezTo>
                <a:close/>
                <a:moveTo>
                  <a:pt x="7576184" y="0"/>
                </a:moveTo>
                <a:lnTo>
                  <a:pt x="7612760" y="0"/>
                </a:lnTo>
                <a:lnTo>
                  <a:pt x="7641563" y="59893"/>
                </a:lnTo>
                <a:lnTo>
                  <a:pt x="7618703" y="5989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911469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TotalTime>
  <Words>493</Words>
  <Application>Microsoft Office PowerPoint</Application>
  <PresentationFormat>On-screen Show (4:3)</PresentationFormat>
  <Paragraphs>13</Paragraphs>
  <Slides>24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Pangolin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Toshiba</dc:creator>
  <cp:lastModifiedBy>Toshiba</cp:lastModifiedBy>
  <cp:revision>14</cp:revision>
  <dcterms:created xsi:type="dcterms:W3CDTF">2025-02-04T11:40:25Z</dcterms:created>
  <dcterms:modified xsi:type="dcterms:W3CDTF">2025-02-07T04:30:13Z</dcterms:modified>
</cp:coreProperties>
</file>