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46" r:id="rId3"/>
    <p:sldId id="433" r:id="rId4"/>
    <p:sldId id="444" r:id="rId5"/>
    <p:sldId id="445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67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0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977451" y="723901"/>
            <a:ext cx="11189522" cy="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3D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ĐỌC: NGÀY HỘI RỪNG XANH (T2)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 VÀ NGHE: RỪNG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BÙI THỊ THU</a:t>
            </a: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3D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43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25125" y="939473"/>
            <a:ext cx="143711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8352" y="2438400"/>
            <a:ext cx="1092824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31457" y="685800"/>
            <a:ext cx="13793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6" y="1828800"/>
            <a:ext cx="4573528" cy="2712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62" y="1848225"/>
            <a:ext cx="4800600" cy="2693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901" y="1898640"/>
            <a:ext cx="4678908" cy="26932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8562" y="5057614"/>
            <a:ext cx="13944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Tuyên truyền bảo vệ rừng cho mọi 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Giải thích cho mọi người về lợi ích của rừng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chặt phá rừng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Trồng thêm thật nhiều cây xanh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K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đốt rừng và khai thác bừa bãi</a:t>
            </a:r>
          </a:p>
        </p:txBody>
      </p:sp>
    </p:spTree>
    <p:extLst>
      <p:ext uri="{BB962C8B-B14F-4D97-AF65-F5344CB8AC3E}">
        <p14:creationId xmlns:p14="http://schemas.microsoft.com/office/powerpoint/2010/main" val="33680051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CFCB9A-2125-6B64-D3A3-D6A7B407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19" y="690562"/>
            <a:ext cx="5818909" cy="3697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D1580-759D-78D3-F16F-3491F2D8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20" y="4571999"/>
            <a:ext cx="5818908" cy="3974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E3219-1B1F-03F9-9526-064713DEB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19" y="690562"/>
            <a:ext cx="9372600" cy="76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2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490119" y="4191000"/>
            <a:ext cx="92964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9728</TotalTime>
  <Words>180</Words>
  <Application>Microsoft Office PowerPoint</Application>
  <PresentationFormat>Custom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1060</cp:revision>
  <dcterms:created xsi:type="dcterms:W3CDTF">2008-09-09T22:52:10Z</dcterms:created>
  <dcterms:modified xsi:type="dcterms:W3CDTF">2025-02-10T21:25:47Z</dcterms:modified>
</cp:coreProperties>
</file>