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9"/>
  </p:notesMasterIdLst>
  <p:sldIdLst>
    <p:sldId id="262" r:id="rId3"/>
    <p:sldId id="261" r:id="rId4"/>
    <p:sldId id="2636" r:id="rId5"/>
    <p:sldId id="2635" r:id="rId6"/>
    <p:sldId id="2644" r:id="rId7"/>
    <p:sldId id="2645" r:id="rId8"/>
    <p:sldId id="2646" r:id="rId9"/>
    <p:sldId id="2643" r:id="rId10"/>
    <p:sldId id="276" r:id="rId11"/>
    <p:sldId id="277" r:id="rId12"/>
    <p:sldId id="2638" r:id="rId13"/>
    <p:sldId id="2641" r:id="rId14"/>
    <p:sldId id="2647" r:id="rId15"/>
    <p:sldId id="2649" r:id="rId16"/>
    <p:sldId id="2648" r:id="rId17"/>
    <p:sldId id="265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590" y="49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4EEAA-6AD5-4A30-89A3-18E20FC5CD58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AF91C-15D8-4195-9FE6-2DFBEA87B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686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843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272FB1-A455-43B0-8C77-0615C833CD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78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E936A2-9C6F-43A3-800B-F5446A32B7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131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47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37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84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8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34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16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635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9960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3422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93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65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75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2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338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7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1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780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6500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2830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739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82463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14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67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608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18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8444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4559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2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62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2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77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55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95825-7B37-42F5-9075-3BE9DC30402E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39B97-B459-4F22-A909-950795163C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09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09862235-3807-E7D3-6B95-030D295AF39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3520" y="339090"/>
            <a:ext cx="1261110" cy="1261110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1D4F58EC-CFFB-182C-277D-C6AFE695C27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429" y="8526160"/>
            <a:ext cx="1261110" cy="12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3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22580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E36B68EF-6B7D-4FF1-B4CE-8CF19A25C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8" y="1595340"/>
            <a:ext cx="4530166" cy="52774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6232E7B-0022-725F-263F-D3E5C4EF6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3701" y="995764"/>
            <a:ext cx="5535648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6172199" cy="1248103"/>
            <a:chOff x="457200" y="275897"/>
            <a:chExt cx="6172199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5257799" cy="1014237"/>
              <a:chOff x="1371600" y="484363"/>
              <a:chExt cx="5257799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5257799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1790" y="646914"/>
                <a:ext cx="4064832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Đặt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rồi</a:t>
                </a:r>
                <a:r>
                  <a:rPr lang="en-US" sz="4800" b="1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tính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xmlns="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8D2BEF17-EDD3-4B16-9FFB-E910CB083847}"/>
              </a:ext>
            </a:extLst>
          </p:cNvPr>
          <p:cNvGrpSpPr/>
          <p:nvPr/>
        </p:nvGrpSpPr>
        <p:grpSpPr>
          <a:xfrm>
            <a:off x="8058609" y="388466"/>
            <a:ext cx="3435786" cy="1563461"/>
            <a:chOff x="3722255" y="1490091"/>
            <a:chExt cx="5046771" cy="2074467"/>
          </a:xfrm>
        </p:grpSpPr>
        <p:grpSp>
          <p:nvGrpSpPr>
            <p:cNvPr id="80" name="Graphic 7">
              <a:extLst>
                <a:ext uri="{FF2B5EF4-FFF2-40B4-BE49-F238E27FC236}">
                  <a16:creationId xmlns:a16="http://schemas.microsoft.com/office/drawing/2014/main" xmlns="" id="{357D24AD-5B95-4E46-B089-BBFF9A84D32F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3206DDD1-DD35-4960-9F46-06AA0ADA9B49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3" name="Graphic 7">
                <a:extLst>
                  <a:ext uri="{FF2B5EF4-FFF2-40B4-BE49-F238E27FC236}">
                    <a16:creationId xmlns:a16="http://schemas.microsoft.com/office/drawing/2014/main" xmlns="" id="{C709A741-BDC4-4610-A986-0CB9D987C897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84" name="Graphic 7">
                  <a:extLst>
                    <a:ext uri="{FF2B5EF4-FFF2-40B4-BE49-F238E27FC236}">
                      <a16:creationId xmlns:a16="http://schemas.microsoft.com/office/drawing/2014/main" xmlns="" id="{81D5A977-636C-4C12-8425-B6BA3C3AA679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xmlns="" id="{158B0754-FAB6-46F0-9B59-FBD2BDB8A95C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xmlns="" id="{4E22E3E6-D157-4246-837D-EEE17409B57E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5" name="Graphic 7">
                  <a:extLst>
                    <a:ext uri="{FF2B5EF4-FFF2-40B4-BE49-F238E27FC236}">
                      <a16:creationId xmlns:a16="http://schemas.microsoft.com/office/drawing/2014/main" xmlns="" id="{71CBB625-3EC1-4F11-BC2A-65862FE60576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xmlns="" id="{9159E85C-29A0-4223-9248-94E54E5118D3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xmlns="" id="{909EA380-1FC3-4C6F-A85F-5A27BBC840A5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6" name="Graphic 7">
                  <a:extLst>
                    <a:ext uri="{FF2B5EF4-FFF2-40B4-BE49-F238E27FC236}">
                      <a16:creationId xmlns:a16="http://schemas.microsoft.com/office/drawing/2014/main" xmlns="" id="{E25B105A-45ED-401F-B6B3-B9D285A14540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xmlns="" id="{7D02DAAA-069C-4119-AC1F-8DEBE19E27AE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xmlns="" id="{6A736B7F-55A9-4A2D-9A94-F59B579751BB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xmlns="" id="{486EC218-667F-4D2D-A734-3932AFCAAEC8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xmlns="" id="{6D4197FA-C1E1-4749-8123-A7CD2C7AF396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6C86C2E9-7865-49FC-9C26-AABBC5FED996}"/>
                </a:ext>
              </a:extLst>
            </p:cNvPr>
            <p:cNvSpPr txBox="1"/>
            <p:nvPr/>
          </p:nvSpPr>
          <p:spPr>
            <a:xfrm>
              <a:off x="4770214" y="1617920"/>
              <a:ext cx="3399516" cy="1796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Làm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vào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bảng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con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A76C4EC-3B23-4E98-744B-37512F75D5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412" y="3114675"/>
            <a:ext cx="1038839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1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87 x 23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5734049" y="13502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87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5756911" y="2131554"/>
            <a:ext cx="16459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 rot="19297982">
            <a:off x="5133014" y="2349981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3141135">
            <a:off x="5135839" y="2356003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BAA070-9AA9-982B-1D47-A02162FEAA4D}"/>
              </a:ext>
            </a:extLst>
          </p:cNvPr>
          <p:cNvSpPr txBox="1"/>
          <p:nvPr/>
        </p:nvSpPr>
        <p:spPr>
          <a:xfrm>
            <a:off x="5344541" y="2973787"/>
            <a:ext cx="211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261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E2E004-57FB-236C-0E0D-D89E5267F599}"/>
              </a:ext>
            </a:extLst>
          </p:cNvPr>
          <p:cNvSpPr txBox="1"/>
          <p:nvPr/>
        </p:nvSpPr>
        <p:spPr>
          <a:xfrm>
            <a:off x="4799284" y="3697903"/>
            <a:ext cx="23825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174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DB16AC-F87C-DC30-BBB4-AE9987BDBCFB}"/>
              </a:ext>
            </a:extLst>
          </p:cNvPr>
          <p:cNvSpPr/>
          <p:nvPr/>
        </p:nvSpPr>
        <p:spPr>
          <a:xfrm flipV="1">
            <a:off x="4507232" y="459485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524084-B629-A22E-3223-1D7F0E7D6C46}"/>
              </a:ext>
            </a:extLst>
          </p:cNvPr>
          <p:cNvSpPr txBox="1"/>
          <p:nvPr/>
        </p:nvSpPr>
        <p:spPr>
          <a:xfrm>
            <a:off x="4846909" y="4538008"/>
            <a:ext cx="3068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134 x 32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134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5737860" y="2188704"/>
            <a:ext cx="2288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 rot="19297982">
            <a:off x="4885364" y="2569057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4724402" y="3074669"/>
            <a:ext cx="2430778" cy="9905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3141135">
            <a:off x="4888189" y="2575079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BAA070-9AA9-982B-1D47-A02162FEAA4D}"/>
              </a:ext>
            </a:extLst>
          </p:cNvPr>
          <p:cNvSpPr txBox="1"/>
          <p:nvPr/>
        </p:nvSpPr>
        <p:spPr>
          <a:xfrm>
            <a:off x="5244466" y="2992837"/>
            <a:ext cx="20516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268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E2E004-57FB-236C-0E0D-D89E5267F599}"/>
              </a:ext>
            </a:extLst>
          </p:cNvPr>
          <p:cNvSpPr txBox="1"/>
          <p:nvPr/>
        </p:nvSpPr>
        <p:spPr>
          <a:xfrm>
            <a:off x="4735829" y="3695998"/>
            <a:ext cx="22078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402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DB16AC-F87C-DC30-BBB4-AE9987BDBCFB}"/>
              </a:ext>
            </a:extLst>
          </p:cNvPr>
          <p:cNvSpPr/>
          <p:nvPr/>
        </p:nvSpPr>
        <p:spPr>
          <a:xfrm flipV="1">
            <a:off x="4533900" y="4594858"/>
            <a:ext cx="2404110" cy="723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414C136-07B4-7D5E-48D6-84A36B6E7F28}"/>
              </a:ext>
            </a:extLst>
          </p:cNvPr>
          <p:cNvSpPr txBox="1"/>
          <p:nvPr/>
        </p:nvSpPr>
        <p:spPr>
          <a:xfrm>
            <a:off x="4686889" y="4505623"/>
            <a:ext cx="3628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4288</a:t>
            </a:r>
          </a:p>
        </p:txBody>
      </p:sp>
    </p:spTree>
    <p:extLst>
      <p:ext uri="{BB962C8B-B14F-4D97-AF65-F5344CB8AC3E}">
        <p14:creationId xmlns:p14="http://schemas.microsoft.com/office/powerpoint/2010/main" val="249586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xmlns="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2021 x 36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xmlns="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58DF9BE-F7B0-4466-8BD9-0A25E6EB4EF5}"/>
              </a:ext>
            </a:extLst>
          </p:cNvPr>
          <p:cNvSpPr txBox="1"/>
          <p:nvPr/>
        </p:nvSpPr>
        <p:spPr>
          <a:xfrm>
            <a:off x="6261735" y="2179179"/>
            <a:ext cx="22884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49194A3C-8066-43B5-8E20-4085EB5B2714}"/>
              </a:ext>
            </a:extLst>
          </p:cNvPr>
          <p:cNvSpPr/>
          <p:nvPr/>
        </p:nvSpPr>
        <p:spPr>
          <a:xfrm rot="19297982">
            <a:off x="4675815" y="2588107"/>
            <a:ext cx="544963" cy="12257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9C2A949-61EB-45A3-AAD7-8A449AF4207C}"/>
              </a:ext>
            </a:extLst>
          </p:cNvPr>
          <p:cNvSpPr/>
          <p:nvPr/>
        </p:nvSpPr>
        <p:spPr>
          <a:xfrm flipV="1">
            <a:off x="4724401" y="3097529"/>
            <a:ext cx="2933700" cy="552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83899F4-76E6-402A-9A11-F2D073A21C13}"/>
              </a:ext>
            </a:extLst>
          </p:cNvPr>
          <p:cNvSpPr/>
          <p:nvPr/>
        </p:nvSpPr>
        <p:spPr>
          <a:xfrm rot="13141135">
            <a:off x="4678640" y="2594129"/>
            <a:ext cx="525578" cy="126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1BAA070-9AA9-982B-1D47-A02162FEAA4D}"/>
              </a:ext>
            </a:extLst>
          </p:cNvPr>
          <p:cNvSpPr txBox="1"/>
          <p:nvPr/>
        </p:nvSpPr>
        <p:spPr>
          <a:xfrm>
            <a:off x="4625341" y="2973787"/>
            <a:ext cx="34423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12126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E2E004-57FB-236C-0E0D-D89E5267F599}"/>
              </a:ext>
            </a:extLst>
          </p:cNvPr>
          <p:cNvSpPr txBox="1"/>
          <p:nvPr/>
        </p:nvSpPr>
        <p:spPr>
          <a:xfrm>
            <a:off x="4735829" y="3676948"/>
            <a:ext cx="28174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6063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CDB16AC-F87C-DC30-BBB4-AE9987BDBCFB}"/>
              </a:ext>
            </a:extLst>
          </p:cNvPr>
          <p:cNvSpPr/>
          <p:nvPr/>
        </p:nvSpPr>
        <p:spPr>
          <a:xfrm flipV="1">
            <a:off x="4533900" y="4594858"/>
            <a:ext cx="2762250" cy="5334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414C136-07B4-7D5E-48D6-84A36B6E7F28}"/>
              </a:ext>
            </a:extLst>
          </p:cNvPr>
          <p:cNvSpPr txBox="1"/>
          <p:nvPr/>
        </p:nvSpPr>
        <p:spPr>
          <a:xfrm>
            <a:off x="4686889" y="4505623"/>
            <a:ext cx="3628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72756</a:t>
            </a:r>
          </a:p>
        </p:txBody>
      </p:sp>
    </p:spTree>
    <p:extLst>
      <p:ext uri="{BB962C8B-B14F-4D97-AF65-F5344CB8AC3E}">
        <p14:creationId xmlns:p14="http://schemas.microsoft.com/office/powerpoint/2010/main" val="387664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14" grpId="0" animBg="1"/>
      <p:bldP spid="2" grpId="0"/>
      <p:bldP spid="5" grpId="0"/>
      <p:bldP spid="6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DD0452C-FF7D-4F7C-BA40-6F543856D00E}"/>
              </a:ext>
            </a:extLst>
          </p:cNvPr>
          <p:cNvGrpSpPr/>
          <p:nvPr/>
        </p:nvGrpSpPr>
        <p:grpSpPr>
          <a:xfrm>
            <a:off x="457200" y="275897"/>
            <a:ext cx="11277600" cy="1248103"/>
            <a:chOff x="457200" y="275897"/>
            <a:chExt cx="11277600" cy="12481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10363200" cy="1014237"/>
              <a:chOff x="1371600" y="484363"/>
              <a:chExt cx="10363200" cy="101423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1036320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1789" y="646914"/>
                <a:ext cx="9146735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Chọn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kết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quả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thích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hợp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mỗi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phép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tính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Cambria" panose="02040503050406030204" pitchFamily="18" charset="0"/>
                    <a:cs typeface="Calibri" panose="020F0502020204030204" pitchFamily="34" charset="0"/>
                  </a:rPr>
                  <a:t>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269088A-C5CD-48CE-BAE6-9F5DADCF3196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xmlns="" id="{86A8DE41-1F61-4312-B78D-AB41E3E19D74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05571" y="57063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2</a:t>
                </a:r>
              </a:p>
            </p:txBody>
          </p:sp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FE459E-84A9-00D8-B2C8-53EE8F4B5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905000"/>
            <a:ext cx="8996363" cy="271162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B059A5A-8AEC-B830-DB2E-C47498E601F0}"/>
              </a:ext>
            </a:extLst>
          </p:cNvPr>
          <p:cNvGrpSpPr/>
          <p:nvPr/>
        </p:nvGrpSpPr>
        <p:grpSpPr>
          <a:xfrm>
            <a:off x="4077159" y="5008091"/>
            <a:ext cx="5400216" cy="1563461"/>
            <a:chOff x="3722255" y="1490091"/>
            <a:chExt cx="5046771" cy="2074467"/>
          </a:xfrm>
        </p:grpSpPr>
        <p:grpSp>
          <p:nvGrpSpPr>
            <p:cNvPr id="3" name="Graphic 7">
              <a:extLst>
                <a:ext uri="{FF2B5EF4-FFF2-40B4-BE49-F238E27FC236}">
                  <a16:creationId xmlns:a16="http://schemas.microsoft.com/office/drawing/2014/main" xmlns="" id="{334CA5C9-9016-5A73-C3BE-F95750AB56F0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xmlns="" id="{A1A6C225-1053-FFC8-B798-A123F99BA91D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" name="Graphic 7">
                <a:extLst>
                  <a:ext uri="{FF2B5EF4-FFF2-40B4-BE49-F238E27FC236}">
                    <a16:creationId xmlns:a16="http://schemas.microsoft.com/office/drawing/2014/main" xmlns="" id="{467E377B-34B7-6B6A-ECCC-0C0B79A56EE9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10" name="Graphic 7">
                  <a:extLst>
                    <a:ext uri="{FF2B5EF4-FFF2-40B4-BE49-F238E27FC236}">
                      <a16:creationId xmlns:a16="http://schemas.microsoft.com/office/drawing/2014/main" xmlns="" id="{2ED5F1A7-9B07-3027-40CC-304D4E50D817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xmlns="" id="{55FED4AA-1C11-C62C-6265-8BF7B4BF462A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xmlns="" id="{B25808BF-08BA-8614-5309-80015C97ABB4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" name="Graphic 7">
                  <a:extLst>
                    <a:ext uri="{FF2B5EF4-FFF2-40B4-BE49-F238E27FC236}">
                      <a16:creationId xmlns:a16="http://schemas.microsoft.com/office/drawing/2014/main" xmlns="" id="{568EBD33-3F06-CFF7-A7C9-B7CB7BB43981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xmlns="" id="{CC6F95EB-19F2-683A-0E2A-F9543B4BF08A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xmlns="" id="{1678AF98-C92D-11F7-1955-9BF736602857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" name="Graphic 7">
                  <a:extLst>
                    <a:ext uri="{FF2B5EF4-FFF2-40B4-BE49-F238E27FC236}">
                      <a16:creationId xmlns:a16="http://schemas.microsoft.com/office/drawing/2014/main" xmlns="" id="{88F64846-3A86-2D87-BEA3-40C31F54E17D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xmlns="" id="{FB91C79B-50E4-044C-BA3F-FDD4466E2A55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" name="Freeform: Shape 14">
                    <a:extLst>
                      <a:ext uri="{FF2B5EF4-FFF2-40B4-BE49-F238E27FC236}">
                        <a16:creationId xmlns:a16="http://schemas.microsoft.com/office/drawing/2014/main" xmlns="" id="{03C5ADE5-B7ED-0EC2-7F57-6800711521A6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" name="Freeform: Shape 15">
                    <a:extLst>
                      <a:ext uri="{FF2B5EF4-FFF2-40B4-BE49-F238E27FC236}">
                        <a16:creationId xmlns:a16="http://schemas.microsoft.com/office/drawing/2014/main" xmlns="" id="{8F115ACF-ACE5-ADBE-16F1-36F56182F169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xmlns="" id="{9EEE74B0-A568-5BA4-845B-CB39BF2763E7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C7A7FC0-2F59-A21A-63FC-C7444066D9BB}"/>
                </a:ext>
              </a:extLst>
            </p:cNvPr>
            <p:cNvSpPr txBox="1"/>
            <p:nvPr/>
          </p:nvSpPr>
          <p:spPr>
            <a:xfrm>
              <a:off x="5198849" y="1617920"/>
              <a:ext cx="2542252" cy="1796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Thảo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luận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nhóm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đôi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83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3FE459E-84A9-00D8-B2C8-53EE8F4B5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762" y="1905000"/>
            <a:ext cx="8996363" cy="271162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31C7F32-CAF4-CAE2-DB98-AB806BD285F5}"/>
              </a:ext>
            </a:extLst>
          </p:cNvPr>
          <p:cNvCxnSpPr/>
          <p:nvPr/>
        </p:nvCxnSpPr>
        <p:spPr>
          <a:xfrm>
            <a:off x="3248025" y="3609975"/>
            <a:ext cx="6334125" cy="2190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D2A1181F-2006-2C85-8739-58FBFAECA11F}"/>
              </a:ext>
            </a:extLst>
          </p:cNvPr>
          <p:cNvCxnSpPr>
            <a:cxnSpLocks/>
          </p:cNvCxnSpPr>
          <p:nvPr/>
        </p:nvCxnSpPr>
        <p:spPr>
          <a:xfrm flipH="1">
            <a:off x="3190875" y="3581400"/>
            <a:ext cx="304800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596BD38-10C0-51BD-0726-457FB555ECDE}"/>
              </a:ext>
            </a:extLst>
          </p:cNvPr>
          <p:cNvCxnSpPr>
            <a:cxnSpLocks/>
          </p:cNvCxnSpPr>
          <p:nvPr/>
        </p:nvCxnSpPr>
        <p:spPr>
          <a:xfrm flipH="1">
            <a:off x="6496050" y="3590925"/>
            <a:ext cx="3095625" cy="34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67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DD0452C-FF7D-4F7C-BA40-6F543856D00E}"/>
              </a:ext>
            </a:extLst>
          </p:cNvPr>
          <p:cNvGrpSpPr/>
          <p:nvPr/>
        </p:nvGrpSpPr>
        <p:grpSpPr>
          <a:xfrm>
            <a:off x="495300" y="142547"/>
            <a:ext cx="11229975" cy="1324303"/>
            <a:chOff x="504825" y="399722"/>
            <a:chExt cx="11229975" cy="132430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B9513EA8-81E7-44E8-90C5-DCCDF96398FC}"/>
                </a:ext>
              </a:extLst>
            </p:cNvPr>
            <p:cNvGrpSpPr/>
            <p:nvPr/>
          </p:nvGrpSpPr>
          <p:grpSpPr>
            <a:xfrm>
              <a:off x="1371600" y="484363"/>
              <a:ext cx="10363200" cy="1239662"/>
              <a:chOff x="1371600" y="484363"/>
              <a:chExt cx="10363200" cy="1239662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xmlns="" id="{49DB767A-9CD3-48DE-8667-08CB50100B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0" y="484363"/>
                <a:ext cx="10363200" cy="123966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EC81C180-27B4-46A2-A5B2-9C38CABF3709}"/>
                  </a:ext>
                </a:extLst>
              </p:cNvPr>
              <p:cNvSpPr txBox="1"/>
              <p:nvPr/>
            </p:nvSpPr>
            <p:spPr>
              <a:xfrm>
                <a:off x="1911789" y="646914"/>
                <a:ext cx="9146735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Cửa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hàng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18 bao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ngô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mỗi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bao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cân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nặng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35 kg.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Hỏi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cửa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hàng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tất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cả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bao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nhiêu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ki-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lô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-gam </a:t>
                </a:r>
                <a:r>
                  <a:rPr lang="en-US" sz="3200" b="0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ngô</a:t>
                </a:r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269088A-C5CD-48CE-BAE6-9F5DADCF3196}"/>
                </a:ext>
              </a:extLst>
            </p:cNvPr>
            <p:cNvGrpSpPr/>
            <p:nvPr/>
          </p:nvGrpSpPr>
          <p:grpSpPr>
            <a:xfrm>
              <a:off x="504825" y="399722"/>
              <a:ext cx="1447800" cy="1248103"/>
              <a:chOff x="504825" y="399722"/>
              <a:chExt cx="1447800" cy="1248103"/>
            </a:xfrm>
          </p:grpSpPr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xmlns="" id="{86A8DE41-1F61-4312-B78D-AB41E3E19D74}"/>
                  </a:ext>
                </a:extLst>
              </p:cNvPr>
              <p:cNvSpPr/>
              <p:nvPr/>
            </p:nvSpPr>
            <p:spPr>
              <a:xfrm>
                <a:off x="504825" y="399722"/>
                <a:ext cx="1447800" cy="1248103"/>
              </a:xfrm>
              <a:prstGeom prst="triangle">
                <a:avLst/>
              </a:prstGeom>
              <a:ln w="571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15F53E23-A298-4EFD-B826-57F2F0B3B842}"/>
                  </a:ext>
                </a:extLst>
              </p:cNvPr>
              <p:cNvSpPr txBox="1"/>
              <p:nvPr/>
            </p:nvSpPr>
            <p:spPr>
              <a:xfrm>
                <a:off x="1081771" y="780186"/>
                <a:ext cx="351058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pic>
        <p:nvPicPr>
          <p:cNvPr id="8" name="Picture 7" descr="A sack of corn grains&#10;&#10;Description automatically generated">
            <a:extLst>
              <a:ext uri="{FF2B5EF4-FFF2-40B4-BE49-F238E27FC236}">
                <a16:creationId xmlns:a16="http://schemas.microsoft.com/office/drawing/2014/main" xmlns="" id="{B90FC160-FF27-50B0-E286-1726E944B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224" y="1851362"/>
            <a:ext cx="3062287" cy="31683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E19E09F-3B6F-89BD-3DA7-8694BC13599B}"/>
              </a:ext>
            </a:extLst>
          </p:cNvPr>
          <p:cNvSpPr txBox="1"/>
          <p:nvPr/>
        </p:nvSpPr>
        <p:spPr>
          <a:xfrm>
            <a:off x="581025" y="2019300"/>
            <a:ext cx="3609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latinLnBrk="0"/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bao: 35 kg</a:t>
            </a:r>
          </a:p>
          <a:p>
            <a:pPr algn="just" latinLnBrk="0"/>
            <a:r>
              <a:rPr lang="en-US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18 bao: ? kg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7E26FBA-239D-60EB-DB79-51680DB1F31F}"/>
              </a:ext>
            </a:extLst>
          </p:cNvPr>
          <p:cNvSpPr txBox="1"/>
          <p:nvPr/>
        </p:nvSpPr>
        <p:spPr>
          <a:xfrm>
            <a:off x="3714750" y="3429000"/>
            <a:ext cx="5676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kg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x 18 = 630 (kg)</a:t>
            </a:r>
          </a:p>
          <a:p>
            <a:pPr algn="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630 kg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ngô</a:t>
            </a:r>
            <a:endParaRPr lang="en-US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7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FF8FAC2-3898-4290-B05C-E8C525D04B19}"/>
              </a:ext>
            </a:extLst>
          </p:cNvPr>
          <p:cNvGrpSpPr/>
          <p:nvPr/>
        </p:nvGrpSpPr>
        <p:grpSpPr>
          <a:xfrm>
            <a:off x="1934958" y="1371600"/>
            <a:ext cx="7879644" cy="3376145"/>
            <a:chOff x="2156178" y="1371600"/>
            <a:chExt cx="7879644" cy="337614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39B773A-CB18-45A7-9DD0-E5216E6EC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6B6BFC-1532-4459-8F9C-5204581AD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D607648-B39F-4961-8027-CF185F3F0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844">
            <a:off x="10437268" y="669467"/>
            <a:ext cx="1111380" cy="1090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B39C789-A368-4FAD-8785-74789413A6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11585794" y="-599192"/>
            <a:ext cx="518668" cy="508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C748A86E-7002-4758-A772-D9EA2F2690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4" name="Picture 3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xmlns="" id="{42535790-BA96-4B8D-82E7-91575911A7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324" y="3531935"/>
            <a:ext cx="3682181" cy="3682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422CFCC-5788-4F2C-8CD2-923BF91F7D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30" y="3376401"/>
            <a:ext cx="3481599" cy="3481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87BBF3-312E-5CEB-DEF7-E0C65F0B4F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254" y="1158955"/>
            <a:ext cx="2349271" cy="13556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36274F5-77D6-1130-F1CA-82DC559D3D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4830" y="2226463"/>
            <a:ext cx="6340390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97FC510-3A6E-40A0-0A26-BFA058CC5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564" y="238274"/>
            <a:ext cx="5663675" cy="118272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4D8B1D-738E-8B71-6CB0-03FE5B51D805}"/>
              </a:ext>
            </a:extLst>
          </p:cNvPr>
          <p:cNvSpPr txBox="1"/>
          <p:nvPr/>
        </p:nvSpPr>
        <p:spPr>
          <a:xfrm>
            <a:off x="863029" y="1859622"/>
            <a:ext cx="10037852" cy="3355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thực hiện cách nhân với số có 2 chữ số. Vận dụng vào giải các bài tập và bài toán thực tế liên quan đến nhân với số có 2 chữ số.</a:t>
            </a:r>
          </a:p>
          <a:p>
            <a:pPr marL="571500" lvl="0" indent="-571500" algn="just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biết được các tích riêng trong phép nhân với số có 2 chữ số.</a:t>
            </a:r>
          </a:p>
        </p:txBody>
      </p:sp>
    </p:spTree>
    <p:extLst>
      <p:ext uri="{BB962C8B-B14F-4D97-AF65-F5344CB8AC3E}">
        <p14:creationId xmlns:p14="http://schemas.microsoft.com/office/powerpoint/2010/main" val="21277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15" name="Picture 14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E36B68EF-6B7D-4FF1-B4CE-8CF19A25C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508" y="1595340"/>
            <a:ext cx="4530166" cy="5277463"/>
          </a:xfrm>
          <a:prstGeom prst="rect">
            <a:avLst/>
          </a:prstGeom>
        </p:spPr>
      </p:pic>
      <p:sp>
        <p:nvSpPr>
          <p:cNvPr id="2" name="Google Shape;662;p30">
            <a:extLst>
              <a:ext uri="{FF2B5EF4-FFF2-40B4-BE49-F238E27FC236}">
                <a16:creationId xmlns:a16="http://schemas.microsoft.com/office/drawing/2014/main" xmlns="" id="{618FC426-64A2-646E-6455-48B4AE44B218}"/>
              </a:ext>
            </a:extLst>
          </p:cNvPr>
          <p:cNvSpPr txBox="1">
            <a:spLocks/>
          </p:cNvSpPr>
          <p:nvPr/>
        </p:nvSpPr>
        <p:spPr>
          <a:xfrm>
            <a:off x="544530" y="2248429"/>
            <a:ext cx="7123857" cy="24129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 err="1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Khám</a:t>
            </a: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 </a:t>
            </a:r>
            <a:r>
              <a:rPr kumimoji="0" lang="en-US" sz="11500" b="0" i="0" u="none" strike="noStrike" kern="1200" cap="none" spc="0" normalizeH="0" baseline="0" noProof="0" dirty="0" err="1">
                <a:ln>
                  <a:solidFill>
                    <a:srgbClr val="4472C4">
                      <a:lumMod val="10000"/>
                    </a:srgbClr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SVN-Gretoon" panose="02040603050506020204" pitchFamily="18" charset="0"/>
                <a:ea typeface="+mj-ea"/>
                <a:cs typeface="+mj-cs"/>
              </a:rPr>
              <a:t>phá</a:t>
            </a:r>
            <a:endParaRPr kumimoji="0" lang="en-US" sz="11500" b="0" i="0" u="none" strike="noStrike" kern="1200" cap="none" spc="0" normalizeH="0" baseline="0" noProof="0" dirty="0">
              <a:ln>
                <a:solidFill>
                  <a:srgbClr val="4472C4">
                    <a:lumMod val="10000"/>
                  </a:srgbClr>
                </a:solidFill>
              </a:ln>
              <a:solidFill>
                <a:srgbClr val="00B0F0"/>
              </a:solidFill>
              <a:effectLst/>
              <a:uLnTx/>
              <a:uFillTx/>
              <a:latin typeface="SVN-Gretoon" panose="0204060305050602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9687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B7E5FF-66EB-4FFE-FC19-B1F4DD9C7481}"/>
              </a:ext>
            </a:extLst>
          </p:cNvPr>
          <p:cNvSpPr/>
          <p:nvPr/>
        </p:nvSpPr>
        <p:spPr>
          <a:xfrm>
            <a:off x="295275" y="400050"/>
            <a:ext cx="111633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FA2DEC-86C8-9E63-83AD-7C1AE5131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412" y="1752600"/>
            <a:ext cx="6355786" cy="2781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B5EB28-7B85-E2A0-407E-76A23F899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1" y="460836"/>
            <a:ext cx="2151418" cy="1075709"/>
          </a:xfrm>
          <a:prstGeom prst="rect">
            <a:avLst/>
          </a:prstGeom>
        </p:spPr>
      </p:pic>
      <p:pic>
        <p:nvPicPr>
          <p:cNvPr id="6" name="Picture 5" descr="A cartoon of a child with her hand on her chin&#10;&#10;Description automatically generated">
            <a:extLst>
              <a:ext uri="{FF2B5EF4-FFF2-40B4-BE49-F238E27FC236}">
                <a16:creationId xmlns:a16="http://schemas.microsoft.com/office/drawing/2014/main" xmlns="" id="{9B413E9F-F5B5-A0EC-9FA8-804C63A34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925" y="714375"/>
            <a:ext cx="4163387" cy="37480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D7B6F87-725F-93B7-D0AF-0C4BB4670327}"/>
              </a:ext>
            </a:extLst>
          </p:cNvPr>
          <p:cNvSpPr/>
          <p:nvPr/>
        </p:nvSpPr>
        <p:spPr>
          <a:xfrm>
            <a:off x="4467225" y="4705350"/>
            <a:ext cx="3095625" cy="676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34 x 12 = ?</a:t>
            </a:r>
          </a:p>
        </p:txBody>
      </p:sp>
    </p:spTree>
    <p:extLst>
      <p:ext uri="{BB962C8B-B14F-4D97-AF65-F5344CB8AC3E}">
        <p14:creationId xmlns:p14="http://schemas.microsoft.com/office/powerpoint/2010/main" val="2992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B7E5FF-66EB-4FFE-FC19-B1F4DD9C7481}"/>
              </a:ext>
            </a:extLst>
          </p:cNvPr>
          <p:cNvSpPr/>
          <p:nvPr/>
        </p:nvSpPr>
        <p:spPr>
          <a:xfrm>
            <a:off x="295275" y="400050"/>
            <a:ext cx="111633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B5EB28-7B85-E2A0-407E-76A23F899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1" y="460836"/>
            <a:ext cx="2151418" cy="107570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AD7B6F87-725F-93B7-D0AF-0C4BB4670327}"/>
              </a:ext>
            </a:extLst>
          </p:cNvPr>
          <p:cNvSpPr/>
          <p:nvPr/>
        </p:nvSpPr>
        <p:spPr>
          <a:xfrm>
            <a:off x="4238625" y="600075"/>
            <a:ext cx="3095625" cy="6762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34 x 12 =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856EE9D-0842-D38A-44D0-08591EC2E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7" y="2547937"/>
            <a:ext cx="1381125" cy="277177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A3D99D66-E0F1-C90E-E0F4-DEA174133616}"/>
              </a:ext>
            </a:extLst>
          </p:cNvPr>
          <p:cNvSpPr/>
          <p:nvPr/>
        </p:nvSpPr>
        <p:spPr>
          <a:xfrm>
            <a:off x="1933574" y="1676400"/>
            <a:ext cx="3114675" cy="828675"/>
          </a:xfrm>
          <a:prstGeom prst="wedgeRoundRectCallout">
            <a:avLst>
              <a:gd name="adj1" fmla="val -54042"/>
              <a:gd name="adj2" fmla="val 71695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C94460E-85A2-A397-B9A6-ACCCB4BA73DF}"/>
              </a:ext>
            </a:extLst>
          </p:cNvPr>
          <p:cNvSpPr/>
          <p:nvPr/>
        </p:nvSpPr>
        <p:spPr>
          <a:xfrm>
            <a:off x="3438525" y="2971800"/>
            <a:ext cx="7296150" cy="2371725"/>
          </a:xfrm>
          <a:prstGeom prst="roundRect">
            <a:avLst/>
          </a:prstGeom>
          <a:solidFill>
            <a:srgbClr val="FDB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5F0D43-EE55-6DBF-8710-170E5BE91A0A}"/>
              </a:ext>
            </a:extLst>
          </p:cNvPr>
          <p:cNvSpPr txBox="1"/>
          <p:nvPr/>
        </p:nvSpPr>
        <p:spPr>
          <a:xfrm>
            <a:off x="3971925" y="3028950"/>
            <a:ext cx="6419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4 x 12 = 34 x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(10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+2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34 x 10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34 x 2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340 + 68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vi-VN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408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9B7E5FF-66EB-4FFE-FC19-B1F4DD9C7481}"/>
              </a:ext>
            </a:extLst>
          </p:cNvPr>
          <p:cNvSpPr/>
          <p:nvPr/>
        </p:nvSpPr>
        <p:spPr>
          <a:xfrm>
            <a:off x="295275" y="400049"/>
            <a:ext cx="11163300" cy="6162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B5EB28-7B85-E2A0-407E-76A23F8995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1" y="460836"/>
            <a:ext cx="2151418" cy="1075709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C94460E-85A2-A397-B9A6-ACCCB4BA73DF}"/>
              </a:ext>
            </a:extLst>
          </p:cNvPr>
          <p:cNvSpPr/>
          <p:nvPr/>
        </p:nvSpPr>
        <p:spPr>
          <a:xfrm>
            <a:off x="3657600" y="714375"/>
            <a:ext cx="7639050" cy="3590925"/>
          </a:xfrm>
          <a:prstGeom prst="roundRect">
            <a:avLst/>
          </a:prstGeom>
          <a:solidFill>
            <a:srgbClr val="FDBFCC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0129501-339A-C940-966E-E8605C80D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7" y="2428875"/>
            <a:ext cx="2695575" cy="2419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4552FE-8C32-E8EF-6BFB-024A9DD134DE}"/>
              </a:ext>
            </a:extLst>
          </p:cNvPr>
          <p:cNvSpPr txBox="1"/>
          <p:nvPr/>
        </p:nvSpPr>
        <p:spPr>
          <a:xfrm>
            <a:off x="4152900" y="876300"/>
            <a:ext cx="1847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C598E89-5F6E-2316-93BF-C1C21920A335}"/>
              </a:ext>
            </a:extLst>
          </p:cNvPr>
          <p:cNvSpPr txBox="1"/>
          <p:nvPr/>
        </p:nvSpPr>
        <p:spPr>
          <a:xfrm>
            <a:off x="3848100" y="1152525"/>
            <a:ext cx="18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AA42DCC-2BD1-B20B-4D53-AAC54341C582}"/>
              </a:ext>
            </a:extLst>
          </p:cNvPr>
          <p:cNvCxnSpPr/>
          <p:nvPr/>
        </p:nvCxnSpPr>
        <p:spPr>
          <a:xfrm>
            <a:off x="4105275" y="2162175"/>
            <a:ext cx="7810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376A113-42FE-32E1-0071-F71B30D6089C}"/>
              </a:ext>
            </a:extLst>
          </p:cNvPr>
          <p:cNvSpPr txBox="1"/>
          <p:nvPr/>
        </p:nvSpPr>
        <p:spPr>
          <a:xfrm>
            <a:off x="5219699" y="952500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8,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8; 2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6 .</a:t>
            </a:r>
            <a:endParaRPr 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4C48030-A482-8479-FA22-2F0FA801EF9A}"/>
              </a:ext>
            </a:extLst>
          </p:cNvPr>
          <p:cNvSpPr txBox="1"/>
          <p:nvPr/>
        </p:nvSpPr>
        <p:spPr>
          <a:xfrm>
            <a:off x="4191000" y="2066925"/>
            <a:ext cx="18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62860C6-5ADC-1323-6497-71F954F7BEC2}"/>
              </a:ext>
            </a:extLst>
          </p:cNvPr>
          <p:cNvSpPr txBox="1"/>
          <p:nvPr/>
        </p:nvSpPr>
        <p:spPr>
          <a:xfrm>
            <a:off x="5219699" y="2028825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 nhân 4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bằng 4 viết 4 (dưới 6)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 nhân  3 bằng 3 viết 3.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C58C62B-2EE6-3F72-5A11-7765894DD36C}"/>
              </a:ext>
            </a:extLst>
          </p:cNvPr>
          <p:cNvSpPr txBox="1"/>
          <p:nvPr/>
        </p:nvSpPr>
        <p:spPr>
          <a:xfrm>
            <a:off x="3924300" y="2600325"/>
            <a:ext cx="18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B62F941-C987-1B80-DA13-D5FEA8A64873}"/>
              </a:ext>
            </a:extLst>
          </p:cNvPr>
          <p:cNvSpPr txBox="1"/>
          <p:nvPr/>
        </p:nvSpPr>
        <p:spPr>
          <a:xfrm>
            <a:off x="5219699" y="3152775"/>
            <a:ext cx="610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Hạ 8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 6 cộng 4 bằng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10, viết 0, nhớ 1; 3 thêm 1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bằng 4 viết 4.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E7AB534-3FEE-42A0-BBC7-17C84C151A72}"/>
              </a:ext>
            </a:extLst>
          </p:cNvPr>
          <p:cNvCxnSpPr>
            <a:cxnSpLocks/>
          </p:cNvCxnSpPr>
          <p:nvPr/>
        </p:nvCxnSpPr>
        <p:spPr>
          <a:xfrm>
            <a:off x="3962400" y="3190875"/>
            <a:ext cx="9048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4A3797A-1F88-9D56-750B-D2871496822C}"/>
              </a:ext>
            </a:extLst>
          </p:cNvPr>
          <p:cNvSpPr txBox="1"/>
          <p:nvPr/>
        </p:nvSpPr>
        <p:spPr>
          <a:xfrm>
            <a:off x="3952875" y="3114675"/>
            <a:ext cx="184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408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49FE3B0-87CF-35D1-B054-39CD9F0A2201}"/>
              </a:ext>
            </a:extLst>
          </p:cNvPr>
          <p:cNvSpPr txBox="1"/>
          <p:nvPr/>
        </p:nvSpPr>
        <p:spPr>
          <a:xfrm>
            <a:off x="1495425" y="4819650"/>
            <a:ext cx="10039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Lưu ý: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0072BC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- 68 </a:t>
            </a: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 tích riêng thứ nhất (68 đơn vị).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rgbClr val="D2232A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- 34 </a:t>
            </a: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 tích riêng thứ hai (34 chục hay 340 đơn vị).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Viết tích riêng thứ hai lùi sang trái một cột (so với tích riêng thứ nhất).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8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4" grpId="0"/>
      <p:bldP spid="17" grpId="0"/>
      <p:bldP spid="18" grpId="0"/>
      <p:bldP spid="19" grpId="0"/>
      <p:bldP spid="20" grpId="0"/>
      <p:bldP spid="21" grpId="0"/>
      <p:bldP spid="27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Top Corners Rounded 11">
            <a:extLst>
              <a:ext uri="{FF2B5EF4-FFF2-40B4-BE49-F238E27FC236}">
                <a16:creationId xmlns:a16="http://schemas.microsoft.com/office/drawing/2014/main" xmlns="" id="{6BE59B84-5F46-45E2-9C91-EE295F2C3107}"/>
              </a:ext>
            </a:extLst>
          </p:cNvPr>
          <p:cNvSpPr/>
          <p:nvPr/>
        </p:nvSpPr>
        <p:spPr>
          <a:xfrm>
            <a:off x="421240" y="410967"/>
            <a:ext cx="11394042" cy="6435396"/>
          </a:xfrm>
          <a:prstGeom prst="round2Same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xmlns="" id="{565E85ED-E3DF-429B-B778-F9ECC699F425}"/>
              </a:ext>
            </a:extLst>
          </p:cNvPr>
          <p:cNvSpPr>
            <a:spLocks noChangeAspect="1"/>
          </p:cNvSpPr>
          <p:nvPr/>
        </p:nvSpPr>
        <p:spPr>
          <a:xfrm>
            <a:off x="565079" y="647272"/>
            <a:ext cx="11013896" cy="6020656"/>
          </a:xfrm>
          <a:prstGeom prst="round2SameRect">
            <a:avLst/>
          </a:prstGeom>
          <a:blipFill dpi="0" rotWithShape="0">
            <a:blip r:embed="rId3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993" t="-65912" r="-26040" b="-5786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77BFED3-1CE7-944A-BE54-25129AD67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166" y="944929"/>
            <a:ext cx="103182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lvl="0" algn="ctr">
              <a:defRPr/>
            </a:pPr>
            <a:r>
              <a:rPr lang="en-US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ác bước tính nhân với số có hai chữ số: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786255-B91B-16B3-5A00-76CD7C874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996" y="1865377"/>
            <a:ext cx="67475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cột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dọc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329D363-30FF-77AC-9AA4-767B42C2F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061" y="2642660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sang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3BA918-F0A2-C4F3-E9AE-D93A6F1C2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825" y="3391211"/>
            <a:ext cx="1063422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lvl="0" algn="just">
              <a:defRPr/>
            </a:pPr>
            <a:r>
              <a:rPr lang="vi-VN" altLang="en-US" sz="3200" b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Chú ý:</a:t>
            </a:r>
            <a:endParaRPr lang="en-US" altLang="en-US" sz="3200" b="1" dirty="0">
              <a:solidFill>
                <a:srgbClr val="8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 riêng thứ nhất (là thừa số thứ nhất nhân với chữ số hàng đơn vị).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 riêng thứ hai (Thừa số thứ nhất nhân với chữ số hàng chục).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 tích riêng thứ hai lùi sang trái một cột – một chữ số</a:t>
            </a:r>
            <a:r>
              <a:rPr lang="en-US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b="1" i="1" dirty="0">
                <a:solidFill>
                  <a:srgbClr val="8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(so với tích riêng thứ nhất).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347C9930-4E95-1EBD-5107-CA18A3B9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3411" y="1561672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</a:t>
            </a:r>
            <a:endParaRPr kumimoji="0" lang="en-US" altLang="en-US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541C24-9779-210D-A549-DB346D41F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161" y="5547785"/>
            <a:ext cx="7086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alt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riêng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endParaRPr kumimoji="0" lang="vi-V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2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pic>
        <p:nvPicPr>
          <p:cNvPr id="5" name="Picture 4" descr="A picture containing toy, vector graphics, doll&#10;&#10;Description automatically generated">
            <a:extLst>
              <a:ext uri="{FF2B5EF4-FFF2-40B4-BE49-F238E27FC236}">
                <a16:creationId xmlns:a16="http://schemas.microsoft.com/office/drawing/2014/main" xmlns="" id="{65F00FEA-4088-415C-8B78-3802490C53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400" y="1706416"/>
            <a:ext cx="4752975" cy="4752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282FC0-5B27-5B9C-BF5F-4A98F8A03C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837" y="1192367"/>
            <a:ext cx="5486876" cy="374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" dur="7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429</Words>
  <Application>Microsoft Office PowerPoint</Application>
  <PresentationFormat>Custom</PresentationFormat>
  <Paragraphs>72</Paragraphs>
  <Slides>16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主题​​</vt:lpstr>
      <vt:lpstr>Printable Number Sense Activities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ADMINHP</cp:lastModifiedBy>
  <cp:revision>21</cp:revision>
  <dcterms:created xsi:type="dcterms:W3CDTF">2023-12-04T02:49:45Z</dcterms:created>
  <dcterms:modified xsi:type="dcterms:W3CDTF">2025-02-12T02:06:45Z</dcterms:modified>
</cp:coreProperties>
</file>