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  <p:sldMasterId id="2147483672" r:id="rId3"/>
  </p:sldMasterIdLst>
  <p:notesMasterIdLst>
    <p:notesMasterId r:id="rId9"/>
  </p:notesMasterIdLst>
  <p:sldIdLst>
    <p:sldId id="322" r:id="rId4"/>
    <p:sldId id="258" r:id="rId5"/>
    <p:sldId id="279" r:id="rId6"/>
    <p:sldId id="259" r:id="rId7"/>
    <p:sldId id="280" r:id="rId8"/>
  </p:sldIdLst>
  <p:sldSz cx="12192000" cy="6858000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/>
    <p:restoredTop sz="94660"/>
  </p:normalViewPr>
  <p:slideViewPr>
    <p:cSldViewPr snapToGrid="0">
      <p:cViewPr varScale="1">
        <p:scale>
          <a:sx n="72" d="100"/>
          <a:sy n="72" d="100"/>
        </p:scale>
        <p:origin x="66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15/2/2025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076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4D32E1D-248C-4F2E-942F-A5A042AD367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032FE5F-FEFF-44E7-8CA1-788A90CA9043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4D32E1D-248C-4F2E-942F-A5A042AD367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032FE5F-FEFF-44E7-8CA1-788A90CA9043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4D32E1D-248C-4F2E-942F-A5A042AD367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032FE5F-FEFF-44E7-8CA1-788A90CA9043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18846-F6E0-4771-83B5-8AE142D77D0D}" type="datetimeFigureOut">
              <a:rPr lang="en-US" smtClean="0"/>
              <a:t>15/2/2025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9002-2A5D-4473-BFB9-11E5AFC0F9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18846-F6E0-4771-83B5-8AE142D77D0D}" type="datetimeFigureOut">
              <a:rPr lang="en-US" smtClean="0"/>
              <a:t>15/2/2025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9002-2A5D-4473-BFB9-11E5AFC0F9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18846-F6E0-4771-83B5-8AE142D77D0D}" type="datetimeFigureOut">
              <a:rPr lang="en-US" smtClean="0"/>
              <a:t>15/2/2025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9002-2A5D-4473-BFB9-11E5AFC0F9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18846-F6E0-4771-83B5-8AE142D77D0D}" type="datetimeFigureOut">
              <a:rPr lang="en-US" smtClean="0"/>
              <a:t>15/2/2025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9002-2A5D-4473-BFB9-11E5AFC0F9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7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18846-F6E0-4771-83B5-8AE142D77D0D}" type="datetimeFigureOut">
              <a:rPr lang="en-US" smtClean="0"/>
              <a:t>15/2/2025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9002-2A5D-4473-BFB9-11E5AFC0F9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18846-F6E0-4771-83B5-8AE142D77D0D}" type="datetimeFigureOut">
              <a:rPr lang="en-US" smtClean="0"/>
              <a:t>15/2/2025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9002-2A5D-4473-BFB9-11E5AFC0F9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18846-F6E0-4771-83B5-8AE142D77D0D}" type="datetimeFigureOut">
              <a:rPr lang="en-US" smtClean="0"/>
              <a:t>15/2/2025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9002-2A5D-4473-BFB9-11E5AFC0F9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0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18846-F6E0-4771-83B5-8AE142D77D0D}" type="datetimeFigureOut">
              <a:rPr lang="en-US" smtClean="0"/>
              <a:t>15/2/2025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9002-2A5D-4473-BFB9-11E5AFC0F9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4D32E1D-248C-4F2E-942F-A5A042AD367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032FE5F-FEFF-44E7-8CA1-788A90CA9043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18846-F6E0-4771-83B5-8AE142D77D0D}" type="datetimeFigureOut">
              <a:rPr lang="en-US" smtClean="0"/>
              <a:t>15/2/2025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9002-2A5D-4473-BFB9-11E5AFC0F9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18846-F6E0-4771-83B5-8AE142D77D0D}" type="datetimeFigureOut">
              <a:rPr lang="en-US" smtClean="0"/>
              <a:t>15/2/2025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9002-2A5D-4473-BFB9-11E5AFC0F9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18846-F6E0-4771-83B5-8AE142D77D0D}" type="datetimeFigureOut">
              <a:rPr lang="en-US" smtClean="0"/>
              <a:t>15/2/2025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9002-2A5D-4473-BFB9-11E5AFC0F9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11242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563507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71329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490953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42507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25356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0540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4D32E1D-248C-4F2E-942F-A5A042AD367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032FE5F-FEFF-44E7-8CA1-788A90CA9043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854756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07220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477588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8615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4D32E1D-248C-4F2E-942F-A5A042AD367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032FE5F-FEFF-44E7-8CA1-788A90CA9043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4D32E1D-248C-4F2E-942F-A5A042AD367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032FE5F-FEFF-44E7-8CA1-788A90CA9043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4D32E1D-248C-4F2E-942F-A5A042AD367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032FE5F-FEFF-44E7-8CA1-788A90CA9043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4D32E1D-248C-4F2E-942F-A5A042AD367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032FE5F-FEFF-44E7-8CA1-788A90CA9043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4D32E1D-248C-4F2E-942F-A5A042AD367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032FE5F-FEFF-44E7-8CA1-788A90CA9043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4D32E1D-248C-4F2E-942F-A5A042AD367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032FE5F-FEFF-44E7-8CA1-788A90CA9043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4D32E1D-248C-4F2E-942F-A5A042AD367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032FE5F-FEFF-44E7-8CA1-788A90CA9043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18846-F6E0-4771-83B5-8AE142D77D0D}" type="datetimeFigureOut">
              <a:rPr lang="en-US" smtClean="0"/>
              <a:t>15/2/2025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B9002-2A5D-4473-BFB9-11E5AFC0F95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317D0CEF-B417-44AB-A987-9193B90D188A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15/2/2025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9984658C-399F-40C5-8F1C-3F8262FA4BFF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48463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041E2F7-70F7-BCA1-2EE0-1A2F2AA54E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30696" y="-228600"/>
            <a:ext cx="13053391" cy="73152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88565188-F82E-BF7D-5CC4-F3C3B242736F}"/>
              </a:ext>
            </a:extLst>
          </p:cNvPr>
          <p:cNvSpPr txBox="1">
            <a:spLocks/>
          </p:cNvSpPr>
          <p:nvPr/>
        </p:nvSpPr>
        <p:spPr>
          <a:xfrm>
            <a:off x="1524396" y="1185173"/>
            <a:ext cx="8865704" cy="312751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NHIỆT LIỆT CHÀO MỪNG </a:t>
            </a:r>
          </a:p>
          <a:p>
            <a:r>
              <a:rPr lang="en-US" sz="4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CÁC THẦY, CÔ VỀ DỰ GIỜ</a:t>
            </a:r>
          </a:p>
          <a:p>
            <a:endParaRPr lang="en-US" sz="41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r>
              <a:rPr lang="en-US" sz="41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Môn: </a:t>
            </a:r>
            <a:r>
              <a:rPr lang="en-US" sz="41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Tiếng</a:t>
            </a:r>
            <a:r>
              <a:rPr lang="en-US" sz="41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sz="41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Việt</a:t>
            </a:r>
            <a:endParaRPr lang="en-US" sz="41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</a:endParaRPr>
          </a:p>
          <a:p>
            <a:endParaRPr lang="en-US" sz="3600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矩形 3">
            <a:extLst>
              <a:ext uri="{FF2B5EF4-FFF2-40B4-BE49-F238E27FC236}">
                <a16:creationId xmlns:a16="http://schemas.microsoft.com/office/drawing/2014/main" id="{22424884-4105-1F38-C512-063BB0F0B156}"/>
              </a:ext>
            </a:extLst>
          </p:cNvPr>
          <p:cNvSpPr/>
          <p:nvPr/>
        </p:nvSpPr>
        <p:spPr>
          <a:xfrm>
            <a:off x="3290887" y="4375634"/>
            <a:ext cx="5610225" cy="1084262"/>
          </a:xfrm>
          <a:prstGeom prst="rect">
            <a:avLst/>
          </a:prstGeom>
        </p:spPr>
        <p:txBody>
          <a:bodyPr wrap="none" lIns="68598" tIns="34299" rIns="68598" bIns="34299">
            <a:spAutoFit/>
          </a:bodyPr>
          <a:lstStyle/>
          <a:p>
            <a:pPr algn="ctr">
              <a:defRPr/>
            </a:pPr>
            <a:r>
              <a:rPr lang="en-US" altLang="zh-CN" sz="3300" b="1" kern="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Giáo</a:t>
            </a:r>
            <a:r>
              <a:rPr lang="en-US" altLang="zh-CN" sz="3300" b="1" kern="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300" b="1" kern="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viên</a:t>
            </a:r>
            <a:r>
              <a:rPr lang="en-US" altLang="zh-CN" sz="3300" b="1" kern="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: </a:t>
            </a:r>
            <a:r>
              <a:rPr lang="en-US" altLang="zh-CN" sz="3300" b="1" kern="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Vũ</a:t>
            </a:r>
            <a:r>
              <a:rPr lang="en-US" altLang="zh-CN" sz="3300" b="1" kern="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300" b="1" kern="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Thị</a:t>
            </a:r>
            <a:r>
              <a:rPr lang="en-US" altLang="zh-CN" sz="3300" b="1" kern="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300" b="1" kern="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Diễm</a:t>
            </a:r>
            <a:endParaRPr lang="en-US" altLang="zh-CN" sz="3300" b="1" kern="0" dirty="0">
              <a:latin typeface="Times New Roman" panose="02020603050405020304" pitchFamily="18" charset="0"/>
              <a:ea typeface="Microsoft YaHei" panose="020B0503020204020204" charset="-122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300" b="1" kern="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Trường</a:t>
            </a:r>
            <a:r>
              <a:rPr lang="en-US" sz="3300" b="1" kern="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sz="3300" b="1" kern="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Tiểu</a:t>
            </a:r>
            <a:r>
              <a:rPr lang="en-US" sz="3300" b="1" kern="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sz="3300" b="1" kern="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học</a:t>
            </a:r>
            <a:r>
              <a:rPr lang="en-US" sz="3300" b="1" kern="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sz="3300" b="1" kern="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Hùng</a:t>
            </a:r>
            <a:r>
              <a:rPr lang="en-US" sz="3300" b="1" kern="0" dirty="0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sz="3300" b="1" kern="0" dirty="0" err="1"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Thắng</a:t>
            </a:r>
            <a:endParaRPr lang="en-US" sz="3300" kern="100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747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227013" y="3234171"/>
            <a:ext cx="7591107" cy="627063"/>
          </a:xfrm>
          <a:ln/>
        </p:spPr>
        <p:txBody>
          <a:bodyPr vert="horz" wrap="square" lIns="91440" tIns="45720" rIns="91440" bIns="45720" anchor="t"/>
          <a:lstStyle/>
          <a:p>
            <a:r>
              <a:rPr lang="en-US" altLang="en-US" sz="40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vi-VN" altLang="en-US" sz="40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nhìn thấy gì trong tranh?</a:t>
            </a:r>
            <a:endParaRPr lang="en-US" altLang="en-US" sz="4000" kern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227013" y="514350"/>
            <a:ext cx="3244850" cy="849313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</a:lstStyle>
          <a:p>
            <a:pPr lvl="0">
              <a:buFont typeface="Arial" panose="020B0604020202020204" pitchFamily="34" charset="0"/>
              <a:buNone/>
            </a:pPr>
            <a:r>
              <a:rPr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Khởi động</a:t>
            </a:r>
            <a:endParaRPr sz="40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3699" y="939006"/>
            <a:ext cx="5465763" cy="239553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5204" y="3762100"/>
            <a:ext cx="5400675" cy="2543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" name="Text Placeholder 4"/>
          <p:cNvSpPr txBox="1"/>
          <p:nvPr/>
        </p:nvSpPr>
        <p:spPr>
          <a:xfrm>
            <a:off x="227013" y="3150027"/>
            <a:ext cx="6326187" cy="1471613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buNone/>
            </a:pPr>
            <a:r>
              <a:rPr lang="vi-VN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Bức tranh giúp em hiểu điều gì về tình yêu của mẹ d</a:t>
            </a:r>
            <a:r>
              <a:rPr lang="vi-VN" alt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 cho con?</a:t>
            </a:r>
            <a:endParaRPr lang="en-US" altLang="en-US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5" grpId="1" build="p"/>
      <p:bldP spid="3" grpId="0" animBg="1"/>
      <p:bldP spid="11" grpId="0"/>
      <p:bldP spid="11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2261" y="-111067"/>
            <a:ext cx="1172675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sz="32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3497" y="181320"/>
            <a:ext cx="1171518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Nụ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hôn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Nam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lắm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nụ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hôn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-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lắng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con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con.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Nam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lặng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mỉm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-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Nam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nụ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hôn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thỉ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-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Bây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nụ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hôn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Con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Nam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(Theo Au-</a:t>
            </a:r>
            <a:r>
              <a:rPr lang="en-US" sz="2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đrây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Pen, </a:t>
            </a:r>
            <a:r>
              <a:rPr lang="en-US" sz="2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Nụ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hôn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Đỗ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cxnSp>
        <p:nvCxnSpPr>
          <p:cNvPr id="4" name="Straight Connector 3"/>
          <p:cNvCxnSpPr/>
          <p:nvPr/>
        </p:nvCxnSpPr>
        <p:spPr>
          <a:xfrm flipH="1">
            <a:off x="8126569" y="901520"/>
            <a:ext cx="103031" cy="36060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7583510" y="1491801"/>
            <a:ext cx="103031" cy="36060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11073685" y="2073498"/>
            <a:ext cx="103030" cy="33270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4943341" y="2611315"/>
            <a:ext cx="103031" cy="36060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6475927" y="3111443"/>
            <a:ext cx="103031" cy="36060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2335432" y="3639477"/>
            <a:ext cx="103031" cy="36060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6111089" y="4209244"/>
            <a:ext cx="103031" cy="36060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10339589" y="4737278"/>
            <a:ext cx="103031" cy="36060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10968508" y="5329706"/>
            <a:ext cx="103031" cy="36060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1839532" y="5889932"/>
            <a:ext cx="103031" cy="36060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10056254" y="5900663"/>
            <a:ext cx="103031" cy="36060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2D29FAD1-A72A-5800-D2A3-6B0345DDEA69}"/>
              </a:ext>
            </a:extLst>
          </p:cNvPr>
          <p:cNvSpPr txBox="1"/>
          <p:nvPr/>
        </p:nvSpPr>
        <p:spPr>
          <a:xfrm>
            <a:off x="10339589" y="26971"/>
            <a:ext cx="232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7922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ubtitle 2"/>
          <p:cNvSpPr txBox="1"/>
          <p:nvPr/>
        </p:nvSpPr>
        <p:spPr>
          <a:xfrm>
            <a:off x="283335" y="1481070"/>
            <a:ext cx="11719775" cy="481495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50000"/>
              </a:lnSpc>
              <a:buNone/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nhàng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nụ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hôn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bàn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và dặn. </a:t>
            </a:r>
          </a:p>
          <a:p>
            <a:pPr marL="0" lvl="0" indent="0" eaLnBrk="1" hangingPunct="1">
              <a:lnSpc>
                <a:spcPct val="150000"/>
              </a:lnSpc>
              <a:buNone/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68051" y="266052"/>
            <a:ext cx="1931988" cy="849313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</a:lstStyle>
          <a:p>
            <a:pPr lvl="0">
              <a:buFont typeface="Arial" panose="020B0604020202020204" pitchFamily="34" charset="0"/>
              <a:buNone/>
            </a:pPr>
            <a:r>
              <a:rPr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Đọc</a:t>
            </a:r>
            <a:endParaRPr sz="40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 flipH="1">
            <a:off x="7403975" y="1731366"/>
            <a:ext cx="187325" cy="6873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3919445" y="1720050"/>
            <a:ext cx="188913" cy="68897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11298797" y="1783208"/>
            <a:ext cx="187325" cy="68897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1891654" y="2568589"/>
            <a:ext cx="188913" cy="6873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90DB5D99-9F40-AEC9-4CA1-95E4525D4BE4}"/>
              </a:ext>
            </a:extLst>
          </p:cNvPr>
          <p:cNvSpPr txBox="1"/>
          <p:nvPr/>
        </p:nvSpPr>
        <p:spPr>
          <a:xfrm>
            <a:off x="9682990" y="172934"/>
            <a:ext cx="232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2261" y="-111067"/>
            <a:ext cx="1172675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sz="32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3497" y="181320"/>
            <a:ext cx="1171518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Nụ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hôn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endParaRPr lang="en-US" sz="3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Nam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lắm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nhàng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nụ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hôn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lắng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con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con.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Nam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ấm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lặng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đột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mỉm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Nam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nụ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hôn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thỉ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Bây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nụ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hôn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Con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Nam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(Theo Au-</a:t>
            </a:r>
            <a:r>
              <a:rPr lang="en-US" sz="2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đrây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Pen, </a:t>
            </a:r>
            <a:r>
              <a:rPr lang="en-US" sz="2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Nụ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hôn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Đỗ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Rectangle 2"/>
          <p:cNvSpPr/>
          <p:nvPr/>
        </p:nvSpPr>
        <p:spPr>
          <a:xfrm>
            <a:off x="503582" y="821635"/>
            <a:ext cx="636105" cy="3975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1.</a:t>
            </a:r>
            <a:endParaRPr lang="vi-VN" sz="3600" dirty="0">
              <a:solidFill>
                <a:srgbClr val="FF00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30087" y="3001618"/>
            <a:ext cx="636104" cy="3975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2.</a:t>
            </a:r>
            <a:endParaRPr lang="vi-VN" sz="3600" dirty="0">
              <a:solidFill>
                <a:srgbClr val="FF0000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flipH="1">
            <a:off x="4943061" y="2663687"/>
            <a:ext cx="132522" cy="33793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5009322" y="2663687"/>
            <a:ext cx="132522" cy="33793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10038522" y="5877339"/>
            <a:ext cx="132522" cy="33793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10104783" y="5887278"/>
            <a:ext cx="132522" cy="33793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08F151BC-6C94-F9C0-DA92-EC1D30D9A5F9}"/>
              </a:ext>
            </a:extLst>
          </p:cNvPr>
          <p:cNvSpPr txBox="1"/>
          <p:nvPr/>
        </p:nvSpPr>
        <p:spPr>
          <a:xfrm>
            <a:off x="10237305" y="168957"/>
            <a:ext cx="232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329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369</Words>
  <Application>Microsoft Office PowerPoint</Application>
  <PresentationFormat>Widescreen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Lương Thành Trung</cp:lastModifiedBy>
  <cp:revision>17</cp:revision>
  <dcterms:created xsi:type="dcterms:W3CDTF">2020-08-08T08:08:51Z</dcterms:created>
  <dcterms:modified xsi:type="dcterms:W3CDTF">2025-02-15T08:52:24Z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1033-11.2.0.9635</vt:lpwstr>
  </property>
</Properties>
</file>