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9" r:id="rId4"/>
    <p:sldId id="300" r:id="rId5"/>
    <p:sldId id="301" r:id="rId6"/>
    <p:sldId id="302" r:id="rId7"/>
    <p:sldId id="303" r:id="rId8"/>
    <p:sldId id="309" r:id="rId9"/>
    <p:sldId id="257"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72" d="100"/>
          <a:sy n="72" d="100"/>
        </p:scale>
        <p:origin x="8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2025/2/11</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sp>
        <p:nvSpPr>
          <p:cNvPr id="5" name="TextBox 2"/>
          <p:cNvSpPr txBox="1"/>
          <p:nvPr/>
        </p:nvSpPr>
        <p:spPr>
          <a:xfrm>
            <a:off x="2967566" y="788831"/>
            <a:ext cx="5698067" cy="138499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err="1">
                <a:latin typeface="Times New Roman" panose="02020603050405020304" pitchFamily="18" charset="0"/>
                <a:cs typeface="Times New Roman" panose="02020603050405020304" pitchFamily="18" charset="0"/>
              </a:rPr>
              <a:t>Thứ</a:t>
            </a:r>
            <a:r>
              <a:rPr lang="en-US" sz="3000" b="1" dirty="0">
                <a:latin typeface="Times New Roman" panose="02020603050405020304" pitchFamily="18" charset="0"/>
                <a:cs typeface="Times New Roman" panose="02020603050405020304" pitchFamily="18" charset="0"/>
              </a:rPr>
              <a:t> Ba </a:t>
            </a:r>
            <a:r>
              <a:rPr lang="en-US" sz="3000" b="1" dirty="0" err="1">
                <a:latin typeface="Times New Roman" panose="02020603050405020304" pitchFamily="18" charset="0"/>
                <a:cs typeface="Times New Roman" panose="02020603050405020304" pitchFamily="18" charset="0"/>
              </a:rPr>
              <a:t>ngày</a:t>
            </a:r>
            <a:r>
              <a:rPr lang="en-US" sz="3000" b="1" dirty="0">
                <a:latin typeface="Times New Roman" panose="02020603050405020304" pitchFamily="18" charset="0"/>
                <a:cs typeface="Times New Roman" panose="02020603050405020304" pitchFamily="18" charset="0"/>
              </a:rPr>
              <a:t> 11 </a:t>
            </a:r>
            <a:r>
              <a:rPr lang="en-US" sz="3000" b="1" dirty="0" err="1">
                <a:latin typeface="Times New Roman" panose="02020603050405020304" pitchFamily="18" charset="0"/>
                <a:cs typeface="Times New Roman" panose="02020603050405020304" pitchFamily="18" charset="0"/>
              </a:rPr>
              <a:t>tháng</a:t>
            </a:r>
            <a:r>
              <a:rPr lang="en-US" sz="3000" b="1" dirty="0">
                <a:latin typeface="Times New Roman" panose="02020603050405020304" pitchFamily="18" charset="0"/>
                <a:cs typeface="Times New Roman" panose="02020603050405020304" pitchFamily="18" charset="0"/>
              </a:rPr>
              <a:t> 2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2025</a:t>
            </a:r>
          </a:p>
          <a:p>
            <a:pPr algn="ctr"/>
            <a:r>
              <a:rPr lang="en-US" sz="3000" b="1" dirty="0" err="1">
                <a:latin typeface="Times New Roman" panose="02020603050405020304" pitchFamily="18" charset="0"/>
                <a:cs typeface="Times New Roman" panose="02020603050405020304" pitchFamily="18" charset="0"/>
              </a:rPr>
              <a:t>Toán</a:t>
            </a:r>
            <a:endParaRPr lang="en-US" sz="3000" b="1" dirty="0">
              <a:latin typeface="Times New Roman" panose="02020603050405020304" pitchFamily="18" charset="0"/>
              <a:cs typeface="Times New Roman" panose="02020603050405020304" pitchFamily="18" charset="0"/>
            </a:endParaRPr>
          </a:p>
          <a:p>
            <a:pPr algn="ct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64875" y="612963"/>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585918" y="453879"/>
            <a:ext cx="2597550"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Bài</a:t>
            </a:r>
            <a:r>
              <a:rPr lang="en-US" sz="6000" dirty="0">
                <a:solidFill>
                  <a:schemeClr val="bg1"/>
                </a:solidFill>
                <a:latin typeface="Times New Roman" panose="02020603050405020304" pitchFamily="18" charset="0"/>
                <a:cs typeface="Times New Roman" panose="02020603050405020304" pitchFamily="18"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157247" y="-163457"/>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731</Words>
  <Application>Microsoft Office PowerPoint</Application>
  <PresentationFormat>Widescreen</PresentationFormat>
  <Paragraphs>78</Paragraphs>
  <Slides>14</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#9Slide07 IcielAltus Serif</vt:lpstr>
      <vt:lpstr>Arial</vt:lpstr>
      <vt:lpstr>Calibri</vt:lpstr>
      <vt:lpstr>Cambria</vt:lpstr>
      <vt:lpstr>Cambria Math</vt:lpstr>
      <vt:lpstr>inpin heiti</vt:lpstr>
      <vt:lpstr>Times New Roman</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2025-02-11T13:24:45Z</dcterms:modified>
  <cp:version>MNT37</cp:version>
</cp:coreProperties>
</file>