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8" r:id="rId4"/>
  </p:sldMasterIdLst>
  <p:notesMasterIdLst>
    <p:notesMasterId r:id="rId9"/>
  </p:notesMasterIdLst>
  <p:sldIdLst>
    <p:sldId id="515" r:id="rId5"/>
    <p:sldId id="268" r:id="rId6"/>
    <p:sldId id="525" r:id="rId7"/>
    <p:sldId id="526" r:id="rId8"/>
    <p:sldId id="527" r:id="rId10"/>
    <p:sldId id="269" r:id="rId1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29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3" autoAdjust="0"/>
    <p:restoredTop sz="94660"/>
  </p:normalViewPr>
  <p:slideViewPr>
    <p:cSldViewPr showGuides="1">
      <p:cViewPr>
        <p:scale>
          <a:sx n="98" d="100"/>
          <a:sy n="98" d="100"/>
        </p:scale>
        <p:origin x="858" y="-576"/>
      </p:cViewPr>
      <p:guideLst>
        <p:guide orient="horz" pos="2180"/>
        <p:guide pos="29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9972C7-EEAC-4234-A363-DFBC7313EEB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GIF"/><Relationship Id="rId1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GIF"/><Relationship Id="rId1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top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0" descr="FIREWRK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2514600" cy="212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11" descr="FIREWRK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52400"/>
            <a:ext cx="2514600" cy="212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3505200" y="3048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4343400" y="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5029200" y="3810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4724400" y="12954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3733800" y="12192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0" name="Text Box 18"/>
          <p:cNvSpPr txBox="1"/>
          <p:nvPr/>
        </p:nvSpPr>
        <p:spPr>
          <a:xfrm>
            <a:off x="776605" y="1932305"/>
            <a:ext cx="725297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  <a:endParaRPr lang="vi-VN" altLang="vi-VN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50000"/>
              </a:spcBef>
              <a:buNone/>
            </a:pPr>
            <a:r>
              <a:rPr lang="vi-VN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 : </a:t>
            </a:r>
            <a:r>
              <a:rPr lang="vi-V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vàng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endParaRPr lang="vi-VN" altLang="en-US" sz="28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6705" y="533400"/>
            <a:ext cx="8435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1661160"/>
            <a:ext cx="4857750" cy="424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1661160"/>
            <a:ext cx="4099560" cy="4339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250"/>
            <a:ext cx="473202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20" y="857250"/>
            <a:ext cx="441198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915" y="979170"/>
            <a:ext cx="86233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2:</a:t>
            </a:r>
            <a:r>
              <a:rPr kumimoji="0" lang="vi-VN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3-5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vi-VN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altLang="en-US" sz="3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780" y="2472690"/>
            <a:ext cx="8161020" cy="2141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op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WordArt 7"/>
          <p:cNvSpPr>
            <a:spLocks noTextEdit="1"/>
          </p:cNvSpPr>
          <p:nvPr/>
        </p:nvSpPr>
        <p:spPr>
          <a:xfrm>
            <a:off x="381000" y="914400"/>
            <a:ext cx="848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200" b="1" i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72156"/>
                  </a:srgbClr>
                </a:solidFill>
                <a:effectLst>
                  <a:outerShdw dist="107763" dir="13499999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CHÂN THÀNH CẢM ƠN QUÝ THẦY CÔ</a:t>
            </a:r>
            <a:endParaRPr lang="en-US" sz="3200" b="1" i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72156"/>
                </a:srgbClr>
              </a:solidFill>
              <a:effectLst>
                <a:outerShdw dist="107763" dir="13499999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i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72156"/>
                  </a:srgbClr>
                </a:solidFill>
                <a:effectLst>
                  <a:outerShdw dist="107763" dir="13499999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CÙNG CÁC EM HỌC SINH</a:t>
            </a:r>
            <a:endParaRPr lang="en-US" sz="3200" b="1" i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72156"/>
                </a:srgbClr>
              </a:solidFill>
              <a:effectLst>
                <a:outerShdw dist="107763" dir="13499999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6" name="WordArt 8"/>
          <p:cNvSpPr>
            <a:spLocks noTextEdit="1"/>
          </p:cNvSpPr>
          <p:nvPr/>
        </p:nvSpPr>
        <p:spPr>
          <a:xfrm>
            <a:off x="1905000" y="3810000"/>
            <a:ext cx="460057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  <a:scene3d>
              <a:camera prst="legacyPerspectiveTop">
                <a:rot lat="0" lon="0" rev="0"/>
              </a:camera>
              <a:lightRig rig="legacyHarsh3" dir="b"/>
            </a:scene3d>
            <a:sp3d extrusionH="121893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6000" b="1">
                <a:gradFill rotWithShape="1">
                  <a:gsLst>
                    <a:gs pos="0">
                      <a:srgbClr val="FF00FF">
                        <a:alpha val="57001"/>
                      </a:srgbClr>
                    </a:gs>
                    <a:gs pos="100000">
                      <a:srgbClr val="FFFF00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Chào tạm biệt</a:t>
            </a:r>
            <a:endParaRPr lang="en-US" sz="6000" b="1">
              <a:gradFill rotWithShape="1">
                <a:gsLst>
                  <a:gs pos="0">
                    <a:srgbClr val="FF00FF">
                      <a:alpha val="57001"/>
                    </a:srgbClr>
                  </a:gs>
                  <a:gs pos="100000">
                    <a:srgbClr val="FFFF00"/>
                  </a:gs>
                </a:gsLst>
                <a:lin ang="27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WPS Presentation</Application>
  <PresentationFormat>On-screen Show (4:3)</PresentationFormat>
  <Paragraphs>17</Paragraphs>
  <Slides>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</vt:i4>
      </vt:variant>
    </vt:vector>
  </HeadingPairs>
  <TitlesOfParts>
    <vt:vector size="19" baseType="lpstr">
      <vt:lpstr>Arial</vt:lpstr>
      <vt:lpstr>SimSun</vt:lpstr>
      <vt:lpstr>Wingdings</vt:lpstr>
      <vt:lpstr>Calibri</vt:lpstr>
      <vt:lpstr>Times New Roman</vt:lpstr>
      <vt:lpstr>Arial-Rounded</vt:lpstr>
      <vt:lpstr>Segoe UI Symbol</vt:lpstr>
      <vt:lpstr>Arial</vt:lpstr>
      <vt:lpstr>Microsoft YaHei</vt:lpstr>
      <vt:lpstr>Arial Unicode MS</vt:lpstr>
      <vt:lpstr>Default Design</vt:lpstr>
      <vt:lpstr>https://www.freeppt7.com</vt:lpstr>
      <vt:lpstr>1_https://www.freeppt7.com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ITQuangNam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Hợi Vũ Thị</cp:lastModifiedBy>
  <cp:revision>42</cp:revision>
  <dcterms:created xsi:type="dcterms:W3CDTF">2009-12-31T17:46:00Z</dcterms:created>
  <dcterms:modified xsi:type="dcterms:W3CDTF">2025-02-12T14:14:04Z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74E482DCDC1E47E0B3B8C0605D332B5C</vt:lpwstr>
  </property>
  <property fmtid="{D5CDD505-2E9C-101B-9397-08002B2CF9AE}" pid="3" name="KSOProductBuildVer">
    <vt:lpwstr>1033-12.2.0.19805</vt:lpwstr>
  </property>
</Properties>
</file>