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</p:sldMasterIdLst>
  <p:notesMasterIdLst>
    <p:notesMasterId r:id="rId35"/>
  </p:notesMasterIdLst>
  <p:sldIdLst>
    <p:sldId id="258" r:id="rId9"/>
    <p:sldId id="259" r:id="rId10"/>
    <p:sldId id="260" r:id="rId11"/>
    <p:sldId id="261" r:id="rId12"/>
    <p:sldId id="262" r:id="rId13"/>
    <p:sldId id="263" r:id="rId14"/>
    <p:sldId id="276" r:id="rId15"/>
    <p:sldId id="2007577122" r:id="rId16"/>
    <p:sldId id="257" r:id="rId17"/>
    <p:sldId id="2007577123" r:id="rId18"/>
    <p:sldId id="2007577124" r:id="rId19"/>
    <p:sldId id="2007577096" r:id="rId20"/>
    <p:sldId id="282" r:id="rId21"/>
    <p:sldId id="2007577125" r:id="rId22"/>
    <p:sldId id="2007577126" r:id="rId23"/>
    <p:sldId id="2007577127" r:id="rId24"/>
    <p:sldId id="2007577106" r:id="rId25"/>
    <p:sldId id="2007577128" r:id="rId26"/>
    <p:sldId id="2007577129" r:id="rId27"/>
    <p:sldId id="2007577130" r:id="rId28"/>
    <p:sldId id="2007577132" r:id="rId29"/>
    <p:sldId id="2007577135" r:id="rId30"/>
    <p:sldId id="2007577133" r:id="rId31"/>
    <p:sldId id="2007577105" r:id="rId32"/>
    <p:sldId id="11088404" r:id="rId33"/>
    <p:sldId id="20075771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5.mp3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3AAB244-E6F1-4336-A77B-18077E750EEC}"/>
              </a:ext>
            </a:extLst>
          </p:cNvPr>
          <p:cNvSpPr txBox="1"/>
          <p:nvPr/>
        </p:nvSpPr>
        <p:spPr>
          <a:xfrm>
            <a:off x="10011588" y="42371"/>
            <a:ext cx="217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dập dờn/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5C9-3E52-49AE-AFD2-2A43978116E7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58C0-6B35-4242-8BA7-BD4C5EB03CAF}"/>
              </a:ext>
            </a:extLst>
          </p:cNvPr>
          <p:cNvSpPr txBox="1"/>
          <p:nvPr/>
        </p:nvSpPr>
        <p:spPr>
          <a:xfrm>
            <a:off x="10481025" y="0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509520" y="1097280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6024880" y="111760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9489440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558800" y="479552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239520" y="48056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865120" y="4795520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586423" y="515796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giúp em hiểu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29A1B-8814-4471-8D3A-65A0E9C9D4F9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23AF97-6E01-4CEF-A8E4-E298C325A7B8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E66810D8-F98B-440D-A050-864C0D26D8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8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8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512B222-3830-42C4-AE43-6EF7C99549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2640</Words>
  <Application>Microsoft Office PowerPoint</Application>
  <PresentationFormat>Widescreen</PresentationFormat>
  <Paragraphs>240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等线</vt:lpstr>
      <vt:lpstr>等线 Light</vt:lpstr>
      <vt:lpstr>Lato Hairline</vt:lpstr>
      <vt:lpstr>Lato Light</vt:lpstr>
      <vt:lpstr>Lato Regular</vt:lpstr>
      <vt:lpstr>Microsoft YaHei</vt:lpstr>
      <vt:lpstr>Microsoft YaHei</vt:lpstr>
      <vt:lpstr>Montserrat Alternates Black</vt:lpstr>
      <vt:lpstr>.VnBlack</vt:lpstr>
      <vt:lpstr>Arial</vt:lpstr>
      <vt:lpstr>Arial Black</vt:lpstr>
      <vt:lpstr>Arial-Rounded</vt:lpstr>
      <vt:lpstr>Calibri</vt:lpstr>
      <vt:lpstr>Calibri Light</vt:lpstr>
      <vt:lpstr>Lucida Calligraphy</vt:lpstr>
      <vt:lpstr>Times New Roman</vt:lpstr>
      <vt:lpstr>Wingdings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2021-08-01T03:17:41Z</dcterms:created>
  <dcterms:modified xsi:type="dcterms:W3CDTF">2021-08-01T03:25:13Z</dcterms:modified>
</cp:coreProperties>
</file>