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4"/>
  </p:notesMasterIdLst>
  <p:sldIdLst>
    <p:sldId id="259" r:id="rId2"/>
    <p:sldId id="260" r:id="rId3"/>
    <p:sldId id="262" r:id="rId4"/>
    <p:sldId id="473" r:id="rId5"/>
    <p:sldId id="452" r:id="rId6"/>
    <p:sldId id="474" r:id="rId7"/>
    <p:sldId id="453" r:id="rId8"/>
    <p:sldId id="457" r:id="rId9"/>
    <p:sldId id="475" r:id="rId10"/>
    <p:sldId id="476" r:id="rId11"/>
    <p:sldId id="265" r:id="rId12"/>
    <p:sldId id="477" r:id="rId13"/>
    <p:sldId id="478" r:id="rId14"/>
    <p:sldId id="460" r:id="rId15"/>
    <p:sldId id="480" r:id="rId16"/>
    <p:sldId id="482" r:id="rId17"/>
    <p:sldId id="483" r:id="rId18"/>
    <p:sldId id="484" r:id="rId19"/>
    <p:sldId id="485" r:id="rId20"/>
    <p:sldId id="486" r:id="rId21"/>
    <p:sldId id="487" r:id="rId22"/>
    <p:sldId id="280" r:id="rId2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87512-92AB-A045-8C14-9F6C434A68DA}" v="34" dt="2024-01-18T16:49:22.808"/>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5" autoAdjust="0"/>
    <p:restoredTop sz="94628"/>
  </p:normalViewPr>
  <p:slideViewPr>
    <p:cSldViewPr snapToGrid="0">
      <p:cViewPr>
        <p:scale>
          <a:sx n="79" d="100"/>
          <a:sy n="79" d="100"/>
        </p:scale>
        <p:origin x="-47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 Chi Thanh" userId="d69abfdf-d611-4b7a-af6a-1faa29f23d14" providerId="ADAL" clId="{35287512-92AB-A045-8C14-9F6C434A68DA}"/>
    <pc:docChg chg="undo custSel addSld modSld modMainMaster">
      <pc:chgData name="Ngo Chi Thanh" userId="d69abfdf-d611-4b7a-af6a-1faa29f23d14" providerId="ADAL" clId="{35287512-92AB-A045-8C14-9F6C434A68DA}" dt="2024-01-18T16:53:00.970" v="615" actId="1076"/>
      <pc:docMkLst>
        <pc:docMk/>
      </pc:docMkLst>
      <pc:sldChg chg="addSp modSp setBg">
        <pc:chgData name="Ngo Chi Thanh" userId="d69abfdf-d611-4b7a-af6a-1faa29f23d14" providerId="ADAL" clId="{35287512-92AB-A045-8C14-9F6C434A68DA}" dt="2024-01-18T16:35:28.086" v="32" actId="171"/>
        <pc:sldMkLst>
          <pc:docMk/>
          <pc:sldMk cId="4021178125" sldId="257"/>
        </pc:sldMkLst>
        <pc:spChg chg="mod">
          <ac:chgData name="Ngo Chi Thanh" userId="d69abfdf-d611-4b7a-af6a-1faa29f23d14" providerId="ADAL" clId="{35287512-92AB-A045-8C14-9F6C434A68DA}" dt="2024-01-18T16:30:58.625" v="10" actId="20577"/>
          <ac:spMkLst>
            <pc:docMk/>
            <pc:sldMk cId="4021178125" sldId="257"/>
            <ac:spMk id="6" creationId="{6348DF93-039F-D8FA-0816-91E46EF5EE6F}"/>
          </ac:spMkLst>
        </pc:spChg>
        <pc:picChg chg="add mod">
          <ac:chgData name="Ngo Chi Thanh" userId="d69abfdf-d611-4b7a-af6a-1faa29f23d14" providerId="ADAL" clId="{35287512-92AB-A045-8C14-9F6C434A68DA}" dt="2024-01-18T16:35:28.086" v="32" actId="171"/>
          <ac:picMkLst>
            <pc:docMk/>
            <pc:sldMk cId="4021178125" sldId="257"/>
            <ac:picMk id="3" creationId="{79AE93BE-9BC0-7773-6459-55E80BB42FD4}"/>
          </ac:picMkLst>
        </pc:picChg>
      </pc:sldChg>
      <pc:sldChg chg="delSp mod setBg">
        <pc:chgData name="Ngo Chi Thanh" userId="d69abfdf-d611-4b7a-af6a-1faa29f23d14" providerId="ADAL" clId="{35287512-92AB-A045-8C14-9F6C434A68DA}" dt="2024-01-18T16:49:36.054" v="549" actId="478"/>
        <pc:sldMkLst>
          <pc:docMk/>
          <pc:sldMk cId="1074859036" sldId="259"/>
        </pc:sldMkLst>
        <pc:picChg chg="del">
          <ac:chgData name="Ngo Chi Thanh" userId="d69abfdf-d611-4b7a-af6a-1faa29f23d14" providerId="ADAL" clId="{35287512-92AB-A045-8C14-9F6C434A68DA}" dt="2024-01-18T16:49:36.054" v="549" actId="478"/>
          <ac:picMkLst>
            <pc:docMk/>
            <pc:sldMk cId="1074859036" sldId="259"/>
            <ac:picMk id="8" creationId="{8CE3D8A4-9019-4CC3-AB8A-75AFC64DFEF8}"/>
          </ac:picMkLst>
        </pc:picChg>
      </pc:sldChg>
      <pc:sldChg chg="setBg">
        <pc:chgData name="Ngo Chi Thanh" userId="d69abfdf-d611-4b7a-af6a-1faa29f23d14" providerId="ADAL" clId="{35287512-92AB-A045-8C14-9F6C434A68DA}" dt="2024-01-18T16:35:01.037" v="29"/>
        <pc:sldMkLst>
          <pc:docMk/>
          <pc:sldMk cId="4260684157" sldId="260"/>
        </pc:sldMkLst>
      </pc:sldChg>
      <pc:sldChg chg="setBg">
        <pc:chgData name="Ngo Chi Thanh" userId="d69abfdf-d611-4b7a-af6a-1faa29f23d14" providerId="ADAL" clId="{35287512-92AB-A045-8C14-9F6C434A68DA}" dt="2024-01-18T16:35:01.037" v="29"/>
        <pc:sldMkLst>
          <pc:docMk/>
          <pc:sldMk cId="1901830764" sldId="261"/>
        </pc:sldMkLst>
      </pc:sldChg>
      <pc:sldChg chg="modSp mod setBg">
        <pc:chgData name="Ngo Chi Thanh" userId="d69abfdf-d611-4b7a-af6a-1faa29f23d14" providerId="ADAL" clId="{35287512-92AB-A045-8C14-9F6C434A68DA}" dt="2024-01-18T16:49:55.045" v="551" actId="1076"/>
        <pc:sldMkLst>
          <pc:docMk/>
          <pc:sldMk cId="1707572069" sldId="262"/>
        </pc:sldMkLst>
        <pc:spChg chg="mod">
          <ac:chgData name="Ngo Chi Thanh" userId="d69abfdf-d611-4b7a-af6a-1faa29f23d14" providerId="ADAL" clId="{35287512-92AB-A045-8C14-9F6C434A68DA}" dt="2024-01-18T16:49:55.045" v="551" actId="1076"/>
          <ac:spMkLst>
            <pc:docMk/>
            <pc:sldMk cId="1707572069" sldId="262"/>
            <ac:spMk id="18" creationId="{8D461DBD-D6E3-4555-9A29-C94DDE9A2EE4}"/>
          </ac:spMkLst>
        </pc:spChg>
      </pc:sldChg>
      <pc:sldChg chg="modSp mod setBg">
        <pc:chgData name="Ngo Chi Thanh" userId="d69abfdf-d611-4b7a-af6a-1faa29f23d14" providerId="ADAL" clId="{35287512-92AB-A045-8C14-9F6C434A68DA}" dt="2024-01-18T16:36:15.617" v="53" actId="1036"/>
        <pc:sldMkLst>
          <pc:docMk/>
          <pc:sldMk cId="409772511" sldId="265"/>
        </pc:sldMkLst>
        <pc:spChg chg="mod">
          <ac:chgData name="Ngo Chi Thanh" userId="d69abfdf-d611-4b7a-af6a-1faa29f23d14" providerId="ADAL" clId="{35287512-92AB-A045-8C14-9F6C434A68DA}" dt="2024-01-18T16:36:15.617" v="53" actId="1036"/>
          <ac:spMkLst>
            <pc:docMk/>
            <pc:sldMk cId="409772511" sldId="265"/>
            <ac:spMk id="2" creationId="{8DC72FD8-4BA3-F2B2-E05C-663083811CFF}"/>
          </ac:spMkLst>
        </pc:spChg>
        <pc:grpChg chg="mod">
          <ac:chgData name="Ngo Chi Thanh" userId="d69abfdf-d611-4b7a-af6a-1faa29f23d14" providerId="ADAL" clId="{35287512-92AB-A045-8C14-9F6C434A68DA}" dt="2024-01-18T16:36:15.617" v="53" actId="1036"/>
          <ac:grpSpMkLst>
            <pc:docMk/>
            <pc:sldMk cId="409772511" sldId="265"/>
            <ac:grpSpMk id="23" creationId="{A429F352-FB7D-36D4-8A34-75E8A2F41DB9}"/>
          </ac:grpSpMkLst>
        </pc:grpChg>
      </pc:sldChg>
      <pc:sldChg chg="modSp mod setBg">
        <pc:chgData name="Ngo Chi Thanh" userId="d69abfdf-d611-4b7a-af6a-1faa29f23d14" providerId="ADAL" clId="{35287512-92AB-A045-8C14-9F6C434A68DA}" dt="2024-01-18T16:35:01.037" v="29"/>
        <pc:sldMkLst>
          <pc:docMk/>
          <pc:sldMk cId="3332462506" sldId="270"/>
        </pc:sldMkLst>
        <pc:picChg chg="mod">
          <ac:chgData name="Ngo Chi Thanh" userId="d69abfdf-d611-4b7a-af6a-1faa29f23d14" providerId="ADAL" clId="{35287512-92AB-A045-8C14-9F6C434A68DA}" dt="2024-01-18T16:31:39.589" v="12" actId="1076"/>
          <ac:picMkLst>
            <pc:docMk/>
            <pc:sldMk cId="3332462506" sldId="270"/>
            <ac:picMk id="2" creationId="{09E116D7-DE1E-477D-1BFC-850986185EAA}"/>
          </ac:picMkLst>
        </pc:picChg>
      </pc:sldChg>
      <pc:sldChg chg="setBg">
        <pc:chgData name="Ngo Chi Thanh" userId="d69abfdf-d611-4b7a-af6a-1faa29f23d14" providerId="ADAL" clId="{35287512-92AB-A045-8C14-9F6C434A68DA}" dt="2024-01-18T16:35:01.037" v="29"/>
        <pc:sldMkLst>
          <pc:docMk/>
          <pc:sldMk cId="886427187" sldId="280"/>
        </pc:sldMkLst>
      </pc:sldChg>
      <pc:sldChg chg="delSp modSp mod setBg">
        <pc:chgData name="Ngo Chi Thanh" userId="d69abfdf-d611-4b7a-af6a-1faa29f23d14" providerId="ADAL" clId="{35287512-92AB-A045-8C14-9F6C434A68DA}" dt="2024-01-18T16:49:22.808" v="548" actId="114"/>
        <pc:sldMkLst>
          <pc:docMk/>
          <pc:sldMk cId="2828581372" sldId="281"/>
        </pc:sldMkLst>
        <pc:spChg chg="mod">
          <ac:chgData name="Ngo Chi Thanh" userId="d69abfdf-d611-4b7a-af6a-1faa29f23d14" providerId="ADAL" clId="{35287512-92AB-A045-8C14-9F6C434A68DA}" dt="2024-01-18T16:49:22.808" v="548" actId="114"/>
          <ac:spMkLst>
            <pc:docMk/>
            <pc:sldMk cId="2828581372" sldId="281"/>
            <ac:spMk id="2" creationId="{E8067C32-1018-412C-B5FE-EF4616DC576F}"/>
          </ac:spMkLst>
        </pc:spChg>
        <pc:picChg chg="del">
          <ac:chgData name="Ngo Chi Thanh" userId="d69abfdf-d611-4b7a-af6a-1faa29f23d14" providerId="ADAL" clId="{35287512-92AB-A045-8C14-9F6C434A68DA}" dt="2024-01-18T16:35:39.145" v="33" actId="478"/>
          <ac:picMkLst>
            <pc:docMk/>
            <pc:sldMk cId="2828581372" sldId="281"/>
            <ac:picMk id="4" creationId="{EB1AE47E-5384-6B67-1EA0-6B103AA5A591}"/>
          </ac:picMkLst>
        </pc:picChg>
      </pc:sldChg>
      <pc:sldChg chg="setBg">
        <pc:chgData name="Ngo Chi Thanh" userId="d69abfdf-d611-4b7a-af6a-1faa29f23d14" providerId="ADAL" clId="{35287512-92AB-A045-8C14-9F6C434A68DA}" dt="2024-01-18T16:35:01.037" v="29"/>
        <pc:sldMkLst>
          <pc:docMk/>
          <pc:sldMk cId="2170719530" sldId="451"/>
        </pc:sldMkLst>
      </pc:sldChg>
      <pc:sldChg chg="setBg">
        <pc:chgData name="Ngo Chi Thanh" userId="d69abfdf-d611-4b7a-af6a-1faa29f23d14" providerId="ADAL" clId="{35287512-92AB-A045-8C14-9F6C434A68DA}" dt="2024-01-18T16:35:01.037" v="29"/>
        <pc:sldMkLst>
          <pc:docMk/>
          <pc:sldMk cId="95494361" sldId="452"/>
        </pc:sldMkLst>
      </pc:sldChg>
      <pc:sldChg chg="setBg">
        <pc:chgData name="Ngo Chi Thanh" userId="d69abfdf-d611-4b7a-af6a-1faa29f23d14" providerId="ADAL" clId="{35287512-92AB-A045-8C14-9F6C434A68DA}" dt="2024-01-18T16:35:01.037" v="29"/>
        <pc:sldMkLst>
          <pc:docMk/>
          <pc:sldMk cId="1129413475" sldId="453"/>
        </pc:sldMkLst>
      </pc:sldChg>
      <pc:sldChg chg="setBg">
        <pc:chgData name="Ngo Chi Thanh" userId="d69abfdf-d611-4b7a-af6a-1faa29f23d14" providerId="ADAL" clId="{35287512-92AB-A045-8C14-9F6C434A68DA}" dt="2024-01-18T16:35:01.037" v="29"/>
        <pc:sldMkLst>
          <pc:docMk/>
          <pc:sldMk cId="569604939" sldId="457"/>
        </pc:sldMkLst>
      </pc:sldChg>
      <pc:sldChg chg="setBg">
        <pc:chgData name="Ngo Chi Thanh" userId="d69abfdf-d611-4b7a-af6a-1faa29f23d14" providerId="ADAL" clId="{35287512-92AB-A045-8C14-9F6C434A68DA}" dt="2024-01-18T16:35:01.037" v="29"/>
        <pc:sldMkLst>
          <pc:docMk/>
          <pc:sldMk cId="4227737606" sldId="460"/>
        </pc:sldMkLst>
      </pc:sldChg>
      <pc:sldChg chg="setBg">
        <pc:chgData name="Ngo Chi Thanh" userId="d69abfdf-d611-4b7a-af6a-1faa29f23d14" providerId="ADAL" clId="{35287512-92AB-A045-8C14-9F6C434A68DA}" dt="2024-01-18T16:35:01.037" v="29"/>
        <pc:sldMkLst>
          <pc:docMk/>
          <pc:sldMk cId="3371900273" sldId="472"/>
        </pc:sldMkLst>
      </pc:sldChg>
      <pc:sldChg chg="addSp delSp modSp mod setBg addAnim delAnim">
        <pc:chgData name="Ngo Chi Thanh" userId="d69abfdf-d611-4b7a-af6a-1faa29f23d14" providerId="ADAL" clId="{35287512-92AB-A045-8C14-9F6C434A68DA}" dt="2024-01-18T16:51:36.499" v="606" actId="1036"/>
        <pc:sldMkLst>
          <pc:docMk/>
          <pc:sldMk cId="378566304" sldId="473"/>
        </pc:sldMkLst>
        <pc:spChg chg="mod topLvl">
          <ac:chgData name="Ngo Chi Thanh" userId="d69abfdf-d611-4b7a-af6a-1faa29f23d14" providerId="ADAL" clId="{35287512-92AB-A045-8C14-9F6C434A68DA}" dt="2024-01-18T16:50:13.521" v="555" actId="478"/>
          <ac:spMkLst>
            <pc:docMk/>
            <pc:sldMk cId="378566304" sldId="473"/>
            <ac:spMk id="8" creationId="{D0DCCBA7-0E6E-4353-AB42-85BD036CCE4D}"/>
          </ac:spMkLst>
        </pc:spChg>
        <pc:spChg chg="mod">
          <ac:chgData name="Ngo Chi Thanh" userId="d69abfdf-d611-4b7a-af6a-1faa29f23d14" providerId="ADAL" clId="{35287512-92AB-A045-8C14-9F6C434A68DA}" dt="2024-01-18T16:51:28.885" v="595" actId="1036"/>
          <ac:spMkLst>
            <pc:docMk/>
            <pc:sldMk cId="378566304" sldId="473"/>
            <ac:spMk id="10" creationId="{8599A49C-6360-7184-F7F3-314DD6736FD2}"/>
          </ac:spMkLst>
        </pc:spChg>
        <pc:spChg chg="add del mod">
          <ac:chgData name="Ngo Chi Thanh" userId="d69abfdf-d611-4b7a-af6a-1faa29f23d14" providerId="ADAL" clId="{35287512-92AB-A045-8C14-9F6C434A68DA}" dt="2024-01-18T16:51:36.499" v="606" actId="1036"/>
          <ac:spMkLst>
            <pc:docMk/>
            <pc:sldMk cId="378566304" sldId="473"/>
            <ac:spMk id="12" creationId="{BE36BD05-7D47-4F64-9336-F43443835191}"/>
          </ac:spMkLst>
        </pc:spChg>
        <pc:spChg chg="mod">
          <ac:chgData name="Ngo Chi Thanh" userId="d69abfdf-d611-4b7a-af6a-1faa29f23d14" providerId="ADAL" clId="{35287512-92AB-A045-8C14-9F6C434A68DA}" dt="2024-01-18T16:51:28.885" v="595" actId="1036"/>
          <ac:spMkLst>
            <pc:docMk/>
            <pc:sldMk cId="378566304" sldId="473"/>
            <ac:spMk id="22" creationId="{0F2E5059-E6E0-4C87-B127-2BF5902DD818}"/>
          </ac:spMkLst>
        </pc:spChg>
        <pc:spChg chg="mod">
          <ac:chgData name="Ngo Chi Thanh" userId="d69abfdf-d611-4b7a-af6a-1faa29f23d14" providerId="ADAL" clId="{35287512-92AB-A045-8C14-9F6C434A68DA}" dt="2024-01-18T16:51:28.885" v="595" actId="1036"/>
          <ac:spMkLst>
            <pc:docMk/>
            <pc:sldMk cId="378566304" sldId="473"/>
            <ac:spMk id="23" creationId="{63D27AEC-03E6-4A7E-A7B6-9C2C94A81639}"/>
          </ac:spMkLst>
        </pc:spChg>
        <pc:spChg chg="mod">
          <ac:chgData name="Ngo Chi Thanh" userId="d69abfdf-d611-4b7a-af6a-1faa29f23d14" providerId="ADAL" clId="{35287512-92AB-A045-8C14-9F6C434A68DA}" dt="2024-01-18T16:51:28.885" v="595" actId="1036"/>
          <ac:spMkLst>
            <pc:docMk/>
            <pc:sldMk cId="378566304" sldId="473"/>
            <ac:spMk id="24" creationId="{2A9CCB5A-04C2-40E5-A7D3-70B88307C708}"/>
          </ac:spMkLst>
        </pc:spChg>
        <pc:grpChg chg="add del mod">
          <ac:chgData name="Ngo Chi Thanh" userId="d69abfdf-d611-4b7a-af6a-1faa29f23d14" providerId="ADAL" clId="{35287512-92AB-A045-8C14-9F6C434A68DA}" dt="2024-01-18T16:51:28.885" v="595" actId="1036"/>
          <ac:grpSpMkLst>
            <pc:docMk/>
            <pc:sldMk cId="378566304" sldId="473"/>
            <ac:grpSpMk id="5" creationId="{75CF2374-6B7C-40E3-9CCA-EF7C06A31F01}"/>
          </ac:grpSpMkLst>
        </pc:grpChg>
        <pc:picChg chg="add del mod topLvl">
          <ac:chgData name="Ngo Chi Thanh" userId="d69abfdf-d611-4b7a-af6a-1faa29f23d14" providerId="ADAL" clId="{35287512-92AB-A045-8C14-9F6C434A68DA}" dt="2024-01-18T16:50:26.677" v="556" actId="14100"/>
          <ac:picMkLst>
            <pc:docMk/>
            <pc:sldMk cId="378566304" sldId="473"/>
            <ac:picMk id="6" creationId="{8601BFB5-1432-48C7-BB28-2A7429354D55}"/>
          </ac:picMkLst>
        </pc:picChg>
      </pc:sldChg>
      <pc:sldChg chg="setBg">
        <pc:chgData name="Ngo Chi Thanh" userId="d69abfdf-d611-4b7a-af6a-1faa29f23d14" providerId="ADAL" clId="{35287512-92AB-A045-8C14-9F6C434A68DA}" dt="2024-01-18T16:35:01.037" v="29"/>
        <pc:sldMkLst>
          <pc:docMk/>
          <pc:sldMk cId="1929964496" sldId="474"/>
        </pc:sldMkLst>
      </pc:sldChg>
      <pc:sldChg chg="setBg">
        <pc:chgData name="Ngo Chi Thanh" userId="d69abfdf-d611-4b7a-af6a-1faa29f23d14" providerId="ADAL" clId="{35287512-92AB-A045-8C14-9F6C434A68DA}" dt="2024-01-18T16:35:01.037" v="29"/>
        <pc:sldMkLst>
          <pc:docMk/>
          <pc:sldMk cId="1251262825" sldId="475"/>
        </pc:sldMkLst>
      </pc:sldChg>
      <pc:sldChg chg="setBg">
        <pc:chgData name="Ngo Chi Thanh" userId="d69abfdf-d611-4b7a-af6a-1faa29f23d14" providerId="ADAL" clId="{35287512-92AB-A045-8C14-9F6C434A68DA}" dt="2024-01-18T16:35:01.037" v="29"/>
        <pc:sldMkLst>
          <pc:docMk/>
          <pc:sldMk cId="2780141799" sldId="476"/>
        </pc:sldMkLst>
      </pc:sldChg>
      <pc:sldChg chg="setBg">
        <pc:chgData name="Ngo Chi Thanh" userId="d69abfdf-d611-4b7a-af6a-1faa29f23d14" providerId="ADAL" clId="{35287512-92AB-A045-8C14-9F6C434A68DA}" dt="2024-01-18T16:35:01.037" v="29"/>
        <pc:sldMkLst>
          <pc:docMk/>
          <pc:sldMk cId="1472238175" sldId="477"/>
        </pc:sldMkLst>
      </pc:sldChg>
      <pc:sldChg chg="modSp mod setBg">
        <pc:chgData name="Ngo Chi Thanh" userId="d69abfdf-d611-4b7a-af6a-1faa29f23d14" providerId="ADAL" clId="{35287512-92AB-A045-8C14-9F6C434A68DA}" dt="2024-01-18T16:52:41.169" v="613" actId="1076"/>
        <pc:sldMkLst>
          <pc:docMk/>
          <pc:sldMk cId="828597163" sldId="478"/>
        </pc:sldMkLst>
        <pc:spChg chg="mod">
          <ac:chgData name="Ngo Chi Thanh" userId="d69abfdf-d611-4b7a-af6a-1faa29f23d14" providerId="ADAL" clId="{35287512-92AB-A045-8C14-9F6C434A68DA}" dt="2024-01-18T16:52:41.169" v="613" actId="1076"/>
          <ac:spMkLst>
            <pc:docMk/>
            <pc:sldMk cId="828597163" sldId="478"/>
            <ac:spMk id="2" creationId="{73BB612B-2A6F-44DB-91A5-82BF1DCFFCFD}"/>
          </ac:spMkLst>
        </pc:spChg>
        <pc:spChg chg="mod">
          <ac:chgData name="Ngo Chi Thanh" userId="d69abfdf-d611-4b7a-af6a-1faa29f23d14" providerId="ADAL" clId="{35287512-92AB-A045-8C14-9F6C434A68DA}" dt="2024-01-18T16:52:41.169" v="613" actId="1076"/>
          <ac:spMkLst>
            <pc:docMk/>
            <pc:sldMk cId="828597163" sldId="478"/>
            <ac:spMk id="9" creationId="{F9331485-5F57-4900-91FD-27214315E67F}"/>
          </ac:spMkLst>
        </pc:spChg>
        <pc:grpChg chg="mod">
          <ac:chgData name="Ngo Chi Thanh" userId="d69abfdf-d611-4b7a-af6a-1faa29f23d14" providerId="ADAL" clId="{35287512-92AB-A045-8C14-9F6C434A68DA}" dt="2024-01-18T16:52:41.169" v="613" actId="1076"/>
          <ac:grpSpMkLst>
            <pc:docMk/>
            <pc:sldMk cId="828597163" sldId="478"/>
            <ac:grpSpMk id="7" creationId="{6D838B1F-3924-4ED7-9307-A59F07B778C6}"/>
          </ac:grpSpMkLst>
        </pc:grpChg>
      </pc:sldChg>
      <pc:sldChg chg="setBg">
        <pc:chgData name="Ngo Chi Thanh" userId="d69abfdf-d611-4b7a-af6a-1faa29f23d14" providerId="ADAL" clId="{35287512-92AB-A045-8C14-9F6C434A68DA}" dt="2024-01-18T16:35:01.037" v="29"/>
        <pc:sldMkLst>
          <pc:docMk/>
          <pc:sldMk cId="2748307001" sldId="480"/>
        </pc:sldMkLst>
      </pc:sldChg>
      <pc:sldChg chg="addSp modSp mod setBg modAnim">
        <pc:chgData name="Ngo Chi Thanh" userId="d69abfdf-d611-4b7a-af6a-1faa29f23d14" providerId="ADAL" clId="{35287512-92AB-A045-8C14-9F6C434A68DA}" dt="2024-01-18T16:53:00.970" v="615" actId="1076"/>
        <pc:sldMkLst>
          <pc:docMk/>
          <pc:sldMk cId="3192640389" sldId="482"/>
        </pc:sldMkLst>
        <pc:spChg chg="mod">
          <ac:chgData name="Ngo Chi Thanh" userId="d69abfdf-d611-4b7a-af6a-1faa29f23d14" providerId="ADAL" clId="{35287512-92AB-A045-8C14-9F6C434A68DA}" dt="2024-01-18T16:53:00.970" v="615" actId="1076"/>
          <ac:spMkLst>
            <pc:docMk/>
            <pc:sldMk cId="3192640389" sldId="482"/>
            <ac:spMk id="2" creationId="{E24545A7-A6A4-9051-5452-9E7CD07AFC57}"/>
          </ac:spMkLst>
        </pc:spChg>
        <pc:spChg chg="mod">
          <ac:chgData name="Ngo Chi Thanh" userId="d69abfdf-d611-4b7a-af6a-1faa29f23d14" providerId="ADAL" clId="{35287512-92AB-A045-8C14-9F6C434A68DA}" dt="2024-01-18T16:31:56.702" v="14" actId="1076"/>
          <ac:spMkLst>
            <pc:docMk/>
            <pc:sldMk cId="3192640389" sldId="482"/>
            <ac:spMk id="6" creationId="{6348DF93-039F-D8FA-0816-91E46EF5EE6F}"/>
          </ac:spMkLst>
        </pc:spChg>
        <pc:picChg chg="add mod">
          <ac:chgData name="Ngo Chi Thanh" userId="d69abfdf-d611-4b7a-af6a-1faa29f23d14" providerId="ADAL" clId="{35287512-92AB-A045-8C14-9F6C434A68DA}" dt="2024-01-18T16:36:00.904" v="36" actId="171"/>
          <ac:picMkLst>
            <pc:docMk/>
            <pc:sldMk cId="3192640389" sldId="482"/>
            <ac:picMk id="3" creationId="{EE7BDE4D-38CF-CDCE-8339-66A5C5E2C174}"/>
          </ac:picMkLst>
        </pc:picChg>
      </pc:sldChg>
      <pc:sldChg chg="delSp setBg delDesignElem">
        <pc:chgData name="Ngo Chi Thanh" userId="d69abfdf-d611-4b7a-af6a-1faa29f23d14" providerId="ADAL" clId="{35287512-92AB-A045-8C14-9F6C434A68DA}" dt="2024-01-18T16:35:01.037" v="29"/>
        <pc:sldMkLst>
          <pc:docMk/>
          <pc:sldMk cId="983514856" sldId="483"/>
        </pc:sldMkLst>
        <pc:spChg chg="del">
          <ac:chgData name="Ngo Chi Thanh" userId="d69abfdf-d611-4b7a-af6a-1faa29f23d14" providerId="ADAL" clId="{35287512-92AB-A045-8C14-9F6C434A68DA}" dt="2024-01-18T16:34:32.314" v="20"/>
          <ac:spMkLst>
            <pc:docMk/>
            <pc:sldMk cId="983514856" sldId="483"/>
            <ac:spMk id="8" creationId="{42A4FC2C-047E-45A5-965D-8E1E3BF09BC6}"/>
          </ac:spMkLst>
        </pc:spChg>
      </pc:sldChg>
      <pc:sldChg chg="modSp mod setBg">
        <pc:chgData name="Ngo Chi Thanh" userId="d69abfdf-d611-4b7a-af6a-1faa29f23d14" providerId="ADAL" clId="{35287512-92AB-A045-8C14-9F6C434A68DA}" dt="2024-01-18T16:42:01.171" v="336" actId="14100"/>
        <pc:sldMkLst>
          <pc:docMk/>
          <pc:sldMk cId="650747979" sldId="484"/>
        </pc:sldMkLst>
        <pc:picChg chg="mod">
          <ac:chgData name="Ngo Chi Thanh" userId="d69abfdf-d611-4b7a-af6a-1faa29f23d14" providerId="ADAL" clId="{35287512-92AB-A045-8C14-9F6C434A68DA}" dt="2024-01-18T16:41:39.289" v="334" actId="1076"/>
          <ac:picMkLst>
            <pc:docMk/>
            <pc:sldMk cId="650747979" sldId="484"/>
            <ac:picMk id="3" creationId="{E76B922D-1969-40D5-CBC3-C54424F88662}"/>
          </ac:picMkLst>
        </pc:picChg>
        <pc:picChg chg="mod">
          <ac:chgData name="Ngo Chi Thanh" userId="d69abfdf-d611-4b7a-af6a-1faa29f23d14" providerId="ADAL" clId="{35287512-92AB-A045-8C14-9F6C434A68DA}" dt="2024-01-18T16:42:01.171" v="336" actId="14100"/>
          <ac:picMkLst>
            <pc:docMk/>
            <pc:sldMk cId="650747979" sldId="484"/>
            <ac:picMk id="9" creationId="{013D09B6-B324-99B5-16F3-28AAE444FBCF}"/>
          </ac:picMkLst>
        </pc:picChg>
      </pc:sldChg>
      <pc:sldChg chg="modSp setBg">
        <pc:chgData name="Ngo Chi Thanh" userId="d69abfdf-d611-4b7a-af6a-1faa29f23d14" providerId="ADAL" clId="{35287512-92AB-A045-8C14-9F6C434A68DA}" dt="2024-01-18T16:35:01.037" v="29"/>
        <pc:sldMkLst>
          <pc:docMk/>
          <pc:sldMk cId="2594314363" sldId="485"/>
        </pc:sldMkLst>
        <pc:picChg chg="mod">
          <ac:chgData name="Ngo Chi Thanh" userId="d69abfdf-d611-4b7a-af6a-1faa29f23d14" providerId="ADAL" clId="{35287512-92AB-A045-8C14-9F6C434A68DA}" dt="2024-01-18T16:33:58.287" v="16"/>
          <ac:picMkLst>
            <pc:docMk/>
            <pc:sldMk cId="2594314363" sldId="485"/>
            <ac:picMk id="5" creationId="{587FDF1D-F772-AA64-A331-DA5624434300}"/>
          </ac:picMkLst>
        </pc:picChg>
      </pc:sldChg>
      <pc:sldChg chg="setBg">
        <pc:chgData name="Ngo Chi Thanh" userId="d69abfdf-d611-4b7a-af6a-1faa29f23d14" providerId="ADAL" clId="{35287512-92AB-A045-8C14-9F6C434A68DA}" dt="2024-01-18T16:35:01.037" v="29"/>
        <pc:sldMkLst>
          <pc:docMk/>
          <pc:sldMk cId="2435972905" sldId="486"/>
        </pc:sldMkLst>
      </pc:sldChg>
      <pc:sldChg chg="addSp delSp modSp new mod setBg delAnim modAnim">
        <pc:chgData name="Ngo Chi Thanh" userId="d69abfdf-d611-4b7a-af6a-1faa29f23d14" providerId="ADAL" clId="{35287512-92AB-A045-8C14-9F6C434A68DA}" dt="2024-01-18T16:47:54.477" v="541" actId="1076"/>
        <pc:sldMkLst>
          <pc:docMk/>
          <pc:sldMk cId="3427042908" sldId="487"/>
        </pc:sldMkLst>
        <pc:spChg chg="add mod">
          <ac:chgData name="Ngo Chi Thanh" userId="d69abfdf-d611-4b7a-af6a-1faa29f23d14" providerId="ADAL" clId="{35287512-92AB-A045-8C14-9F6C434A68DA}" dt="2024-01-18T16:47:54.477" v="541" actId="1076"/>
          <ac:spMkLst>
            <pc:docMk/>
            <pc:sldMk cId="3427042908" sldId="487"/>
            <ac:spMk id="3" creationId="{9DED92B1-7533-DF2A-4F44-DE0B5FCF23F8}"/>
          </ac:spMkLst>
        </pc:spChg>
        <pc:spChg chg="del mod topLvl">
          <ac:chgData name="Ngo Chi Thanh" userId="d69abfdf-d611-4b7a-af6a-1faa29f23d14" providerId="ADAL" clId="{35287512-92AB-A045-8C14-9F6C434A68DA}" dt="2024-01-18T16:36:36.537" v="56" actId="478"/>
          <ac:spMkLst>
            <pc:docMk/>
            <pc:sldMk cId="3427042908" sldId="487"/>
            <ac:spMk id="6" creationId="{EEA023C9-0399-49BA-89CB-78F778669F88}"/>
          </ac:spMkLst>
        </pc:spChg>
        <pc:grpChg chg="add del mod">
          <ac:chgData name="Ngo Chi Thanh" userId="d69abfdf-d611-4b7a-af6a-1faa29f23d14" providerId="ADAL" clId="{35287512-92AB-A045-8C14-9F6C434A68DA}" dt="2024-01-18T16:36:36.537" v="56" actId="478"/>
          <ac:grpSpMkLst>
            <pc:docMk/>
            <pc:sldMk cId="3427042908" sldId="487"/>
            <ac:grpSpMk id="4" creationId="{E20EC0F9-C299-F24B-9432-AC41F5088E3C}"/>
          </ac:grpSpMkLst>
        </pc:grpChg>
        <pc:picChg chg="mod topLvl">
          <ac:chgData name="Ngo Chi Thanh" userId="d69abfdf-d611-4b7a-af6a-1faa29f23d14" providerId="ADAL" clId="{35287512-92AB-A045-8C14-9F6C434A68DA}" dt="2024-01-18T16:45:00.709" v="480" actId="1076"/>
          <ac:picMkLst>
            <pc:docMk/>
            <pc:sldMk cId="3427042908" sldId="487"/>
            <ac:picMk id="5" creationId="{E0ABF1AB-2515-60B2-9989-2F96C252032C}"/>
          </ac:picMkLst>
        </pc:picChg>
      </pc:sldChg>
      <pc:sldMasterChg chg="addSp modTransition modSldLayout">
        <pc:chgData name="Ngo Chi Thanh" userId="d69abfdf-d611-4b7a-af6a-1faa29f23d14" providerId="ADAL" clId="{35287512-92AB-A045-8C14-9F6C434A68DA}" dt="2024-01-18T16:34:32.314" v="20"/>
        <pc:sldMasterMkLst>
          <pc:docMk/>
          <pc:sldMasterMk cId="425088137" sldId="2147483750"/>
        </pc:sldMasterMkLst>
        <pc:picChg chg="add">
          <ac:chgData name="Ngo Chi Thanh" userId="d69abfdf-d611-4b7a-af6a-1faa29f23d14" providerId="ADAL" clId="{35287512-92AB-A045-8C14-9F6C434A68DA}" dt="2024-01-18T16:34:32.314" v="20"/>
          <ac:picMkLst>
            <pc:docMk/>
            <pc:sldMasterMk cId="425088137" sldId="2147483750"/>
            <ac:picMk id="7" creationId="{2DD75736-9159-2316-90E4-67224ACA2DAE}"/>
          </ac:picMkLst>
        </pc:picChg>
        <pc:picChg chg="add">
          <ac:chgData name="Ngo Chi Thanh" userId="d69abfdf-d611-4b7a-af6a-1faa29f23d14" providerId="ADAL" clId="{35287512-92AB-A045-8C14-9F6C434A68DA}" dt="2024-01-18T16:34:32.314" v="20"/>
          <ac:picMkLst>
            <pc:docMk/>
            <pc:sldMasterMk cId="425088137" sldId="2147483750"/>
            <ac:picMk id="8" creationId="{303ECBC5-FF37-9F69-B682-422635F2FC0F}"/>
          </ac:picMkLst>
        </pc:picChg>
        <pc:sldLayoutChg chg="modTransition">
          <pc:chgData name="Ngo Chi Thanh" userId="d69abfdf-d611-4b7a-af6a-1faa29f23d14" providerId="ADAL" clId="{35287512-92AB-A045-8C14-9F6C434A68DA}" dt="2024-01-18T16:34:32.314" v="20"/>
          <pc:sldLayoutMkLst>
            <pc:docMk/>
            <pc:sldMasterMk cId="425088137" sldId="2147483750"/>
            <pc:sldLayoutMk cId="2884475412" sldId="2147483751"/>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514276931" sldId="2147483753"/>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853593150" sldId="2147483754"/>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07295644" sldId="2147483755"/>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155202588" sldId="2147483756"/>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408490898" sldId="2147483757"/>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502106580" sldId="2147483758"/>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222173266" sldId="2147483759"/>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970847146" sldId="2147483760"/>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1741486100" sldId="2147483761"/>
          </pc:sldLayoutMkLst>
        </pc:sldLayoutChg>
      </pc:sldMasterChg>
      <pc:sldMasterChg chg="addSp modTransition modSldLayout">
        <pc:chgData name="Ngo Chi Thanh" userId="d69abfdf-d611-4b7a-af6a-1faa29f23d14" providerId="ADAL" clId="{35287512-92AB-A045-8C14-9F6C434A68DA}" dt="2024-01-18T16:34:34.023" v="21"/>
        <pc:sldMasterMkLst>
          <pc:docMk/>
          <pc:sldMasterMk cId="4265819627" sldId="2147483763"/>
        </pc:sldMasterMkLst>
        <pc:picChg chg="add">
          <ac:chgData name="Ngo Chi Thanh" userId="d69abfdf-d611-4b7a-af6a-1faa29f23d14" providerId="ADAL" clId="{35287512-92AB-A045-8C14-9F6C434A68DA}" dt="2024-01-18T16:34:34.023" v="21"/>
          <ac:picMkLst>
            <pc:docMk/>
            <pc:sldMasterMk cId="4265819627" sldId="2147483763"/>
            <ac:picMk id="7" creationId="{193C928F-744F-2620-E2DC-EC6A9975CAE8}"/>
          </ac:picMkLst>
        </pc:picChg>
        <pc:picChg chg="add">
          <ac:chgData name="Ngo Chi Thanh" userId="d69abfdf-d611-4b7a-af6a-1faa29f23d14" providerId="ADAL" clId="{35287512-92AB-A045-8C14-9F6C434A68DA}" dt="2024-01-18T16:34:34.023" v="21"/>
          <ac:picMkLst>
            <pc:docMk/>
            <pc:sldMasterMk cId="4265819627" sldId="2147483763"/>
            <ac:picMk id="8" creationId="{217E8448-06D7-5B74-5CA5-3647DCB928DC}"/>
          </ac:picMkLst>
        </pc:picChg>
        <pc:sldLayoutChg chg="modTransition">
          <pc:chgData name="Ngo Chi Thanh" userId="d69abfdf-d611-4b7a-af6a-1faa29f23d14" providerId="ADAL" clId="{35287512-92AB-A045-8C14-9F6C434A68DA}" dt="2024-01-18T16:34:34.023" v="21"/>
          <pc:sldLayoutMkLst>
            <pc:docMk/>
            <pc:sldMasterMk cId="4265819627" sldId="2147483763"/>
            <pc:sldLayoutMk cId="239556966" sldId="2147483764"/>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151319369" sldId="2147483766"/>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2468726934" sldId="2147483767"/>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040366410" sldId="2147483768"/>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150436320" sldId="2147483769"/>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296251260" sldId="2147483770"/>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2853359185" sldId="2147483771"/>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14940873" sldId="2147483772"/>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438354973" sldId="2147483773"/>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4163901037" sldId="2147483774"/>
          </pc:sldLayoutMkLst>
        </pc:sldLayoutChg>
      </pc:sldMasterChg>
      <pc:sldMasterChg chg="addSp modTransition modSldLayout">
        <pc:chgData name="Ngo Chi Thanh" userId="d69abfdf-d611-4b7a-af6a-1faa29f23d14" providerId="ADAL" clId="{35287512-92AB-A045-8C14-9F6C434A68DA}" dt="2024-01-18T16:34:34.181" v="22"/>
        <pc:sldMasterMkLst>
          <pc:docMk/>
          <pc:sldMasterMk cId="3067770107" sldId="2147483776"/>
        </pc:sldMasterMkLst>
        <pc:picChg chg="add">
          <ac:chgData name="Ngo Chi Thanh" userId="d69abfdf-d611-4b7a-af6a-1faa29f23d14" providerId="ADAL" clId="{35287512-92AB-A045-8C14-9F6C434A68DA}" dt="2024-01-18T16:34:34.181" v="22"/>
          <ac:picMkLst>
            <pc:docMk/>
            <pc:sldMasterMk cId="3067770107" sldId="2147483776"/>
            <ac:picMk id="7" creationId="{E7C4D0D5-3374-B72F-FFC7-E29AAE351FB4}"/>
          </ac:picMkLst>
        </pc:picChg>
        <pc:picChg chg="add">
          <ac:chgData name="Ngo Chi Thanh" userId="d69abfdf-d611-4b7a-af6a-1faa29f23d14" providerId="ADAL" clId="{35287512-92AB-A045-8C14-9F6C434A68DA}" dt="2024-01-18T16:34:34.181" v="22"/>
          <ac:picMkLst>
            <pc:docMk/>
            <pc:sldMasterMk cId="3067770107" sldId="2147483776"/>
            <ac:picMk id="8" creationId="{BBAD5B67-9005-8A9A-B7FD-1BAAA5587BD4}"/>
          </ac:picMkLst>
        </pc:picChg>
        <pc:sldLayoutChg chg="modTransition">
          <pc:chgData name="Ngo Chi Thanh" userId="d69abfdf-d611-4b7a-af6a-1faa29f23d14" providerId="ADAL" clId="{35287512-92AB-A045-8C14-9F6C434A68DA}" dt="2024-01-18T16:34:34.181" v="22"/>
          <pc:sldLayoutMkLst>
            <pc:docMk/>
            <pc:sldMasterMk cId="3067770107" sldId="2147483776"/>
            <pc:sldLayoutMk cId="2942499662" sldId="2147483777"/>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639327286" sldId="2147483779"/>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335947705" sldId="2147483780"/>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188215986" sldId="2147483781"/>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464119026" sldId="2147483782"/>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99431409" sldId="2147483783"/>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1526522123" sldId="2147483784"/>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793192413" sldId="2147483785"/>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08651923" sldId="2147483786"/>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747709808" sldId="21474837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2</a:t>
            </a:fld>
            <a:endParaRPr lang="en-US"/>
          </a:p>
        </p:txBody>
      </p:sp>
    </p:spTree>
    <p:extLst>
      <p:ext uri="{BB962C8B-B14F-4D97-AF65-F5344CB8AC3E}">
        <p14:creationId xmlns:p14="http://schemas.microsoft.com/office/powerpoint/2010/main" val="173092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15</a:t>
            </a:fld>
            <a:endParaRPr lang="en-US"/>
          </a:p>
        </p:txBody>
      </p:sp>
    </p:spTree>
    <p:extLst>
      <p:ext uri="{BB962C8B-B14F-4D97-AF65-F5344CB8AC3E}">
        <p14:creationId xmlns:p14="http://schemas.microsoft.com/office/powerpoint/2010/main" val="371674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0660B-0EC1-C1A4-B6DA-B1B74BA39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8A76C7F5-27B5-4E5F-0B31-DA8907CE2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434B8B28-1746-E05C-5FC5-2A08B1729AD7}"/>
              </a:ext>
            </a:extLst>
          </p:cNvPr>
          <p:cNvSpPr>
            <a:spLocks noGrp="1"/>
          </p:cNvSpPr>
          <p:nvPr>
            <p:ph type="dt" sz="half" idx="10"/>
          </p:nvPr>
        </p:nvSpPr>
        <p:spPr/>
        <p:txBody>
          <a:bodyPr/>
          <a:lstStyle/>
          <a:p>
            <a:fld id="{CE40D8B0-D019-49CC-BE6C-91C1AFC45649}" type="datetimeFigureOut">
              <a:rPr lang="en-US" smtClean="0"/>
              <a:t>2/12/2025</a:t>
            </a:fld>
            <a:endParaRPr lang="en-US"/>
          </a:p>
        </p:txBody>
      </p:sp>
      <p:sp>
        <p:nvSpPr>
          <p:cNvPr id="5" name="Footer Placeholder 4">
            <a:extLst>
              <a:ext uri="{FF2B5EF4-FFF2-40B4-BE49-F238E27FC236}">
                <a16:creationId xmlns:a16="http://schemas.microsoft.com/office/drawing/2014/main" xmlns="" id="{6C669E37-54EB-C4D3-F4F7-28C48ACF7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C28ED3-E8C9-9703-CD9A-009A93275BCD}"/>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94249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5D8C8-C66A-B78D-6B06-048942CD3A23}"/>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019AB1F1-AB7A-9379-7B3A-440049BFC7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2C1AE199-B76E-9152-9124-06FE0C58A60C}"/>
              </a:ext>
            </a:extLst>
          </p:cNvPr>
          <p:cNvSpPr>
            <a:spLocks noGrp="1"/>
          </p:cNvSpPr>
          <p:nvPr>
            <p:ph type="dt" sz="half" idx="10"/>
          </p:nvPr>
        </p:nvSpPr>
        <p:spPr/>
        <p:txBody>
          <a:bodyPr/>
          <a:lstStyle/>
          <a:p>
            <a:fld id="{CE40D8B0-D019-49CC-BE6C-91C1AFC45649}" type="datetimeFigureOut">
              <a:rPr lang="en-US" smtClean="0"/>
              <a:t>2/12/2025</a:t>
            </a:fld>
            <a:endParaRPr lang="en-US"/>
          </a:p>
        </p:txBody>
      </p:sp>
      <p:sp>
        <p:nvSpPr>
          <p:cNvPr id="5" name="Footer Placeholder 4">
            <a:extLst>
              <a:ext uri="{FF2B5EF4-FFF2-40B4-BE49-F238E27FC236}">
                <a16:creationId xmlns:a16="http://schemas.microsoft.com/office/drawing/2014/main" xmlns="" id="{6F47F54F-6296-E46A-99FB-1C2910123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D8B32F-FB38-C973-471C-CB92465450E4}"/>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08651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BA978D-B5A9-0E7D-040F-268501040D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3791CCA0-8C9A-7488-EBFE-B387461C5A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5A0DF40-EB18-4D98-2D19-0F3DA2695044}"/>
              </a:ext>
            </a:extLst>
          </p:cNvPr>
          <p:cNvSpPr>
            <a:spLocks noGrp="1"/>
          </p:cNvSpPr>
          <p:nvPr>
            <p:ph type="dt" sz="half" idx="10"/>
          </p:nvPr>
        </p:nvSpPr>
        <p:spPr/>
        <p:txBody>
          <a:bodyPr/>
          <a:lstStyle/>
          <a:p>
            <a:fld id="{CE40D8B0-D019-49CC-BE6C-91C1AFC45649}" type="datetimeFigureOut">
              <a:rPr lang="en-US" smtClean="0"/>
              <a:t>2/12/2025</a:t>
            </a:fld>
            <a:endParaRPr lang="en-US"/>
          </a:p>
        </p:txBody>
      </p:sp>
      <p:sp>
        <p:nvSpPr>
          <p:cNvPr id="5" name="Footer Placeholder 4">
            <a:extLst>
              <a:ext uri="{FF2B5EF4-FFF2-40B4-BE49-F238E27FC236}">
                <a16:creationId xmlns:a16="http://schemas.microsoft.com/office/drawing/2014/main" xmlns="" id="{93A70905-87D2-50B4-7D8F-CD40F3ACC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2D2B78-A8D5-CE64-46E6-B0CDA73EBC32}"/>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747709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61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AFB14-78CE-2D4B-F246-1DD795274B9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A066D5DA-E5B5-3662-5070-C37931451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157312D-4D4A-0B2A-7734-07E2799C51AD}"/>
              </a:ext>
            </a:extLst>
          </p:cNvPr>
          <p:cNvSpPr>
            <a:spLocks noGrp="1"/>
          </p:cNvSpPr>
          <p:nvPr>
            <p:ph type="dt" sz="half" idx="10"/>
          </p:nvPr>
        </p:nvSpPr>
        <p:spPr/>
        <p:txBody>
          <a:bodyPr/>
          <a:lstStyle/>
          <a:p>
            <a:fld id="{3FB2DAC9-9C3C-4B3D-BE81-117B4A995CE0}" type="datetimeFigureOut">
              <a:rPr lang="en-GB" smtClean="0"/>
              <a:t>12/02/2025</a:t>
            </a:fld>
            <a:endParaRPr lang="en-GB"/>
          </a:p>
        </p:txBody>
      </p:sp>
      <p:sp>
        <p:nvSpPr>
          <p:cNvPr id="5" name="Footer Placeholder 4">
            <a:extLst>
              <a:ext uri="{FF2B5EF4-FFF2-40B4-BE49-F238E27FC236}">
                <a16:creationId xmlns:a16="http://schemas.microsoft.com/office/drawing/2014/main" xmlns="" id="{EFFF7C4F-AA10-ABAC-EA52-D87490B31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F3A08FD-6D81-46EB-35AE-517E627CE845}"/>
              </a:ext>
            </a:extLst>
          </p:cNvPr>
          <p:cNvSpPr>
            <a:spLocks noGrp="1"/>
          </p:cNvSpPr>
          <p:nvPr>
            <p:ph type="sldNum" sz="quarter" idx="12"/>
          </p:nvPr>
        </p:nvSpPr>
        <p:spPr/>
        <p:txBody>
          <a:bodyPr/>
          <a:lstStyle/>
          <a:p>
            <a:fld id="{2D9ADCB4-290F-4DA9-8E3F-0B300C0714E7}" type="slidenum">
              <a:rPr lang="en-GB" smtClean="0"/>
              <a:t>‹#›</a:t>
            </a:fld>
            <a:endParaRPr lang="en-GB"/>
          </a:p>
        </p:txBody>
      </p:sp>
    </p:spTree>
    <p:extLst>
      <p:ext uri="{BB962C8B-B14F-4D97-AF65-F5344CB8AC3E}">
        <p14:creationId xmlns:p14="http://schemas.microsoft.com/office/powerpoint/2010/main" val="30222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82DA6-A1EE-1A9B-9FF7-C73F8FA3BE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EE99A1CA-F47C-8463-0810-078E9F0D90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AACFC7-12D6-5A0E-83CB-96733DF382D7}"/>
              </a:ext>
            </a:extLst>
          </p:cNvPr>
          <p:cNvSpPr>
            <a:spLocks noGrp="1"/>
          </p:cNvSpPr>
          <p:nvPr>
            <p:ph type="dt" sz="half" idx="10"/>
          </p:nvPr>
        </p:nvSpPr>
        <p:spPr/>
        <p:txBody>
          <a:bodyPr/>
          <a:lstStyle/>
          <a:p>
            <a:fld id="{CE40D8B0-D019-49CC-BE6C-91C1AFC45649}" type="datetimeFigureOut">
              <a:rPr lang="en-US" smtClean="0"/>
              <a:t>2/12/2025</a:t>
            </a:fld>
            <a:endParaRPr lang="en-US"/>
          </a:p>
        </p:txBody>
      </p:sp>
      <p:sp>
        <p:nvSpPr>
          <p:cNvPr id="5" name="Footer Placeholder 4">
            <a:extLst>
              <a:ext uri="{FF2B5EF4-FFF2-40B4-BE49-F238E27FC236}">
                <a16:creationId xmlns:a16="http://schemas.microsoft.com/office/drawing/2014/main" xmlns="" id="{17BF1B0A-0278-626E-285D-7DEB470BC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387906-6768-008A-5FD4-57AC9BA025F8}"/>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639327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34C1AA-B01B-3DBE-7563-39C023B48D9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4BFAB23B-E744-0298-832D-8B34E1A0E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BF240558-B7B2-CBC4-2F27-84A120DCC5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FD30E8AB-9C01-4D3C-AAA6-6814872C525B}"/>
              </a:ext>
            </a:extLst>
          </p:cNvPr>
          <p:cNvSpPr>
            <a:spLocks noGrp="1"/>
          </p:cNvSpPr>
          <p:nvPr>
            <p:ph type="dt" sz="half" idx="10"/>
          </p:nvPr>
        </p:nvSpPr>
        <p:spPr/>
        <p:txBody>
          <a:bodyPr/>
          <a:lstStyle/>
          <a:p>
            <a:fld id="{CE40D8B0-D019-49CC-BE6C-91C1AFC45649}" type="datetimeFigureOut">
              <a:rPr lang="en-US" smtClean="0"/>
              <a:t>2/12/2025</a:t>
            </a:fld>
            <a:endParaRPr lang="en-US"/>
          </a:p>
        </p:txBody>
      </p:sp>
      <p:sp>
        <p:nvSpPr>
          <p:cNvPr id="6" name="Footer Placeholder 5">
            <a:extLst>
              <a:ext uri="{FF2B5EF4-FFF2-40B4-BE49-F238E27FC236}">
                <a16:creationId xmlns:a16="http://schemas.microsoft.com/office/drawing/2014/main" xmlns="" id="{12687EF0-A239-6CA2-D467-3BF564092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B4CFB8-9F86-DFC8-80DE-8D559850BF88}"/>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335947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A89AB0-42E9-DE6D-0407-CF8C17ADE402}"/>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2DF8C4BB-A747-3435-071E-1F17B77AF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0AE17B3-A8AA-FEAC-4380-E8187028F4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98767C76-63A3-9174-A5D6-0C20D33DF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13351FD-BDB8-77C2-E0E8-A1C3ED2A6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8F02793F-63F4-FA30-C2E3-D93092A5C492}"/>
              </a:ext>
            </a:extLst>
          </p:cNvPr>
          <p:cNvSpPr>
            <a:spLocks noGrp="1"/>
          </p:cNvSpPr>
          <p:nvPr>
            <p:ph type="dt" sz="half" idx="10"/>
          </p:nvPr>
        </p:nvSpPr>
        <p:spPr/>
        <p:txBody>
          <a:bodyPr/>
          <a:lstStyle/>
          <a:p>
            <a:fld id="{CE40D8B0-D019-49CC-BE6C-91C1AFC45649}" type="datetimeFigureOut">
              <a:rPr lang="en-US" smtClean="0"/>
              <a:t>2/12/2025</a:t>
            </a:fld>
            <a:endParaRPr lang="en-US"/>
          </a:p>
        </p:txBody>
      </p:sp>
      <p:sp>
        <p:nvSpPr>
          <p:cNvPr id="8" name="Footer Placeholder 7">
            <a:extLst>
              <a:ext uri="{FF2B5EF4-FFF2-40B4-BE49-F238E27FC236}">
                <a16:creationId xmlns:a16="http://schemas.microsoft.com/office/drawing/2014/main" xmlns="" id="{998DC534-B4DA-03F9-3B6F-42A22B0CD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5D0D0DD-6D73-D60A-9381-1A747BCC5A17}"/>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188215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67DEF0-FB33-B285-7B99-AA1E9750F3B7}"/>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4FDE33AB-F102-A143-0F58-0DE28B155284}"/>
              </a:ext>
            </a:extLst>
          </p:cNvPr>
          <p:cNvSpPr>
            <a:spLocks noGrp="1"/>
          </p:cNvSpPr>
          <p:nvPr>
            <p:ph type="dt" sz="half" idx="10"/>
          </p:nvPr>
        </p:nvSpPr>
        <p:spPr/>
        <p:txBody>
          <a:bodyPr/>
          <a:lstStyle/>
          <a:p>
            <a:fld id="{CE40D8B0-D019-49CC-BE6C-91C1AFC45649}" type="datetimeFigureOut">
              <a:rPr lang="en-US" smtClean="0"/>
              <a:t>2/12/2025</a:t>
            </a:fld>
            <a:endParaRPr lang="en-US"/>
          </a:p>
        </p:txBody>
      </p:sp>
      <p:sp>
        <p:nvSpPr>
          <p:cNvPr id="4" name="Footer Placeholder 3">
            <a:extLst>
              <a:ext uri="{FF2B5EF4-FFF2-40B4-BE49-F238E27FC236}">
                <a16:creationId xmlns:a16="http://schemas.microsoft.com/office/drawing/2014/main" xmlns="" id="{C8A16FD2-E767-432E-650C-59833C3DD8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0A1F8A5-D879-C1D0-76E2-8D47207F9E76}"/>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464119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DDB67B-49B5-9CD3-2542-39C507887F59}"/>
              </a:ext>
            </a:extLst>
          </p:cNvPr>
          <p:cNvSpPr>
            <a:spLocks noGrp="1"/>
          </p:cNvSpPr>
          <p:nvPr>
            <p:ph type="dt" sz="half" idx="10"/>
          </p:nvPr>
        </p:nvSpPr>
        <p:spPr/>
        <p:txBody>
          <a:bodyPr/>
          <a:lstStyle/>
          <a:p>
            <a:fld id="{CE40D8B0-D019-49CC-BE6C-91C1AFC45649}" type="datetimeFigureOut">
              <a:rPr lang="en-US" smtClean="0"/>
              <a:t>2/12/2025</a:t>
            </a:fld>
            <a:endParaRPr lang="en-US"/>
          </a:p>
        </p:txBody>
      </p:sp>
      <p:sp>
        <p:nvSpPr>
          <p:cNvPr id="3" name="Footer Placeholder 2">
            <a:extLst>
              <a:ext uri="{FF2B5EF4-FFF2-40B4-BE49-F238E27FC236}">
                <a16:creationId xmlns:a16="http://schemas.microsoft.com/office/drawing/2014/main" xmlns="" id="{78664A1F-245E-57BA-FB56-DC60AD7242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6208244-03D8-7D72-5F99-0A1D0E2C2711}"/>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99431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DC26B-C990-7870-202F-40364E1F7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549D757-ABD4-C55B-FBE2-C8AE71DA8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A2FAA207-5193-22A0-19ED-7845E80B4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E601C8D-BE05-638C-BDD0-F11D1839FC7F}"/>
              </a:ext>
            </a:extLst>
          </p:cNvPr>
          <p:cNvSpPr>
            <a:spLocks noGrp="1"/>
          </p:cNvSpPr>
          <p:nvPr>
            <p:ph type="dt" sz="half" idx="10"/>
          </p:nvPr>
        </p:nvSpPr>
        <p:spPr/>
        <p:txBody>
          <a:bodyPr/>
          <a:lstStyle/>
          <a:p>
            <a:fld id="{CE40D8B0-D019-49CC-BE6C-91C1AFC45649}" type="datetimeFigureOut">
              <a:rPr lang="en-US" smtClean="0"/>
              <a:t>2/12/2025</a:t>
            </a:fld>
            <a:endParaRPr lang="en-US"/>
          </a:p>
        </p:txBody>
      </p:sp>
      <p:sp>
        <p:nvSpPr>
          <p:cNvPr id="6" name="Footer Placeholder 5">
            <a:extLst>
              <a:ext uri="{FF2B5EF4-FFF2-40B4-BE49-F238E27FC236}">
                <a16:creationId xmlns:a16="http://schemas.microsoft.com/office/drawing/2014/main" xmlns="" id="{4170471D-AA43-6BA0-D0AF-DB28A57CC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526E2A-96D7-B3A8-82E7-16B5CDD04AA5}"/>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526522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EB5042-28C9-4061-18FD-2A55550948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AE52E200-D197-600E-FD84-82FDC21BF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57E13B21-A2E3-1409-83A6-5D87BC621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8C7C3E9-1F00-6E90-4C8A-F8D3D0B7A5CE}"/>
              </a:ext>
            </a:extLst>
          </p:cNvPr>
          <p:cNvSpPr>
            <a:spLocks noGrp="1"/>
          </p:cNvSpPr>
          <p:nvPr>
            <p:ph type="dt" sz="half" idx="10"/>
          </p:nvPr>
        </p:nvSpPr>
        <p:spPr/>
        <p:txBody>
          <a:bodyPr/>
          <a:lstStyle/>
          <a:p>
            <a:fld id="{CE40D8B0-D019-49CC-BE6C-91C1AFC45649}" type="datetimeFigureOut">
              <a:rPr lang="en-US" smtClean="0"/>
              <a:t>2/12/2025</a:t>
            </a:fld>
            <a:endParaRPr lang="en-US"/>
          </a:p>
        </p:txBody>
      </p:sp>
      <p:sp>
        <p:nvSpPr>
          <p:cNvPr id="6" name="Footer Placeholder 5">
            <a:extLst>
              <a:ext uri="{FF2B5EF4-FFF2-40B4-BE49-F238E27FC236}">
                <a16:creationId xmlns:a16="http://schemas.microsoft.com/office/drawing/2014/main" xmlns="" id="{86875C60-2F85-E47E-0FF3-726C13590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75315A7-6FDD-8C7A-3DB0-01F123E07223}"/>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93192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9878CDA-5C36-90C4-5A63-8195D6ED7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EDA4BC66-2566-41D2-020B-694B4EB4B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82E30D7E-692D-71F7-A92C-4EECCE7E6F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B2DAC9-9C3C-4B3D-BE81-117B4A995CE0}" type="datetimeFigureOut">
              <a:rPr lang="en-GB" smtClean="0"/>
              <a:t>12/02/2025</a:t>
            </a:fld>
            <a:endParaRPr lang="en-GB"/>
          </a:p>
        </p:txBody>
      </p:sp>
      <p:sp>
        <p:nvSpPr>
          <p:cNvPr id="5" name="Footer Placeholder 4">
            <a:extLst>
              <a:ext uri="{FF2B5EF4-FFF2-40B4-BE49-F238E27FC236}">
                <a16:creationId xmlns:a16="http://schemas.microsoft.com/office/drawing/2014/main" xmlns="" id="{899FB40C-588C-90FF-E0B0-4E01B8816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xmlns="" id="{273AA06E-785D-62E3-7EEF-EC5D92AEC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9ADCB4-290F-4DA9-8E3F-0B300C0714E7}" type="slidenum">
              <a:rPr lang="en-GB" smtClean="0"/>
              <a:t>‹#›</a:t>
            </a:fld>
            <a:endParaRPr lang="en-GB"/>
          </a:p>
        </p:txBody>
      </p:sp>
      <p:pic>
        <p:nvPicPr>
          <p:cNvPr id="7" name="Picture 6">
            <a:extLst>
              <a:ext uri="{FF2B5EF4-FFF2-40B4-BE49-F238E27FC236}">
                <a16:creationId xmlns:a16="http://schemas.microsoft.com/office/drawing/2014/main" xmlns="" id="{E7C4D0D5-3374-B72F-FFC7-E29AAE351FB4}"/>
              </a:ext>
            </a:extLst>
          </p:cNvPr>
          <p:cNvPicPr>
            <a:picLocks noChangeAspect="1"/>
          </p:cNvPicPr>
          <p:nvPr userDrawn="1"/>
        </p:nvPicPr>
        <p:blipFill>
          <a:blip r:embed="rId14">
            <a:alphaModFix amt="70000"/>
          </a:blip>
          <a:stretch>
            <a:fillRect/>
          </a:stretch>
        </p:blipFill>
        <p:spPr>
          <a:xfrm>
            <a:off x="0" y="0"/>
            <a:ext cx="12192000" cy="685800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xmlns="" id="{BBAD5B67-9005-8A9A-B7FD-1BAAA5587B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52575" y="485775"/>
            <a:ext cx="1123950" cy="1123950"/>
          </a:xfrm>
          <a:prstGeom prst="rect">
            <a:avLst/>
          </a:prstGeom>
        </p:spPr>
      </p:pic>
    </p:spTree>
    <p:extLst>
      <p:ext uri="{BB962C8B-B14F-4D97-AF65-F5344CB8AC3E}">
        <p14:creationId xmlns:p14="http://schemas.microsoft.com/office/powerpoint/2010/main" val="306777010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6E37621-2B06-4016-9748-46CF13DE7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grpSp>
        <p:nvGrpSpPr>
          <p:cNvPr id="20" name="Group 19">
            <a:extLst>
              <a:ext uri="{FF2B5EF4-FFF2-40B4-BE49-F238E27FC236}">
                <a16:creationId xmlns:a16="http://schemas.microsoft.com/office/drawing/2014/main" xmlns="" id="{2A3C608F-0250-4BCA-87AC-4059D71DCBA0}"/>
              </a:ext>
            </a:extLst>
          </p:cNvPr>
          <p:cNvGrpSpPr/>
          <p:nvPr/>
        </p:nvGrpSpPr>
        <p:grpSpPr>
          <a:xfrm>
            <a:off x="647752" y="1817776"/>
            <a:ext cx="10789106" cy="4223260"/>
            <a:chOff x="647752" y="1817776"/>
            <a:chExt cx="10789106" cy="4223260"/>
          </a:xfrm>
        </p:grpSpPr>
        <p:pic>
          <p:nvPicPr>
            <p:cNvPr id="4" name="Picture 3">
              <a:extLst>
                <a:ext uri="{FF2B5EF4-FFF2-40B4-BE49-F238E27FC236}">
                  <a16:creationId xmlns:a16="http://schemas.microsoft.com/office/drawing/2014/main" xmlns="" id="{FF9990FE-D65B-4FA7-85ED-EFCF894E9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52" y="1817776"/>
              <a:ext cx="10789106" cy="4223260"/>
            </a:xfrm>
            <a:prstGeom prst="rect">
              <a:avLst/>
            </a:prstGeom>
          </p:spPr>
        </p:pic>
        <p:sp>
          <p:nvSpPr>
            <p:cNvPr id="18" name="TextBox 17">
              <a:extLst>
                <a:ext uri="{FF2B5EF4-FFF2-40B4-BE49-F238E27FC236}">
                  <a16:creationId xmlns:a16="http://schemas.microsoft.com/office/drawing/2014/main" xmlns="" id="{C5D5999A-DE0D-49BB-867D-36E9A15A55A4}"/>
                </a:ext>
              </a:extLst>
            </p:cNvPr>
            <p:cNvSpPr txBox="1"/>
            <p:nvPr/>
          </p:nvSpPr>
          <p:spPr>
            <a:xfrm>
              <a:off x="1022381" y="2004361"/>
              <a:ext cx="10147237" cy="3477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Đáp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7" name="Picture 6">
            <a:extLst>
              <a:ext uri="{FF2B5EF4-FFF2-40B4-BE49-F238E27FC236}">
                <a16:creationId xmlns:a16="http://schemas.microsoft.com/office/drawing/2014/main" xmlns="" id="{C082EB1A-D5DF-4291-9814-BBC466845DC4}"/>
              </a:ext>
            </a:extLst>
          </p:cNvPr>
          <p:cNvPicPr>
            <a:picLocks noChangeAspect="1"/>
          </p:cNvPicPr>
          <p:nvPr/>
        </p:nvPicPr>
        <p:blipFill>
          <a:blip r:embed="rId2"/>
          <a:stretch>
            <a:fillRect/>
          </a:stretch>
        </p:blipFill>
        <p:spPr>
          <a:xfrm>
            <a:off x="714375" y="1671637"/>
            <a:ext cx="4057650" cy="2105025"/>
          </a:xfrm>
          <a:prstGeom prst="rect">
            <a:avLst/>
          </a:prstGeom>
        </p:spPr>
      </p:pic>
      <p:grpSp>
        <p:nvGrpSpPr>
          <p:cNvPr id="14" name="Group 13">
            <a:extLst>
              <a:ext uri="{FF2B5EF4-FFF2-40B4-BE49-F238E27FC236}">
                <a16:creationId xmlns:a16="http://schemas.microsoft.com/office/drawing/2014/main" xmlns="" id="{81F01E87-CCCA-4824-A6C9-D48751445756}"/>
              </a:ext>
            </a:extLst>
          </p:cNvPr>
          <p:cNvGrpSpPr/>
          <p:nvPr/>
        </p:nvGrpSpPr>
        <p:grpSpPr>
          <a:xfrm>
            <a:off x="4893633" y="1920782"/>
            <a:ext cx="6698292" cy="1603468"/>
            <a:chOff x="6256561" y="3853734"/>
            <a:chExt cx="4819588" cy="1031631"/>
          </a:xfrm>
        </p:grpSpPr>
        <p:sp>
          <p:nvSpPr>
            <p:cNvPr id="15" name="Rectangle: Rounded Corners 14">
              <a:extLst>
                <a:ext uri="{FF2B5EF4-FFF2-40B4-BE49-F238E27FC236}">
                  <a16:creationId xmlns:a16="http://schemas.microsoft.com/office/drawing/2014/main" xmlns="" id="{06B3D809-936E-44D6-8B37-2C07EC7282BF}"/>
                </a:ext>
              </a:extLst>
            </p:cNvPr>
            <p:cNvSpPr/>
            <p:nvPr/>
          </p:nvSpPr>
          <p:spPr>
            <a:xfrm>
              <a:off x="6824407" y="4007760"/>
              <a:ext cx="425174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Mắt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mèo</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bi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16" name="Picture 15">
              <a:extLst>
                <a:ext uri="{FF2B5EF4-FFF2-40B4-BE49-F238E27FC236}">
                  <a16:creationId xmlns:a16="http://schemas.microsoft.com/office/drawing/2014/main" xmlns="" id="{D4F125E0-714D-4C50-A9AE-AFCF7E1AAE30}"/>
                </a:ext>
              </a:extLst>
            </p:cNvPr>
            <p:cNvPicPr>
              <a:picLocks noChangeAspect="1"/>
            </p:cNvPicPr>
            <p:nvPr/>
          </p:nvPicPr>
          <p:blipFill>
            <a:blip r:embed="rId3"/>
            <a:stretch>
              <a:fillRect/>
            </a:stretch>
          </p:blipFill>
          <p:spPr>
            <a:xfrm>
              <a:off x="6256561" y="3853734"/>
              <a:ext cx="1031631" cy="1031631"/>
            </a:xfrm>
            <a:prstGeom prst="rect">
              <a:avLst/>
            </a:prstGeom>
          </p:spPr>
        </p:pic>
      </p:grpSp>
      <p:pic>
        <p:nvPicPr>
          <p:cNvPr id="11" name="Picture 10">
            <a:extLst>
              <a:ext uri="{FF2B5EF4-FFF2-40B4-BE49-F238E27FC236}">
                <a16:creationId xmlns:a16="http://schemas.microsoft.com/office/drawing/2014/main" xmlns="" id="{7675CCB4-6661-4022-A463-D51EA07B8A2E}"/>
              </a:ext>
            </a:extLst>
          </p:cNvPr>
          <p:cNvPicPr>
            <a:picLocks noChangeAspect="1"/>
          </p:cNvPicPr>
          <p:nvPr/>
        </p:nvPicPr>
        <p:blipFill>
          <a:blip r:embed="rId4"/>
          <a:stretch>
            <a:fillRect/>
          </a:stretch>
        </p:blipFill>
        <p:spPr>
          <a:xfrm>
            <a:off x="762000" y="4448175"/>
            <a:ext cx="4057650" cy="2152650"/>
          </a:xfrm>
          <a:prstGeom prst="rect">
            <a:avLst/>
          </a:prstGeom>
        </p:spPr>
      </p:pic>
      <p:grpSp>
        <p:nvGrpSpPr>
          <p:cNvPr id="19" name="Group 18">
            <a:extLst>
              <a:ext uri="{FF2B5EF4-FFF2-40B4-BE49-F238E27FC236}">
                <a16:creationId xmlns:a16="http://schemas.microsoft.com/office/drawing/2014/main" xmlns="" id="{C42AF28C-3AD8-4FCE-B849-7E99EC582885}"/>
              </a:ext>
            </a:extLst>
          </p:cNvPr>
          <p:cNvGrpSpPr/>
          <p:nvPr/>
        </p:nvGrpSpPr>
        <p:grpSpPr>
          <a:xfrm>
            <a:off x="5112772" y="4376395"/>
            <a:ext cx="6431528" cy="1881530"/>
            <a:chOff x="6308591" y="5708293"/>
            <a:chExt cx="4800848" cy="1031631"/>
          </a:xfrm>
        </p:grpSpPr>
        <p:sp>
          <p:nvSpPr>
            <p:cNvPr id="21" name="Rectangle: Rounded Corners 20">
              <a:extLst>
                <a:ext uri="{FF2B5EF4-FFF2-40B4-BE49-F238E27FC236}">
                  <a16:creationId xmlns:a16="http://schemas.microsoft.com/office/drawing/2014/main" xmlns="" id="{6CA04AD9-986E-4A09-9005-D847066AE90E}"/>
                </a:ext>
              </a:extLst>
            </p:cNvPr>
            <p:cNvSpPr/>
            <p:nvPr/>
          </p:nvSpPr>
          <p:spPr>
            <a:xfrm>
              <a:off x="6957207" y="5848302"/>
              <a:ext cx="415223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nấm</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xoè</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tán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chiếc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ô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đang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22" name="Picture 21">
              <a:extLst>
                <a:ext uri="{FF2B5EF4-FFF2-40B4-BE49-F238E27FC236}">
                  <a16:creationId xmlns:a16="http://schemas.microsoft.com/office/drawing/2014/main" xmlns="" id="{3DA9D81B-C12D-4ECB-93CF-2B95F324EC01}"/>
                </a:ext>
              </a:extLst>
            </p:cNvPr>
            <p:cNvPicPr>
              <a:picLocks noChangeAspect="1"/>
            </p:cNvPicPr>
            <p:nvPr/>
          </p:nvPicPr>
          <p:blipFill>
            <a:blip r:embed="rId5"/>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780141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DC72FD8-4BA3-F2B2-E05C-663083811CFF}"/>
              </a:ext>
            </a:extLst>
          </p:cNvPr>
          <p:cNvSpPr/>
          <p:nvPr/>
        </p:nvSpPr>
        <p:spPr>
          <a:xfrm>
            <a:off x="961611" y="462629"/>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xmlns="" id="{A429F352-FB7D-36D4-8A34-75E8A2F41DB9}"/>
              </a:ext>
            </a:extLst>
          </p:cNvPr>
          <p:cNvGrpSpPr/>
          <p:nvPr/>
        </p:nvGrpSpPr>
        <p:grpSpPr>
          <a:xfrm>
            <a:off x="549923" y="1361983"/>
            <a:ext cx="11137252" cy="4419288"/>
            <a:chOff x="1927122" y="921857"/>
            <a:chExt cx="11137252" cy="4419288"/>
          </a:xfrm>
        </p:grpSpPr>
        <p:sp>
          <p:nvSpPr>
            <p:cNvPr id="24" name="Rectangle: Rounded Corners 23">
              <a:extLst>
                <a:ext uri="{FF2B5EF4-FFF2-40B4-BE49-F238E27FC236}">
                  <a16:creationId xmlns:a16="http://schemas.microsoft.com/office/drawing/2014/main" xmlns=""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bé bé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p>
          </p:txBody>
        </p:sp>
        <p:pic>
          <p:nvPicPr>
            <p:cNvPr id="25" name="Picture 24">
              <a:extLst>
                <a:ext uri="{FF2B5EF4-FFF2-40B4-BE49-F238E27FC236}">
                  <a16:creationId xmlns:a16="http://schemas.microsoft.com/office/drawing/2014/main" xmlns=""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837865" y="1495425"/>
            <a:ext cx="10687719" cy="2392938"/>
          </a:xfrm>
          <a:custGeom>
            <a:avLst/>
            <a:gdLst>
              <a:gd name="connsiteX0" fmla="*/ 0 w 10687719"/>
              <a:gd name="connsiteY0" fmla="*/ 398831 h 2392938"/>
              <a:gd name="connsiteX1" fmla="*/ 398831 w 10687719"/>
              <a:gd name="connsiteY1" fmla="*/ 0 h 2392938"/>
              <a:gd name="connsiteX2" fmla="*/ 10288888 w 10687719"/>
              <a:gd name="connsiteY2" fmla="*/ 0 h 2392938"/>
              <a:gd name="connsiteX3" fmla="*/ 10687719 w 10687719"/>
              <a:gd name="connsiteY3" fmla="*/ 398831 h 2392938"/>
              <a:gd name="connsiteX4" fmla="*/ 10687719 w 10687719"/>
              <a:gd name="connsiteY4" fmla="*/ 1994107 h 2392938"/>
              <a:gd name="connsiteX5" fmla="*/ 10288888 w 10687719"/>
              <a:gd name="connsiteY5" fmla="*/ 2392938 h 2392938"/>
              <a:gd name="connsiteX6" fmla="*/ 398831 w 10687719"/>
              <a:gd name="connsiteY6" fmla="*/ 2392938 h 2392938"/>
              <a:gd name="connsiteX7" fmla="*/ 0 w 10687719"/>
              <a:gd name="connsiteY7" fmla="*/ 1994107 h 2392938"/>
              <a:gd name="connsiteX8" fmla="*/ 0 w 10687719"/>
              <a:gd name="connsiteY8" fmla="*/ 398831 h 23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392938" fill="none" extrusionOk="0">
                <a:moveTo>
                  <a:pt x="0" y="398831"/>
                </a:moveTo>
                <a:cubicBezTo>
                  <a:pt x="861" y="201875"/>
                  <a:pt x="180985" y="4065"/>
                  <a:pt x="398831" y="0"/>
                </a:cubicBezTo>
                <a:cubicBezTo>
                  <a:pt x="5021860" y="72427"/>
                  <a:pt x="8846185" y="61419"/>
                  <a:pt x="10288888" y="0"/>
                </a:cubicBezTo>
                <a:cubicBezTo>
                  <a:pt x="10505403" y="-25832"/>
                  <a:pt x="10661020" y="170487"/>
                  <a:pt x="10687719" y="398831"/>
                </a:cubicBezTo>
                <a:cubicBezTo>
                  <a:pt x="10594777" y="626454"/>
                  <a:pt x="10643450" y="1744410"/>
                  <a:pt x="10687719" y="1994107"/>
                </a:cubicBezTo>
                <a:cubicBezTo>
                  <a:pt x="10693394" y="2185573"/>
                  <a:pt x="10491742" y="2373416"/>
                  <a:pt x="10288888" y="2392938"/>
                </a:cubicBezTo>
                <a:cubicBezTo>
                  <a:pt x="6411956" y="2422765"/>
                  <a:pt x="4502803" y="2313632"/>
                  <a:pt x="398831" y="2392938"/>
                </a:cubicBezTo>
                <a:cubicBezTo>
                  <a:pt x="207734" y="2389640"/>
                  <a:pt x="-34437" y="2221185"/>
                  <a:pt x="0" y="1994107"/>
                </a:cubicBezTo>
                <a:cubicBezTo>
                  <a:pt x="-65798" y="1490869"/>
                  <a:pt x="-74811" y="606742"/>
                  <a:pt x="0" y="398831"/>
                </a:cubicBezTo>
                <a:close/>
              </a:path>
              <a:path w="10687719" h="2392938" stroke="0" extrusionOk="0">
                <a:moveTo>
                  <a:pt x="0" y="398831"/>
                </a:moveTo>
                <a:cubicBezTo>
                  <a:pt x="18770" y="183679"/>
                  <a:pt x="195814" y="35941"/>
                  <a:pt x="398831" y="0"/>
                </a:cubicBezTo>
                <a:cubicBezTo>
                  <a:pt x="1515338" y="123000"/>
                  <a:pt x="8941156" y="-96860"/>
                  <a:pt x="10288888" y="0"/>
                </a:cubicBezTo>
                <a:cubicBezTo>
                  <a:pt x="10505695" y="-2637"/>
                  <a:pt x="10703862" y="146018"/>
                  <a:pt x="10687719" y="398831"/>
                </a:cubicBezTo>
                <a:cubicBezTo>
                  <a:pt x="10681494" y="1160767"/>
                  <a:pt x="10806958" y="1660163"/>
                  <a:pt x="10687719" y="1994107"/>
                </a:cubicBezTo>
                <a:cubicBezTo>
                  <a:pt x="10682175" y="2216384"/>
                  <a:pt x="10466774" y="2386002"/>
                  <a:pt x="10288888" y="2392938"/>
                </a:cubicBezTo>
                <a:cubicBezTo>
                  <a:pt x="6750203" y="2232231"/>
                  <a:pt x="3279745" y="2432605"/>
                  <a:pt x="398831" y="2392938"/>
                </a:cubicBezTo>
                <a:cubicBezTo>
                  <a:pt x="154371" y="2388052"/>
                  <a:pt x="-22996" y="2203957"/>
                  <a:pt x="0" y="1994107"/>
                </a:cubicBezTo>
                <a:cubicBezTo>
                  <a:pt x="-121086" y="1381654"/>
                  <a:pt x="-25607" y="1190174"/>
                  <a:pt x="0" y="398831"/>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4400" b="1" dirty="0">
                <a:solidFill>
                  <a:srgbClr val="000000"/>
                </a:solidFill>
                <a:latin typeface="Calibri" panose="020F0502020204030204" pitchFamily="34" charset="0"/>
                <a:cs typeface="Calibri" panose="020F0502020204030204" pitchFamily="34" charset="0"/>
              </a:rPr>
              <a:t>H</a:t>
            </a:r>
            <a:r>
              <a:rPr lang="vi-VN" sz="4400" b="1" dirty="0">
                <a:solidFill>
                  <a:srgbClr val="000000"/>
                </a:solidFill>
                <a:latin typeface="Calibri" panose="020F0502020204030204" pitchFamily="34" charset="0"/>
                <a:cs typeface="Calibri" panose="020F0502020204030204" pitchFamily="34" charset="0"/>
              </a:rPr>
              <a:t>ỏi – đáp về địa điểm diễn ra các sự việc trong đoạn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xmlns=""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xmlns=""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Hoạt</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động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grpSp>
          <p:nvGrpSpPr>
            <p:cNvPr id="7" name="Group 6">
              <a:extLst>
                <a:ext uri="{FF2B5EF4-FFF2-40B4-BE49-F238E27FC236}">
                  <a16:creationId xmlns:a16="http://schemas.microsoft.com/office/drawing/2014/main" xmlns=""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7223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6D838B1F-3924-4ED7-9307-A59F07B778C6}"/>
              </a:ext>
            </a:extLst>
          </p:cNvPr>
          <p:cNvGrpSpPr/>
          <p:nvPr/>
        </p:nvGrpSpPr>
        <p:grpSpPr>
          <a:xfrm>
            <a:off x="3884385" y="3544000"/>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3"/>
            <a:stretch>
              <a:fillRect/>
            </a:stretch>
          </p:blipFill>
          <p:spPr>
            <a:xfrm>
              <a:off x="1197026" y="4232126"/>
              <a:ext cx="1811038" cy="2616200"/>
            </a:xfrm>
            <a:prstGeom prst="rect">
              <a:avLst/>
            </a:prstGeom>
          </p:spPr>
        </p:pic>
      </p:grpSp>
      <p:sp>
        <p:nvSpPr>
          <p:cNvPr id="2" name="Speech Bubble: Rectangle with Corners Rounded 1">
            <a:extLst>
              <a:ext uri="{FF2B5EF4-FFF2-40B4-BE49-F238E27FC236}">
                <a16:creationId xmlns:a16="http://schemas.microsoft.com/office/drawing/2014/main" xmlns="" id="{73BB612B-2A6F-44DB-91A5-82BF1DCFFCFD}"/>
              </a:ext>
            </a:extLst>
          </p:cNvPr>
          <p:cNvSpPr/>
          <p:nvPr/>
        </p:nvSpPr>
        <p:spPr>
          <a:xfrm>
            <a:off x="1001485" y="778327"/>
            <a:ext cx="4302104" cy="2321379"/>
          </a:xfrm>
          <a:prstGeom prst="wedgeRoundRectCallout">
            <a:avLst>
              <a:gd name="adj1" fmla="val 41560"/>
              <a:gd name="adj2" fmla="val 7361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ở </a:t>
            </a:r>
            <a:r>
              <a:rPr lang="en-US" sz="3600" b="1" dirty="0" err="1"/>
              <a:t>đâu</a:t>
            </a:r>
            <a:r>
              <a:rPr lang="en-US" sz="3600" b="1" dirty="0"/>
              <a:t>?</a:t>
            </a:r>
          </a:p>
        </p:txBody>
      </p:sp>
      <p:sp>
        <p:nvSpPr>
          <p:cNvPr id="9" name="Speech Bubble: Rectangle with Corners Rounded 8">
            <a:extLst>
              <a:ext uri="{FF2B5EF4-FFF2-40B4-BE49-F238E27FC236}">
                <a16:creationId xmlns:a16="http://schemas.microsoft.com/office/drawing/2014/main" xmlns="" id="{F9331485-5F57-4900-91FD-27214315E67F}"/>
              </a:ext>
            </a:extLst>
          </p:cNvPr>
          <p:cNvSpPr/>
          <p:nvPr/>
        </p:nvSpPr>
        <p:spPr>
          <a:xfrm>
            <a:off x="7055303" y="702128"/>
            <a:ext cx="4302104" cy="2321379"/>
          </a:xfrm>
          <a:prstGeom prst="wedgeRoundRectCallout">
            <a:avLst>
              <a:gd name="adj1" fmla="val -46529"/>
              <a:gd name="adj2" fmla="val 7986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a:t>
            </a:r>
            <a:r>
              <a:rPr lang="en-US" sz="3600" b="1" dirty="0" err="1"/>
              <a:t>trên</a:t>
            </a:r>
            <a:r>
              <a:rPr lang="en-US" sz="3600" b="1" dirty="0"/>
              <a:t> </a:t>
            </a:r>
            <a:r>
              <a:rPr lang="en-US" sz="3600" b="1" dirty="0" err="1"/>
              <a:t>vòm</a:t>
            </a:r>
            <a:r>
              <a:rPr lang="en-US" sz="3600" b="1" dirty="0"/>
              <a:t> </a:t>
            </a:r>
            <a:r>
              <a:rPr lang="en-US" sz="3600" b="1" dirty="0" err="1"/>
              <a:t>cây</a:t>
            </a:r>
            <a:r>
              <a:rPr lang="en-US" sz="3600" b="1" dirty="0"/>
              <a:t>.</a:t>
            </a:r>
          </a:p>
        </p:txBody>
      </p:sp>
    </p:spTree>
    <p:extLst>
      <p:ext uri="{BB962C8B-B14F-4D97-AF65-F5344CB8AC3E}">
        <p14:creationId xmlns:p14="http://schemas.microsoft.com/office/powerpoint/2010/main" val="82859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20C44A3-8F9A-4052-966B-CD74584415FC}"/>
              </a:ext>
            </a:extLst>
          </p:cNvPr>
          <p:cNvSpPr/>
          <p:nvPr/>
        </p:nvSpPr>
        <p:spPr>
          <a:xfrm>
            <a:off x="284922" y="819150"/>
            <a:ext cx="11622154" cy="4448175"/>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diễn</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ra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sự</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việc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cụm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đầu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hoặc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cuối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trả</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lời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ngữ</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chỉ</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xmlns="" id="{E7D2EEB7-F193-496E-924F-236FF70477A5}"/>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peech Bubble: Rectangle with Corners Rounded 5">
            <a:extLst>
              <a:ext uri="{FF2B5EF4-FFF2-40B4-BE49-F238E27FC236}">
                <a16:creationId xmlns:a16="http://schemas.microsoft.com/office/drawing/2014/main" xmlns="" id="{C817C2C1-9AD4-4663-93EA-930060015A2D}"/>
              </a:ext>
            </a:extLst>
          </p:cNvPr>
          <p:cNvSpPr/>
          <p:nvPr/>
        </p:nvSpPr>
        <p:spPr>
          <a:xfrm>
            <a:off x="4660423" y="2967788"/>
            <a:ext cx="6626702"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AutoNum type="arabicPeriod"/>
            </a:pPr>
            <a:r>
              <a:rPr lang="nl-NL" sz="3600" b="1" dirty="0">
                <a:solidFill>
                  <a:schemeClr val="bg1">
                    <a:lumMod val="10000"/>
                  </a:schemeClr>
                </a:solidFill>
                <a:latin typeface="Calibri" panose="020F0502020204030204" pitchFamily="34" charset="0"/>
                <a:cs typeface="Calibri" panose="020F0502020204030204" pitchFamily="34" charset="0"/>
              </a:rPr>
              <a:t> Về nhà </a:t>
            </a:r>
            <a:r>
              <a:rPr lang="en-US" sz="3600" b="1" dirty="0" err="1">
                <a:solidFill>
                  <a:schemeClr val="bg1">
                    <a:lumMod val="10000"/>
                  </a:schemeClr>
                </a:solidFill>
                <a:latin typeface="Calibri" panose="020F0502020204030204" pitchFamily="34" charset="0"/>
                <a:cs typeface="Calibri" panose="020F0502020204030204" pitchFamily="34" charset="0"/>
              </a:rPr>
              <a:t>quan</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sát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và</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đặt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câu</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có</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chứa</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các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hình</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ảnh</a:t>
            </a:r>
            <a:r>
              <a:rPr lang="en-US" sz="3600" b="1" dirty="0">
                <a:solidFill>
                  <a:schemeClr val="bg1">
                    <a:lumMod val="10000"/>
                  </a:schemeClr>
                </a:solidFill>
                <a:latin typeface="Calibri" panose="020F0502020204030204" pitchFamily="34" charset="0"/>
                <a:cs typeface="Calibri" panose="020F0502020204030204" pitchFamily="34" charset="0"/>
              </a:rPr>
              <a:t> so </a:t>
            </a:r>
            <a:r>
              <a:rPr lang="en-US" sz="3600" b="1" dirty="0" err="1">
                <a:solidFill>
                  <a:schemeClr val="bg1">
                    <a:lumMod val="10000"/>
                  </a:schemeClr>
                </a:solidFill>
                <a:latin typeface="Calibri" panose="020F0502020204030204" pitchFamily="34" charset="0"/>
                <a:cs typeface="Calibri" panose="020F0502020204030204" pitchFamily="34" charset="0"/>
              </a:rPr>
              <a:t>sánh</a:t>
            </a:r>
            <a:endParaRPr lang="en-US" sz="3600" b="1" dirty="0">
              <a:solidFill>
                <a:schemeClr val="bg1">
                  <a:lumMod val="10000"/>
                </a:schemeClr>
              </a:solidFill>
              <a:latin typeface="Calibri" panose="020F0502020204030204" pitchFamily="34" charset="0"/>
              <a:cs typeface="Calibri" panose="020F0502020204030204" pitchFamily="34" charset="0"/>
            </a:endParaRPr>
          </a:p>
          <a:p>
            <a:pPr marL="514350" indent="-514350" algn="just">
              <a:lnSpc>
                <a:spcPct val="150000"/>
              </a:lnSpc>
              <a:buAutoNum type="arabicPeriod"/>
            </a:pPr>
            <a:r>
              <a:rPr lang="en-US" sz="3600" b="1" dirty="0" err="1">
                <a:solidFill>
                  <a:schemeClr val="bg1">
                    <a:lumMod val="10000"/>
                  </a:schemeClr>
                </a:solidFill>
                <a:latin typeface="Calibri" panose="020F0502020204030204" pitchFamily="34" charset="0"/>
                <a:cs typeface="Calibri" panose="020F0502020204030204" pitchFamily="34" charset="0"/>
              </a:rPr>
              <a:t>Xem</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trước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bài</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mới</a:t>
            </a:r>
            <a:endParaRPr lang="en-US" sz="3600" b="1" dirty="0">
              <a:solidFill>
                <a:schemeClr val="bg1">
                  <a:lumMod val="1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5B28238B-7B8B-4FF9-BB2E-6A01B0F27D5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5" name="Picture 4">
            <a:extLst>
              <a:ext uri="{FF2B5EF4-FFF2-40B4-BE49-F238E27FC236}">
                <a16:creationId xmlns:a16="http://schemas.microsoft.com/office/drawing/2014/main" xmlns="" id="{7867DC2F-B651-4BAC-908A-7204A8D504C3}"/>
              </a:ext>
            </a:extLst>
          </p:cNvPr>
          <p:cNvPicPr>
            <a:picLocks noChangeAspect="1"/>
          </p:cNvPicPr>
          <p:nvPr/>
        </p:nvPicPr>
        <p:blipFill>
          <a:blip r:embed="rId5"/>
          <a:stretch>
            <a:fillRect/>
          </a:stretch>
        </p:blipFill>
        <p:spPr>
          <a:xfrm>
            <a:off x="1925760" y="648210"/>
            <a:ext cx="7895004" cy="2566638"/>
          </a:xfrm>
          <a:prstGeom prst="rect">
            <a:avLst/>
          </a:prstGeom>
        </p:spPr>
      </p:pic>
    </p:spTree>
    <p:extLst>
      <p:ext uri="{BB962C8B-B14F-4D97-AF65-F5344CB8AC3E}">
        <p14:creationId xmlns:p14="http://schemas.microsoft.com/office/powerpoint/2010/main" val="274830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EE7BDE4D-38CF-CDCE-8339-66A5C5E2C17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5903" t="2963" r="6221" b="20328"/>
          <a:stretch/>
        </p:blipFill>
        <p:spPr>
          <a:xfrm>
            <a:off x="0" y="11288"/>
            <a:ext cx="12192000" cy="6858001"/>
          </a:xfrm>
          <a:prstGeom prst="rect">
            <a:avLst/>
          </a:prstGeom>
        </p:spPr>
      </p:pic>
      <p:sp>
        <p:nvSpPr>
          <p:cNvPr id="6" name="TextBox 5">
            <a:extLst>
              <a:ext uri="{FF2B5EF4-FFF2-40B4-BE49-F238E27FC236}">
                <a16:creationId xmlns:a16="http://schemas.microsoft.com/office/drawing/2014/main" xmlns="" id="{6348DF93-039F-D8FA-0816-91E46EF5EE6F}"/>
              </a:ext>
            </a:extLst>
          </p:cNvPr>
          <p:cNvSpPr txBox="1"/>
          <p:nvPr/>
        </p:nvSpPr>
        <p:spPr>
          <a:xfrm>
            <a:off x="1320213" y="1858939"/>
            <a:ext cx="95515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Tiếng</a:t>
            </a:r>
            <a:r>
              <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Việt</a:t>
            </a:r>
            <a:endPar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endParaRPr>
          </a:p>
        </p:txBody>
      </p:sp>
      <p:sp>
        <p:nvSpPr>
          <p:cNvPr id="2" name="TextBox 1">
            <a:extLst>
              <a:ext uri="{FF2B5EF4-FFF2-40B4-BE49-F238E27FC236}">
                <a16:creationId xmlns:a16="http://schemas.microsoft.com/office/drawing/2014/main" xmlns="" id="{E24545A7-A6A4-9051-5452-9E7CD07AFC57}"/>
              </a:ext>
            </a:extLst>
          </p:cNvPr>
          <p:cNvSpPr txBox="1"/>
          <p:nvPr/>
        </p:nvSpPr>
        <p:spPr>
          <a:xfrm>
            <a:off x="978513" y="3071453"/>
            <a:ext cx="102349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Viết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đoạn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văn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nêu</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tình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cảm</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cảm</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xúc</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về</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vật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trong</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tranh</a:t>
            </a:r>
            <a:endParaRPr kumimoji="0" lang="en-US" sz="5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endParaRPr>
          </a:p>
        </p:txBody>
      </p:sp>
    </p:spTree>
    <p:extLst>
      <p:ext uri="{BB962C8B-B14F-4D97-AF65-F5344CB8AC3E}">
        <p14:creationId xmlns:p14="http://schemas.microsoft.com/office/powerpoint/2010/main" val="319264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2CCAB29-9D08-0765-6EB3-328BD785FB38}"/>
              </a:ext>
            </a:extLst>
          </p:cNvPr>
          <p:cNvPicPr>
            <a:picLocks noChangeAspect="1"/>
          </p:cNvPicPr>
          <p:nvPr/>
        </p:nvPicPr>
        <p:blipFill rotWithShape="1">
          <a:blip r:embed="rId2"/>
          <a:srcRect l="6649"/>
          <a:stretch/>
        </p:blipFill>
        <p:spPr>
          <a:xfrm>
            <a:off x="20" y="1282"/>
            <a:ext cx="12191980" cy="6856718"/>
          </a:xfrm>
          <a:prstGeom prst="rect">
            <a:avLst/>
          </a:prstGeom>
        </p:spPr>
      </p:pic>
    </p:spTree>
    <p:extLst>
      <p:ext uri="{BB962C8B-B14F-4D97-AF65-F5344CB8AC3E}">
        <p14:creationId xmlns:p14="http://schemas.microsoft.com/office/powerpoint/2010/main" val="983514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6B922D-1969-40D5-CBC3-C54424F88662}"/>
              </a:ext>
            </a:extLst>
          </p:cNvPr>
          <p:cNvPicPr>
            <a:picLocks noChangeAspect="1"/>
          </p:cNvPicPr>
          <p:nvPr/>
        </p:nvPicPr>
        <p:blipFill>
          <a:blip r:embed="rId2"/>
          <a:stretch>
            <a:fillRect/>
          </a:stretch>
        </p:blipFill>
        <p:spPr>
          <a:xfrm>
            <a:off x="0" y="0"/>
            <a:ext cx="12185551" cy="1546340"/>
          </a:xfrm>
          <a:prstGeom prst="rect">
            <a:avLst/>
          </a:prstGeom>
        </p:spPr>
      </p:pic>
      <p:pic>
        <p:nvPicPr>
          <p:cNvPr id="5" name="Picture 4">
            <a:extLst>
              <a:ext uri="{FF2B5EF4-FFF2-40B4-BE49-F238E27FC236}">
                <a16:creationId xmlns:a16="http://schemas.microsoft.com/office/drawing/2014/main" xmlns="" id="{DF8679A4-7AD5-834E-E0B4-3498DED916FA}"/>
              </a:ext>
            </a:extLst>
          </p:cNvPr>
          <p:cNvPicPr>
            <a:picLocks noChangeAspect="1"/>
          </p:cNvPicPr>
          <p:nvPr/>
        </p:nvPicPr>
        <p:blipFill>
          <a:blip r:embed="rId3"/>
          <a:stretch>
            <a:fillRect/>
          </a:stretch>
        </p:blipFill>
        <p:spPr>
          <a:xfrm>
            <a:off x="6450" y="1663906"/>
            <a:ext cx="12178258" cy="2248526"/>
          </a:xfrm>
          <a:prstGeom prst="rect">
            <a:avLst/>
          </a:prstGeom>
        </p:spPr>
      </p:pic>
      <p:pic>
        <p:nvPicPr>
          <p:cNvPr id="9" name="Picture 8">
            <a:extLst>
              <a:ext uri="{FF2B5EF4-FFF2-40B4-BE49-F238E27FC236}">
                <a16:creationId xmlns:a16="http://schemas.microsoft.com/office/drawing/2014/main" xmlns="" id="{013D09B6-B324-99B5-16F3-28AAE444FBCF}"/>
              </a:ext>
            </a:extLst>
          </p:cNvPr>
          <p:cNvPicPr>
            <a:picLocks noChangeAspect="1"/>
          </p:cNvPicPr>
          <p:nvPr/>
        </p:nvPicPr>
        <p:blipFill>
          <a:blip r:embed="rId4"/>
          <a:stretch>
            <a:fillRect/>
          </a:stretch>
        </p:blipFill>
        <p:spPr>
          <a:xfrm>
            <a:off x="6450" y="4029998"/>
            <a:ext cx="12196838" cy="2828002"/>
          </a:xfrm>
          <a:prstGeom prst="rect">
            <a:avLst/>
          </a:prstGeom>
        </p:spPr>
      </p:pic>
    </p:spTree>
    <p:extLst>
      <p:ext uri="{BB962C8B-B14F-4D97-AF65-F5344CB8AC3E}">
        <p14:creationId xmlns:p14="http://schemas.microsoft.com/office/powerpoint/2010/main" val="650747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87FDF1D-F772-AA64-A331-DA562443430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0" y="0"/>
            <a:ext cx="12192000" cy="6938904"/>
          </a:xfrm>
          <a:prstGeom prst="rect">
            <a:avLst/>
          </a:prstGeom>
        </p:spPr>
      </p:pic>
    </p:spTree>
    <p:extLst>
      <p:ext uri="{BB962C8B-B14F-4D97-AF65-F5344CB8AC3E}">
        <p14:creationId xmlns:p14="http://schemas.microsoft.com/office/powerpoint/2010/main" val="2594314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752140" y="767886"/>
            <a:ext cx="10687719" cy="3330027"/>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a. Những sự vật nào được so sánh với nhau?</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c. Theo em, câu văn chứa hình ảnh so sánh có gì hay?</a:t>
            </a:r>
          </a:p>
        </p:txBody>
      </p:sp>
      <p:grpSp>
        <p:nvGrpSpPr>
          <p:cNvPr id="5" name="Group 4">
            <a:extLst>
              <a:ext uri="{FF2B5EF4-FFF2-40B4-BE49-F238E27FC236}">
                <a16:creationId xmlns:a16="http://schemas.microsoft.com/office/drawing/2014/main" xmlns=""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xmlns=""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a:t>
              </a:r>
            </a:p>
          </p:txBody>
        </p:sp>
        <p:grpSp>
          <p:nvGrpSpPr>
            <p:cNvPr id="7" name="Group 6">
              <a:extLst>
                <a:ext uri="{FF2B5EF4-FFF2-40B4-BE49-F238E27FC236}">
                  <a16:creationId xmlns:a16="http://schemas.microsoft.com/office/drawing/2014/main" xmlns=""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xmlns="" id="{1A884E6A-DB60-409F-AE5C-EF054354173D}"/>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xmlns="" id="{D495A835-B7E7-498E-BBD1-122723889F88}"/>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0">
                                            <p:txEl>
                                              <p:pRg st="2" end="2"/>
                                            </p:txEl>
                                          </p:spTgt>
                                        </p:tgtEl>
                                        <p:attrNameLst>
                                          <p:attrName>style.color</p:attrName>
                                        </p:attrNameLst>
                                      </p:cBhvr>
                                      <p:to>
                                        <p:clrVal>
                                          <a:srgbClr val="C00000"/>
                                        </p:clrVal>
                                      </p:to>
                                    </p:set>
                                    <p:set>
                                      <p:cBhvr>
                                        <p:cTn id="19" dur="500" fill="hold"/>
                                        <p:tgtEl>
                                          <p:spTgt spid="10">
                                            <p:txEl>
                                              <p:pRg st="2" end="2"/>
                                            </p:txEl>
                                          </p:spTgt>
                                        </p:tgtEl>
                                        <p:attrNameLst>
                                          <p:attrName>fillcolor</p:attrName>
                                        </p:attrNameLst>
                                      </p:cBhvr>
                                      <p:to>
                                        <p:clrVal>
                                          <a:srgbClr val="C00000"/>
                                        </p:clrVal>
                                      </p:to>
                                    </p:set>
                                    <p:set>
                                      <p:cBhvr>
                                        <p:cTn id="20" dur="500" fill="hold"/>
                                        <p:tgtEl>
                                          <p:spTgt spid="10">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F7B5694-EECA-5D0C-F51D-80325D629031}"/>
              </a:ext>
            </a:extLst>
          </p:cNvPr>
          <p:cNvPicPr>
            <a:picLocks noChangeAspect="1"/>
          </p:cNvPicPr>
          <p:nvPr/>
        </p:nvPicPr>
        <p:blipFill rotWithShape="1">
          <a:blip r:embed="rId2"/>
          <a:srcRect l="22105" r="10269"/>
          <a:stretch/>
        </p:blipFill>
        <p:spPr>
          <a:xfrm>
            <a:off x="3357965" y="0"/>
            <a:ext cx="8834035" cy="6858000"/>
          </a:xfrm>
          <a:prstGeom prst="rect">
            <a:avLst/>
          </a:prstGeom>
        </p:spPr>
      </p:pic>
      <p:sp>
        <p:nvSpPr>
          <p:cNvPr id="3" name="Rectangle: Rounded Corners 2">
            <a:extLst>
              <a:ext uri="{FF2B5EF4-FFF2-40B4-BE49-F238E27FC236}">
                <a16:creationId xmlns:a16="http://schemas.microsoft.com/office/drawing/2014/main" xmlns="" id="{85DACE31-9F7C-A3F3-8FC2-D7E859EFBFF0}"/>
              </a:ext>
            </a:extLst>
          </p:cNvPr>
          <p:cNvSpPr/>
          <p:nvPr/>
        </p:nvSpPr>
        <p:spPr>
          <a:xfrm>
            <a:off x="0" y="0"/>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Tả</a:t>
            </a:r>
            <a:r>
              <a:rPr lang="en-US" sz="4400" b="1" dirty="0"/>
              <a:t> bao </a:t>
            </a:r>
            <a:r>
              <a:rPr lang="en-US" sz="4400" b="1" dirty="0" err="1"/>
              <a:t>quát</a:t>
            </a:r>
            <a:endParaRPr lang="en-GB" sz="4400" b="1" dirty="0"/>
          </a:p>
        </p:txBody>
      </p:sp>
      <p:sp>
        <p:nvSpPr>
          <p:cNvPr id="4" name="Rectangle: Rounded Corners 3">
            <a:extLst>
              <a:ext uri="{FF2B5EF4-FFF2-40B4-BE49-F238E27FC236}">
                <a16:creationId xmlns:a16="http://schemas.microsoft.com/office/drawing/2014/main" xmlns="" id="{8BC75553-4F4A-7978-F5F4-08B66A724876}"/>
              </a:ext>
            </a:extLst>
          </p:cNvPr>
          <p:cNvSpPr/>
          <p:nvPr/>
        </p:nvSpPr>
        <p:spPr>
          <a:xfrm>
            <a:off x="0" y="2417164"/>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Nêu</a:t>
            </a:r>
            <a:r>
              <a:rPr lang="en-US" sz="4400" b="1" dirty="0"/>
              <a:t> </a:t>
            </a:r>
            <a:r>
              <a:rPr lang="en-US" sz="4400" b="1" dirty="0" err="1"/>
              <a:t>đặc</a:t>
            </a:r>
            <a:r>
              <a:rPr lang="en-US" sz="4400" b="1" dirty="0"/>
              <a:t> </a:t>
            </a:r>
            <a:r>
              <a:rPr lang="en-US" sz="4400" b="1" dirty="0" err="1"/>
              <a:t>điểm</a:t>
            </a:r>
            <a:r>
              <a:rPr lang="en-US" sz="4400" b="1" dirty="0"/>
              <a:t> </a:t>
            </a:r>
            <a:r>
              <a:rPr lang="en-US" sz="4400" b="1" dirty="0" err="1"/>
              <a:t>nổi</a:t>
            </a:r>
            <a:r>
              <a:rPr lang="en-US" sz="4400" b="1" dirty="0"/>
              <a:t> </a:t>
            </a:r>
            <a:r>
              <a:rPr lang="en-US" sz="4400" b="1" dirty="0" err="1"/>
              <a:t>bậc</a:t>
            </a:r>
            <a:endParaRPr lang="en-GB" sz="4400" b="1" dirty="0"/>
          </a:p>
        </p:txBody>
      </p:sp>
      <p:sp>
        <p:nvSpPr>
          <p:cNvPr id="5" name="Rectangle: Rounded Corners 4">
            <a:extLst>
              <a:ext uri="{FF2B5EF4-FFF2-40B4-BE49-F238E27FC236}">
                <a16:creationId xmlns:a16="http://schemas.microsoft.com/office/drawing/2014/main" xmlns="" id="{54282D2B-1B3D-5659-437E-53947519EC0D}"/>
              </a:ext>
            </a:extLst>
          </p:cNvPr>
          <p:cNvSpPr/>
          <p:nvPr/>
        </p:nvSpPr>
        <p:spPr>
          <a:xfrm>
            <a:off x="-1" y="4834328"/>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Tình</a:t>
            </a:r>
            <a:r>
              <a:rPr lang="en-US" sz="4400" b="1" dirty="0"/>
              <a:t> </a:t>
            </a:r>
            <a:r>
              <a:rPr lang="en-US" sz="4400" b="1" dirty="0" err="1"/>
              <a:t>cảm</a:t>
            </a:r>
            <a:r>
              <a:rPr lang="en-US" sz="4400" b="1" dirty="0"/>
              <a:t> </a:t>
            </a:r>
            <a:r>
              <a:rPr lang="en-US" sz="4400" b="1" dirty="0" err="1"/>
              <a:t>của</a:t>
            </a:r>
            <a:r>
              <a:rPr lang="en-US" sz="4400" b="1" dirty="0"/>
              <a:t> </a:t>
            </a:r>
            <a:r>
              <a:rPr lang="en-US" sz="4400" b="1" dirty="0" err="1"/>
              <a:t>em</a:t>
            </a:r>
            <a:endParaRPr lang="en-GB" sz="4400" b="1" dirty="0"/>
          </a:p>
        </p:txBody>
      </p:sp>
      <p:sp>
        <p:nvSpPr>
          <p:cNvPr id="6" name="Arrow: Down 5">
            <a:extLst>
              <a:ext uri="{FF2B5EF4-FFF2-40B4-BE49-F238E27FC236}">
                <a16:creationId xmlns:a16="http://schemas.microsoft.com/office/drawing/2014/main" xmlns="" id="{86C53D15-AB80-635C-2201-6F7EF8A3975C}"/>
              </a:ext>
            </a:extLst>
          </p:cNvPr>
          <p:cNvSpPr/>
          <p:nvPr/>
        </p:nvSpPr>
        <p:spPr>
          <a:xfrm>
            <a:off x="1521584" y="2023672"/>
            <a:ext cx="314793" cy="39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xmlns="" id="{5EE825D1-A8DC-D378-B489-5282D9AA5F2A}"/>
              </a:ext>
            </a:extLst>
          </p:cNvPr>
          <p:cNvSpPr/>
          <p:nvPr/>
        </p:nvSpPr>
        <p:spPr>
          <a:xfrm>
            <a:off x="1521584" y="4440836"/>
            <a:ext cx="314793" cy="39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597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0ABF1AB-2515-60B2-9989-2F96C25203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52" y="653187"/>
            <a:ext cx="11305294" cy="5316496"/>
          </a:xfrm>
          <a:prstGeom prst="rect">
            <a:avLst/>
          </a:prstGeom>
        </p:spPr>
      </p:pic>
      <p:sp>
        <p:nvSpPr>
          <p:cNvPr id="3" name="TextBox 2">
            <a:extLst>
              <a:ext uri="{FF2B5EF4-FFF2-40B4-BE49-F238E27FC236}">
                <a16:creationId xmlns:a16="http://schemas.microsoft.com/office/drawing/2014/main" xmlns="" id="{9DED92B1-7533-DF2A-4F44-DE0B5FCF23F8}"/>
              </a:ext>
            </a:extLst>
          </p:cNvPr>
          <p:cNvSpPr txBox="1"/>
          <p:nvPr/>
        </p:nvSpPr>
        <p:spPr>
          <a:xfrm>
            <a:off x="1009105" y="1293524"/>
            <a:ext cx="10173788" cy="3539430"/>
          </a:xfrm>
          <a:prstGeom prst="rect">
            <a:avLst/>
          </a:prstGeom>
          <a:noFill/>
        </p:spPr>
        <p:txBody>
          <a:bodyPr wrap="square">
            <a:spAutoFit/>
          </a:bodyPr>
          <a:lstStyle/>
          <a:p>
            <a:pPr algn="just"/>
            <a:r>
              <a:rPr lang="vi-VN" sz="3200" b="0" i="0" dirty="0">
                <a:effectLst/>
                <a:latin typeface="arial" panose="020B0604020202020204" pitchFamily="34" charset="0"/>
              </a:rPr>
              <a:t>	Bức tranh vẽ một khu vườn thật đẹp. Cây cối trong vườn đều xanh tốt. Hoa hồng, hoa cúc đang đua nhau khoe sắc. Những trái đu đủ chín vàng. Những trái xoài căng mọng, đu đưa như quả lắc. Phía xa là một vườn rau rất xanh tốt. Em rất thích khung cảnh trong bức tranh. Càng nhìn vào khu vườn trong tranh, em càng cảm nhận được sự vất vả của người nông dân.</a:t>
            </a:r>
            <a:endParaRPr lang="x-none" sz="3200" dirty="0"/>
          </a:p>
        </p:txBody>
      </p:sp>
    </p:spTree>
    <p:extLst>
      <p:ext uri="{BB962C8B-B14F-4D97-AF65-F5344CB8AC3E}">
        <p14:creationId xmlns:p14="http://schemas.microsoft.com/office/powerpoint/2010/main" val="3427042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260A42E-F14B-47F4-9B9B-3AD8EA737C30}"/>
              </a:ext>
            </a:extLst>
          </p:cNvPr>
          <p:cNvPicPr>
            <a:picLocks noChangeAspect="1"/>
          </p:cNvPicPr>
          <p:nvPr/>
        </p:nvPicPr>
        <p:blipFill>
          <a:blip r:embed="rId4"/>
          <a:stretch>
            <a:fillRect/>
          </a:stretch>
        </p:blipFill>
        <p:spPr>
          <a:xfrm>
            <a:off x="3766739" y="2221894"/>
            <a:ext cx="4791871" cy="2261812"/>
          </a:xfrm>
          <a:prstGeom prst="rect">
            <a:avLst/>
          </a:prstGeom>
        </p:spPr>
      </p:pic>
    </p:spTree>
    <p:extLst>
      <p:ext uri="{BB962C8B-B14F-4D97-AF65-F5344CB8AC3E}">
        <p14:creationId xmlns:p14="http://schemas.microsoft.com/office/powerpoint/2010/main" val="88642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5CF2374-6B7C-40E3-9CCA-EF7C06A31F01}"/>
              </a:ext>
            </a:extLst>
          </p:cNvPr>
          <p:cNvGrpSpPr/>
          <p:nvPr/>
        </p:nvGrpSpPr>
        <p:grpSpPr>
          <a:xfrm>
            <a:off x="552212" y="1632272"/>
            <a:ext cx="10789106" cy="4872273"/>
            <a:chOff x="647752" y="1817776"/>
            <a:chExt cx="10789106" cy="4872273"/>
          </a:xfrm>
        </p:grpSpPr>
        <p:pic>
          <p:nvPicPr>
            <p:cNvPr id="6" name="Picture 5">
              <a:extLst>
                <a:ext uri="{FF2B5EF4-FFF2-40B4-BE49-F238E27FC236}">
                  <a16:creationId xmlns:a16="http://schemas.microsoft.com/office/drawing/2014/main" xmlns=""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xmlns=""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xmlns="" id="{2AB3C03A-034E-4BAD-9FCC-D3F7B5FB6227}"/>
              </a:ext>
            </a:extLst>
          </p:cNvPr>
          <p:cNvCxnSpPr/>
          <p:nvPr/>
        </p:nvCxnSpPr>
        <p:spPr>
          <a:xfrm>
            <a:off x="3952875" y="2348146"/>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527DF61-D236-4F6E-87AF-56968182E857}"/>
              </a:ext>
            </a:extLst>
          </p:cNvPr>
          <p:cNvCxnSpPr/>
          <p:nvPr/>
        </p:nvCxnSpPr>
        <p:spPr>
          <a:xfrm>
            <a:off x="9458325" y="2338621"/>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24250EAD-E422-42CA-BEB8-674D34ED77F0}"/>
              </a:ext>
            </a:extLst>
          </p:cNvPr>
          <p:cNvSpPr txBox="1"/>
          <p:nvPr/>
        </p:nvSpPr>
        <p:spPr>
          <a:xfrm>
            <a:off x="885826" y="4062646"/>
            <a:ext cx="4564480"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xmlns="" id="{0780B678-DFED-42A1-AF3B-5E966FA89BF7}"/>
              </a:ext>
            </a:extLst>
          </p:cNvPr>
          <p:cNvCxnSpPr>
            <a:cxnSpLocks/>
          </p:cNvCxnSpPr>
          <p:nvPr/>
        </p:nvCxnSpPr>
        <p:spPr>
          <a:xfrm>
            <a:off x="5019675" y="2795821"/>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DA2BB0F-93E5-42B1-B0B4-E9D09B35D203}"/>
              </a:ext>
            </a:extLst>
          </p:cNvPr>
          <p:cNvCxnSpPr>
            <a:cxnSpLocks/>
          </p:cNvCxnSpPr>
          <p:nvPr/>
        </p:nvCxnSpPr>
        <p:spPr>
          <a:xfrm>
            <a:off x="9391650" y="2824396"/>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D461DBD-D6E3-4555-9A29-C94DDE9A2EE4}"/>
              </a:ext>
            </a:extLst>
          </p:cNvPr>
          <p:cNvSpPr txBox="1"/>
          <p:nvPr/>
        </p:nvSpPr>
        <p:spPr>
          <a:xfrm>
            <a:off x="6144628" y="4059486"/>
            <a:ext cx="4944979"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xmlns="" id="{141BC622-C9DB-4B51-81CD-DD71503C9B06}"/>
              </a:ext>
            </a:extLst>
          </p:cNvPr>
          <p:cNvCxnSpPr>
            <a:cxnSpLocks/>
          </p:cNvCxnSpPr>
          <p:nvPr/>
        </p:nvCxnSpPr>
        <p:spPr>
          <a:xfrm>
            <a:off x="5286375" y="3329221"/>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B0B3FE9-D53B-489E-A3D3-51DF6ACE99D6}"/>
              </a:ext>
            </a:extLst>
          </p:cNvPr>
          <p:cNvCxnSpPr>
            <a:cxnSpLocks/>
          </p:cNvCxnSpPr>
          <p:nvPr/>
        </p:nvCxnSpPr>
        <p:spPr>
          <a:xfrm>
            <a:off x="9429750" y="3329221"/>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D9B56C96-E8DD-44D7-A3D8-9DDBBD81931D}"/>
              </a:ext>
            </a:extLst>
          </p:cNvPr>
          <p:cNvSpPr txBox="1"/>
          <p:nvPr/>
        </p:nvSpPr>
        <p:spPr>
          <a:xfrm>
            <a:off x="3439529" y="5408679"/>
            <a:ext cx="4919412"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fade">
                                      <p:cBhvr>
                                        <p:cTn id="4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742951" y="16329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xmlns="" id="{75CF2374-6B7C-40E3-9CCA-EF7C06A31F01}"/>
              </a:ext>
            </a:extLst>
          </p:cNvPr>
          <p:cNvGrpSpPr/>
          <p:nvPr/>
        </p:nvGrpSpPr>
        <p:grpSpPr>
          <a:xfrm>
            <a:off x="552212" y="1180966"/>
            <a:ext cx="10789106" cy="2475957"/>
            <a:chOff x="647752" y="1817776"/>
            <a:chExt cx="10789106" cy="2248688"/>
          </a:xfrm>
        </p:grpSpPr>
        <p:pic>
          <p:nvPicPr>
            <p:cNvPr id="6" name="Picture 5">
              <a:extLst>
                <a:ext uri="{FF2B5EF4-FFF2-40B4-BE49-F238E27FC236}">
                  <a16:creationId xmlns:a16="http://schemas.microsoft.com/office/drawing/2014/main" xmlns=""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2248688"/>
            </a:xfrm>
            <a:prstGeom prst="rect">
              <a:avLst/>
            </a:prstGeom>
          </p:spPr>
        </p:pic>
        <p:sp>
          <p:nvSpPr>
            <p:cNvPr id="8" name="TextBox 7">
              <a:extLst>
                <a:ext uri="{FF2B5EF4-FFF2-40B4-BE49-F238E27FC236}">
                  <a16:creationId xmlns:a16="http://schemas.microsoft.com/office/drawing/2014/main" xmlns=""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xmlns="" id="{0F2E5059-E6E0-4C87-B127-2BF5902DD818}"/>
              </a:ext>
            </a:extLst>
          </p:cNvPr>
          <p:cNvSpPr/>
          <p:nvPr/>
        </p:nvSpPr>
        <p:spPr>
          <a:xfrm>
            <a:off x="2189156" y="3677926"/>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xmlns="" id="{63D27AEC-03E6-4A7E-A7B6-9C2C94A81639}"/>
              </a:ext>
            </a:extLst>
          </p:cNvPr>
          <p:cNvSpPr/>
          <p:nvPr/>
        </p:nvSpPr>
        <p:spPr>
          <a:xfrm>
            <a:off x="2000251" y="4744726"/>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xmlns="" id="{2A9CCB5A-04C2-40E5-A7D3-70B88307C708}"/>
              </a:ext>
            </a:extLst>
          </p:cNvPr>
          <p:cNvSpPr/>
          <p:nvPr/>
        </p:nvSpPr>
        <p:spPr>
          <a:xfrm>
            <a:off x="742951" y="5759145"/>
            <a:ext cx="10553700"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Búp nõn – ánh nến: So sánh về hình dạng lẫn màu 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F8372CB-8B84-40FB-80DB-5E317EE52552}"/>
              </a:ext>
            </a:extLst>
          </p:cNvPr>
          <p:cNvGraphicFramePr>
            <a:graphicFrameLocks noGrp="1"/>
          </p:cNvGraphicFramePr>
          <p:nvPr>
            <p:extLst>
              <p:ext uri="{D42A27DB-BD31-4B8C-83A1-F6EECF244321}">
                <p14:modId xmlns:p14="http://schemas.microsoft.com/office/powerpoint/2010/main" val="267105860"/>
              </p:ext>
            </p:extLst>
          </p:nvPr>
        </p:nvGraphicFramePr>
        <p:xfrm>
          <a:off x="1319213" y="2357017"/>
          <a:ext cx="9553574" cy="1828800"/>
        </p:xfrm>
        <a:graphic>
          <a:graphicData uri="http://schemas.openxmlformats.org/drawingml/2006/table">
            <a:tbl>
              <a:tblPr>
                <a:tableStyleId>{5DA37D80-6434-44D0-A028-1B22A696006F}</a:tableStyleId>
              </a:tblPr>
              <a:tblGrid>
                <a:gridCol w="2701591">
                  <a:extLst>
                    <a:ext uri="{9D8B030D-6E8A-4147-A177-3AD203B41FA5}">
                      <a16:colId xmlns:a16="http://schemas.microsoft.com/office/drawing/2014/main" xmlns="" val="4285267346"/>
                    </a:ext>
                  </a:extLst>
                </a:gridCol>
                <a:gridCol w="3092116">
                  <a:extLst>
                    <a:ext uri="{9D8B030D-6E8A-4147-A177-3AD203B41FA5}">
                      <a16:colId xmlns:a16="http://schemas.microsoft.com/office/drawing/2014/main" xmlns="" val="425352813"/>
                    </a:ext>
                  </a:extLst>
                </a:gridCol>
                <a:gridCol w="3759867">
                  <a:extLst>
                    <a:ext uri="{9D8B030D-6E8A-4147-A177-3AD203B41FA5}">
                      <a16:colId xmlns:a16="http://schemas.microsoft.com/office/drawing/2014/main" xmlns=""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4188716626"/>
                  </a:ext>
                </a:extLst>
              </a:tr>
              <a:tr h="1178451">
                <a:tc>
                  <a:txBody>
                    <a:bodyPr/>
                    <a:lstStyle/>
                    <a:p>
                      <a:pPr algn="ctr" fontAlgn="t"/>
                      <a:r>
                        <a:rPr lang="en-US" sz="3200" b="0" dirty="0" err="1">
                          <a:effectLst/>
                        </a:rPr>
                        <a:t>cây</a:t>
                      </a:r>
                      <a:r>
                        <a:rPr lang="en-US" sz="3200" b="0" dirty="0">
                          <a:effectLst/>
                        </a:rPr>
                        <a:t> </a:t>
                      </a:r>
                      <a:r>
                        <a:rPr lang="en-US" sz="3200" b="0" dirty="0" err="1">
                          <a:effectLst/>
                        </a:rPr>
                        <a:t>gạo</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200" b="0">
                          <a:effectLst/>
                        </a:rPr>
                        <a:t>như</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200" b="0" dirty="0" err="1">
                          <a:effectLst/>
                        </a:rPr>
                        <a:t>tháp</a:t>
                      </a:r>
                      <a:r>
                        <a:rPr lang="en-US" sz="3200" b="0" dirty="0">
                          <a:effectLst/>
                        </a:rPr>
                        <a:t> </a:t>
                      </a:r>
                      <a:r>
                        <a:rPr lang="en-US" sz="3200" b="0" dirty="0" err="1">
                          <a:effectLst/>
                        </a:rPr>
                        <a:t>đèn</a:t>
                      </a:r>
                      <a:r>
                        <a:rPr lang="en-US" sz="3200" b="0" dirty="0">
                          <a:effectLst/>
                        </a:rPr>
                        <a:t> </a:t>
                      </a:r>
                      <a:r>
                        <a:rPr lang="en-US" sz="3200" b="0" dirty="0" err="1">
                          <a:effectLst/>
                        </a:rPr>
                        <a:t>khổng</a:t>
                      </a:r>
                      <a:r>
                        <a:rPr lang="en-US" sz="3200" b="0" dirty="0">
                          <a:effectLst/>
                        </a:rPr>
                        <a:t> </a:t>
                      </a:r>
                      <a:r>
                        <a:rPr lang="en-US" sz="3200" b="0" dirty="0" err="1">
                          <a:effectLst/>
                        </a:rPr>
                        <a:t>lồ</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63748853"/>
                  </a:ext>
                </a:extLst>
              </a:tr>
            </a:tbl>
          </a:graphicData>
        </a:graphic>
      </p:graphicFrame>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7B99F367-E01D-4E69-8F30-9F3B249B871A}"/>
              </a:ext>
            </a:extLst>
          </p:cNvPr>
          <p:cNvGraphicFramePr>
            <a:graphicFrameLocks noGrp="1"/>
          </p:cNvGraphicFramePr>
          <p:nvPr>
            <p:extLst>
              <p:ext uri="{D42A27DB-BD31-4B8C-83A1-F6EECF244321}">
                <p14:modId xmlns:p14="http://schemas.microsoft.com/office/powerpoint/2010/main" val="1616871766"/>
              </p:ext>
            </p:extLst>
          </p:nvPr>
        </p:nvGraphicFramePr>
        <p:xfrm>
          <a:off x="914400" y="1093303"/>
          <a:ext cx="10386390" cy="4522304"/>
        </p:xfrm>
        <a:graphic>
          <a:graphicData uri="http://schemas.openxmlformats.org/drawingml/2006/table">
            <a:tbl>
              <a:tblPr>
                <a:tableStyleId>{ED083AE6-46FA-4A59-8FB0-9F97EB10719F}</a:tableStyleId>
              </a:tblPr>
              <a:tblGrid>
                <a:gridCol w="2822713">
                  <a:extLst>
                    <a:ext uri="{9D8B030D-6E8A-4147-A177-3AD203B41FA5}">
                      <a16:colId xmlns:a16="http://schemas.microsoft.com/office/drawing/2014/main" xmlns="" val="735750783"/>
                    </a:ext>
                  </a:extLst>
                </a:gridCol>
                <a:gridCol w="3081130">
                  <a:extLst>
                    <a:ext uri="{9D8B030D-6E8A-4147-A177-3AD203B41FA5}">
                      <a16:colId xmlns:a16="http://schemas.microsoft.com/office/drawing/2014/main" xmlns="" val="1495693270"/>
                    </a:ext>
                  </a:extLst>
                </a:gridCol>
                <a:gridCol w="4482547">
                  <a:extLst>
                    <a:ext uri="{9D8B030D-6E8A-4147-A177-3AD203B41FA5}">
                      <a16:colId xmlns:a16="http://schemas.microsoft.com/office/drawing/2014/main" xmlns="" val="1460819927"/>
                    </a:ext>
                  </a:extLst>
                </a:gridCol>
              </a:tblGrid>
              <a:tr h="1130576">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1</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Từ</a:t>
                      </a:r>
                      <a:r>
                        <a:rPr lang="en-US" sz="3600" b="1" dirty="0">
                          <a:effectLst/>
                          <a:latin typeface="Arial" panose="020B0604020202020204" pitchFamily="34" charset="0"/>
                          <a:cs typeface="Arial" panose="020B0604020202020204" pitchFamily="34" charset="0"/>
                        </a:rPr>
                        <a:t> so </a:t>
                      </a:r>
                      <a:r>
                        <a:rPr lang="en-US" sz="3600" b="1" dirty="0" err="1">
                          <a:effectLst/>
                          <a:latin typeface="Arial" panose="020B0604020202020204" pitchFamily="34" charset="0"/>
                          <a:cs typeface="Arial" panose="020B0604020202020204" pitchFamily="34" charset="0"/>
                        </a:rPr>
                        <a:t>sánh</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2</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extLst>
                  <a:ext uri="{0D108BD9-81ED-4DB2-BD59-A6C34878D82A}">
                    <a16:rowId xmlns:a16="http://schemas.microsoft.com/office/drawing/2014/main" xmlns="" val="184838692"/>
                  </a:ext>
                </a:extLst>
              </a:tr>
              <a:tr h="1130576">
                <a:tc>
                  <a:txBody>
                    <a:bodyPr/>
                    <a:lstStyle/>
                    <a:p>
                      <a:pPr algn="ctr" fontAlgn="t"/>
                      <a:r>
                        <a:rPr lang="en-US" sz="3600" b="0">
                          <a:effectLst/>
                          <a:latin typeface="Arial" panose="020B0604020202020204" pitchFamily="34" charset="0"/>
                          <a:cs typeface="Arial" panose="020B0604020202020204" pitchFamily="34" charset="0"/>
                        </a:rPr>
                        <a:t>cây gạo</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như</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tháp đèn khổng lồ</a:t>
                      </a:r>
                    </a:p>
                  </a:txBody>
                  <a:tcPr marL="31750" marR="31750" marT="31750" marB="31750"/>
                </a:tc>
                <a:extLst>
                  <a:ext uri="{0D108BD9-81ED-4DB2-BD59-A6C34878D82A}">
                    <a16:rowId xmlns:a16="http://schemas.microsoft.com/office/drawing/2014/main" xmlns="" val="1712800768"/>
                  </a:ext>
                </a:extLst>
              </a:tr>
              <a:tr h="1130576">
                <a:tc>
                  <a:txBody>
                    <a:bodyPr/>
                    <a:lstStyle/>
                    <a:p>
                      <a:pPr algn="ctr" fontAlgn="t"/>
                      <a:r>
                        <a:rPr lang="en-US" sz="3600" b="0">
                          <a:effectLst/>
                          <a:latin typeface="Arial" panose="020B0604020202020204" pitchFamily="34" charset="0"/>
                          <a:cs typeface="Arial" panose="020B0604020202020204" pitchFamily="34" charset="0"/>
                        </a:rPr>
                        <a:t>bông hoa</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là</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ngọn lửa hồng tươi</a:t>
                      </a:r>
                    </a:p>
                  </a:txBody>
                  <a:tcPr marL="31750" marR="31750" marT="31750" marB="31750"/>
                </a:tc>
                <a:extLst>
                  <a:ext uri="{0D108BD9-81ED-4DB2-BD59-A6C34878D82A}">
                    <a16:rowId xmlns:a16="http://schemas.microsoft.com/office/drawing/2014/main" xmlns="" val="2788234913"/>
                  </a:ext>
                </a:extLst>
              </a:tr>
              <a:tr h="1130576">
                <a:tc>
                  <a:txBody>
                    <a:bodyPr/>
                    <a:lstStyle/>
                    <a:p>
                      <a:pPr algn="ctr" fontAlgn="t"/>
                      <a:r>
                        <a:rPr lang="en-US" sz="3600" b="0">
                          <a:effectLst/>
                          <a:latin typeface="Arial" panose="020B0604020202020204" pitchFamily="34" charset="0"/>
                          <a:cs typeface="Arial" panose="020B0604020202020204" pitchFamily="34" charset="0"/>
                        </a:rPr>
                        <a:t>búp nõn</a:t>
                      </a: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là</a:t>
                      </a:r>
                      <a:endParaRPr lang="en-US" sz="3600" b="0" dirty="0">
                        <a:effectLst/>
                        <a:latin typeface="Arial" panose="020B0604020202020204" pitchFamily="34" charset="0"/>
                        <a:cs typeface="Arial" panose="020B0604020202020204" pitchFamily="34" charset="0"/>
                      </a:endParaRP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ánh</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nến</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trong</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xanh</a:t>
                      </a:r>
                      <a:endParaRPr lang="en-US" sz="3600" b="0" dirty="0">
                        <a:effectLst/>
                        <a:latin typeface="Arial" panose="020B0604020202020204" pitchFamily="34" charset="0"/>
                        <a:cs typeface="Arial" panose="020B0604020202020204" pitchFamily="34" charset="0"/>
                      </a:endParaRPr>
                    </a:p>
                  </a:txBody>
                  <a:tcPr marL="31750" marR="31750" marT="31750" marB="31750"/>
                </a:tc>
                <a:extLst>
                  <a:ext uri="{0D108BD9-81ED-4DB2-BD59-A6C34878D82A}">
                    <a16:rowId xmlns:a16="http://schemas.microsoft.com/office/drawing/2014/main" xmlns="" val="1757063460"/>
                  </a:ext>
                </a:extLst>
              </a:tr>
            </a:tbl>
          </a:graphicData>
        </a:graphic>
      </p:graphicFrame>
    </p:spTree>
    <p:extLst>
      <p:ext uri="{BB962C8B-B14F-4D97-AF65-F5344CB8AC3E}">
        <p14:creationId xmlns:p14="http://schemas.microsoft.com/office/powerpoint/2010/main" val="1929964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xmlns=""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xmlns="" id="{88D81388-81EB-4CF4-9C19-F63EDB52C222}"/>
              </a:ext>
            </a:extLst>
          </p:cNvPr>
          <p:cNvSpPr/>
          <p:nvPr/>
        </p:nvSpPr>
        <p:spPr>
          <a:xfrm>
            <a:off x="2886075" y="5378367"/>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4B99685-20C4-4A79-9291-983654AD0688}"/>
              </a:ext>
            </a:extLst>
          </p:cNvPr>
          <p:cNvGrpSpPr/>
          <p:nvPr/>
        </p:nvGrpSpPr>
        <p:grpSpPr>
          <a:xfrm>
            <a:off x="3506197" y="625125"/>
            <a:ext cx="5455920" cy="6232875"/>
            <a:chOff x="305797" y="579716"/>
            <a:chExt cx="5455920" cy="6232875"/>
          </a:xfrm>
        </p:grpSpPr>
        <p:grpSp>
          <p:nvGrpSpPr>
            <p:cNvPr id="3" name="Group 2">
              <a:extLst>
                <a:ext uri="{FF2B5EF4-FFF2-40B4-BE49-F238E27FC236}">
                  <a16:creationId xmlns:a16="http://schemas.microsoft.com/office/drawing/2014/main" xmlns="" id="{01AE5DE1-E3B9-4244-8DAC-37EE422D1431}"/>
                </a:ext>
              </a:extLst>
            </p:cNvPr>
            <p:cNvGrpSpPr/>
            <p:nvPr/>
          </p:nvGrpSpPr>
          <p:grpSpPr>
            <a:xfrm>
              <a:off x="305797" y="2309160"/>
              <a:ext cx="5455920" cy="4503431"/>
              <a:chOff x="0" y="2686369"/>
              <a:chExt cx="5455920" cy="4503431"/>
            </a:xfrm>
          </p:grpSpPr>
          <p:pic>
            <p:nvPicPr>
              <p:cNvPr id="7" name="Picture 6" descr="A picture containing icon&#10;&#10;Description automatically generated">
                <a:extLst>
                  <a:ext uri="{FF2B5EF4-FFF2-40B4-BE49-F238E27FC236}">
                    <a16:creationId xmlns:a16="http://schemas.microsoft.com/office/drawing/2014/main" xmlns="" id="{D5856B2B-6078-4197-844A-98C83D6804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8" name="Picture 7" descr="Icon&#10;&#10;Description automatically generated">
                <a:extLst>
                  <a:ext uri="{FF2B5EF4-FFF2-40B4-BE49-F238E27FC236}">
                    <a16:creationId xmlns:a16="http://schemas.microsoft.com/office/drawing/2014/main" xmlns="" id="{0F9B0931-3486-448E-8066-312B10FD1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grpSp>
          <p:nvGrpSpPr>
            <p:cNvPr id="4" name="Group 3">
              <a:extLst>
                <a:ext uri="{FF2B5EF4-FFF2-40B4-BE49-F238E27FC236}">
                  <a16:creationId xmlns:a16="http://schemas.microsoft.com/office/drawing/2014/main" xmlns="" id="{26905356-A253-494D-8869-3510BA38C3FA}"/>
                </a:ext>
              </a:extLst>
            </p:cNvPr>
            <p:cNvGrpSpPr/>
            <p:nvPr/>
          </p:nvGrpSpPr>
          <p:grpSpPr>
            <a:xfrm>
              <a:off x="1504611" y="579716"/>
              <a:ext cx="2474781" cy="1729444"/>
              <a:chOff x="84595" y="2353938"/>
              <a:chExt cx="1726208" cy="1224000"/>
            </a:xfrm>
          </p:grpSpPr>
          <p:sp>
            <p:nvSpPr>
              <p:cNvPr id="5" name="Speech Bubble: Oval 4">
                <a:extLst>
                  <a:ext uri="{FF2B5EF4-FFF2-40B4-BE49-F238E27FC236}">
                    <a16:creationId xmlns:a16="http://schemas.microsoft.com/office/drawing/2014/main" xmlns="" id="{7AC3FD01-F849-4AEA-AEA9-1705E8B466CE}"/>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xmln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69C3126D-78A8-4CC8-9AF4-D565CC792CCD}"/>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56960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pitchFamily="34" charset="0"/>
                <a:cs typeface="Calibri" panose="020F0502020204030204" pitchFamily="34" charset="0"/>
              </a:rPr>
              <a:t>Đáp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án</a:t>
            </a:r>
            <a:r>
              <a:rPr lang="en-US" sz="4000" b="1" dirty="0">
                <a:solidFill>
                  <a:srgbClr val="00206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xmlns="" id="{0D50A86C-B011-0134-4508-73ADDE923CD1}"/>
              </a:ext>
            </a:extLst>
          </p:cNvPr>
          <p:cNvGrpSpPr/>
          <p:nvPr/>
        </p:nvGrpSpPr>
        <p:grpSpPr>
          <a:xfrm>
            <a:off x="4493583" y="1652246"/>
            <a:ext cx="7079292" cy="1633879"/>
            <a:chOff x="6308591" y="1081302"/>
            <a:chExt cx="4819588" cy="1031631"/>
          </a:xfrm>
        </p:grpSpPr>
        <p:sp>
          <p:nvSpPr>
            <p:cNvPr id="5" name="Rectangle: Rounded Corners 4">
              <a:extLst>
                <a:ext uri="{FF2B5EF4-FFF2-40B4-BE49-F238E27FC236}">
                  <a16:creationId xmlns:a16="http://schemas.microsoft.com/office/drawing/2014/main" xmlns="" id="{8A5E1AE1-C082-F261-0FDA-8BB8F595C070}"/>
                </a:ext>
              </a:extLst>
            </p:cNvPr>
            <p:cNvSpPr/>
            <p:nvPr/>
          </p:nvSpPr>
          <p:spPr>
            <a:xfrm>
              <a:off x="6824406" y="1268211"/>
              <a:ext cx="430377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libri" panose="020F0502020204030204" pitchFamily="34" charset="0"/>
                  <a:cs typeface="Calibri" panose="020F0502020204030204" pitchFamily="34" charset="0"/>
                </a:rPr>
                <a:t>Mặt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trăng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tròn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như</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bưởi</a:t>
              </a:r>
              <a:r>
                <a:rPr lang="en-US" sz="3600" b="1" dirty="0">
                  <a:solidFill>
                    <a:srgbClr val="00206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4870065C-B441-6570-2C98-FA7D2053F6D5}"/>
                </a:ext>
              </a:extLst>
            </p:cNvPr>
            <p:cNvPicPr>
              <a:picLocks noChangeAspect="1"/>
            </p:cNvPicPr>
            <p:nvPr/>
          </p:nvPicPr>
          <p:blipFill>
            <a:blip r:embed="rId2"/>
            <a:stretch>
              <a:fillRect/>
            </a:stretch>
          </p:blipFill>
          <p:spPr>
            <a:xfrm>
              <a:off x="6308591" y="1081302"/>
              <a:ext cx="1031631" cy="1031631"/>
            </a:xfrm>
            <a:prstGeom prst="rect">
              <a:avLst/>
            </a:prstGeom>
          </p:spPr>
        </p:pic>
      </p:grpSp>
      <p:pic>
        <p:nvPicPr>
          <p:cNvPr id="10" name="Picture 9">
            <a:extLst>
              <a:ext uri="{FF2B5EF4-FFF2-40B4-BE49-F238E27FC236}">
                <a16:creationId xmlns:a16="http://schemas.microsoft.com/office/drawing/2014/main" xmlns="" id="{07A78D29-8615-4AEC-BA0B-3A32CCE11CA1}"/>
              </a:ext>
            </a:extLst>
          </p:cNvPr>
          <p:cNvPicPr>
            <a:picLocks noChangeAspect="1"/>
          </p:cNvPicPr>
          <p:nvPr/>
        </p:nvPicPr>
        <p:blipFill>
          <a:blip r:embed="rId3"/>
          <a:stretch>
            <a:fillRect/>
          </a:stretch>
        </p:blipFill>
        <p:spPr>
          <a:xfrm>
            <a:off x="195262" y="1547812"/>
            <a:ext cx="4124325" cy="1971675"/>
          </a:xfrm>
          <a:prstGeom prst="rect">
            <a:avLst/>
          </a:prstGeom>
        </p:spPr>
      </p:pic>
      <p:grpSp>
        <p:nvGrpSpPr>
          <p:cNvPr id="24" name="Group 23">
            <a:extLst>
              <a:ext uri="{FF2B5EF4-FFF2-40B4-BE49-F238E27FC236}">
                <a16:creationId xmlns:a16="http://schemas.microsoft.com/office/drawing/2014/main" xmlns="" id="{D4E84EA7-27A1-43CC-B4B9-3E43E551D32A}"/>
              </a:ext>
            </a:extLst>
          </p:cNvPr>
          <p:cNvGrpSpPr/>
          <p:nvPr/>
        </p:nvGrpSpPr>
        <p:grpSpPr>
          <a:xfrm>
            <a:off x="4486276" y="4036619"/>
            <a:ext cx="7077074" cy="1259281"/>
            <a:chOff x="6308590" y="2387634"/>
            <a:chExt cx="4845675" cy="1112051"/>
          </a:xfrm>
        </p:grpSpPr>
        <p:sp>
          <p:nvSpPr>
            <p:cNvPr id="27" name="Rectangle: Rounded Corners 26">
              <a:extLst>
                <a:ext uri="{FF2B5EF4-FFF2-40B4-BE49-F238E27FC236}">
                  <a16:creationId xmlns:a16="http://schemas.microsoft.com/office/drawing/2014/main" xmlns="" id="{52544C67-9BBD-4982-8EA8-E6F8037C358A}"/>
                </a:ext>
              </a:extLst>
            </p:cNvPr>
            <p:cNvSpPr/>
            <p:nvPr/>
          </p:nvSpPr>
          <p:spPr>
            <a:xfrm>
              <a:off x="6973810" y="2395882"/>
              <a:ext cx="4180455"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2060"/>
                  </a:solidFill>
                  <a:effectLst/>
                  <a:latin typeface="Calibri" panose="020F0502020204030204" pitchFamily="34" charset="0"/>
                  <a:cs typeface="Calibri" panose="020F0502020204030204" pitchFamily="34" charset="0"/>
                </a:rPr>
                <a:t> </a:t>
              </a:r>
              <a:r>
                <a:rPr lang="vi-VN" sz="3600" b="1" i="0" dirty="0">
                  <a:solidFill>
                    <a:srgbClr val="002060"/>
                  </a:solidFill>
                  <a:effectLst/>
                  <a:latin typeface="Calibri" panose="020F0502020204030204" pitchFamily="34" charset="0"/>
                  <a:cs typeface="Calibri" panose="020F0502020204030204" pitchFamily="34" charset="0"/>
                </a:rPr>
                <a:t>Hoa mào gà đỏ rực giống như mào của chú gà trống.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xmlns="" id="{D17DDCDC-4AD2-4C42-99E8-5AA7EC4B3C6B}"/>
                </a:ext>
              </a:extLst>
            </p:cNvPr>
            <p:cNvPicPr>
              <a:picLocks noChangeAspect="1"/>
            </p:cNvPicPr>
            <p:nvPr/>
          </p:nvPicPr>
          <p:blipFill>
            <a:blip r:embed="rId4"/>
            <a:stretch>
              <a:fillRect/>
            </a:stretch>
          </p:blipFill>
          <p:spPr>
            <a:xfrm>
              <a:off x="6308590" y="2387634"/>
              <a:ext cx="1031631" cy="1031631"/>
            </a:xfrm>
            <a:prstGeom prst="rect">
              <a:avLst/>
            </a:prstGeom>
          </p:spPr>
        </p:pic>
      </p:grpSp>
      <p:pic>
        <p:nvPicPr>
          <p:cNvPr id="20" name="Picture 19">
            <a:extLst>
              <a:ext uri="{FF2B5EF4-FFF2-40B4-BE49-F238E27FC236}">
                <a16:creationId xmlns:a16="http://schemas.microsoft.com/office/drawing/2014/main" xmlns="" id="{9C20C170-A7E3-4610-8964-2061A198B041}"/>
              </a:ext>
            </a:extLst>
          </p:cNvPr>
          <p:cNvPicPr>
            <a:picLocks noChangeAspect="1"/>
          </p:cNvPicPr>
          <p:nvPr/>
        </p:nvPicPr>
        <p:blipFill>
          <a:blip r:embed="rId5"/>
          <a:stretch>
            <a:fillRect/>
          </a:stretch>
        </p:blipFill>
        <p:spPr>
          <a:xfrm>
            <a:off x="342900" y="3552825"/>
            <a:ext cx="4019550" cy="2076450"/>
          </a:xfrm>
          <a:prstGeom prst="rect">
            <a:avLst/>
          </a:prstGeom>
        </p:spPr>
      </p:pic>
    </p:spTree>
    <p:extLst>
      <p:ext uri="{BB962C8B-B14F-4D97-AF65-F5344CB8AC3E}">
        <p14:creationId xmlns:p14="http://schemas.microsoft.com/office/powerpoint/2010/main" val="125126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TotalTime>
  <Words>519</Words>
  <Application>Microsoft Office PowerPoint</Application>
  <PresentationFormat>Custom</PresentationFormat>
  <Paragraphs>61</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42</cp:revision>
  <dcterms:created xsi:type="dcterms:W3CDTF">2022-11-01T09:34:36Z</dcterms:created>
  <dcterms:modified xsi:type="dcterms:W3CDTF">2025-02-12T14:14:37Z</dcterms:modified>
</cp:coreProperties>
</file>