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4" r:id="rId3"/>
    <p:sldId id="294" r:id="rId4"/>
    <p:sldId id="286" r:id="rId5"/>
    <p:sldId id="295" r:id="rId6"/>
    <p:sldId id="29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FFFAC2"/>
    <a:srgbClr val="D34CD6"/>
    <a:srgbClr val="FCDFDC"/>
    <a:srgbClr val="FFFBCD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0" d="100"/>
          <a:sy n="80" d="100"/>
        </p:scale>
        <p:origin x="41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10/02/2025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43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873810" y="3016779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1277354" y="3155899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2973062" y="3155943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4D4263-372A-423A-AD64-02E5DC03AAC0}"/>
              </a:ext>
            </a:extLst>
          </p:cNvPr>
          <p:cNvGrpSpPr/>
          <p:nvPr/>
        </p:nvGrpSpPr>
        <p:grpSpPr>
          <a:xfrm>
            <a:off x="4668770" y="3155987"/>
            <a:ext cx="1450975" cy="647701"/>
            <a:chOff x="7601719" y="5351874"/>
            <a:chExt cx="1450975" cy="64770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D25280-6202-4B12-B436-50F5F56FECE7}"/>
              </a:ext>
            </a:extLst>
          </p:cNvPr>
          <p:cNvGrpSpPr/>
          <p:nvPr/>
        </p:nvGrpSpPr>
        <p:grpSpPr>
          <a:xfrm>
            <a:off x="6365272" y="3155899"/>
            <a:ext cx="1450975" cy="647701"/>
            <a:chOff x="9298221" y="5351786"/>
            <a:chExt cx="1450975" cy="647701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077915" y="454794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/>
              <a:t>8 : 2 = 4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973948" y="162987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7012167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8071250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9143033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45" y="3104136"/>
            <a:ext cx="5925250" cy="287628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917511" y="3401658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/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917509" y="4332135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9A729F-BCA5-4B0D-8945-8E02A3F5B0FB}"/>
              </a:ext>
            </a:extLst>
          </p:cNvPr>
          <p:cNvSpPr/>
          <p:nvPr/>
        </p:nvSpPr>
        <p:spPr>
          <a:xfrm>
            <a:off x="917508" y="4800947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/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3482339" y="3424293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/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t="-9333" r="-4063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3482337" y="4361917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CE657-9F7C-4E06-A4D7-C44A96A7843E}"/>
              </a:ext>
            </a:extLst>
          </p:cNvPr>
          <p:cNvSpPr/>
          <p:nvPr/>
        </p:nvSpPr>
        <p:spPr>
          <a:xfrm>
            <a:off x="3482336" y="4830729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B5BDB1-DF9F-4821-A79E-8782CA3A468A}"/>
              </a:ext>
            </a:extLst>
          </p:cNvPr>
          <p:cNvSpPr/>
          <p:nvPr/>
        </p:nvSpPr>
        <p:spPr>
          <a:xfrm>
            <a:off x="3482335" y="5299541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2333397" y="337088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2333396" y="383237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2333395" y="428066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59B933-11B5-453C-8E9E-74D8E7838F53}"/>
              </a:ext>
            </a:extLst>
          </p:cNvPr>
          <p:cNvSpPr txBox="1"/>
          <p:nvPr/>
        </p:nvSpPr>
        <p:spPr>
          <a:xfrm>
            <a:off x="2333394" y="477390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C1DAAB-1F69-4633-AA79-3E9498D23964}"/>
              </a:ext>
            </a:extLst>
          </p:cNvPr>
          <p:cNvSpPr txBox="1"/>
          <p:nvPr/>
        </p:nvSpPr>
        <p:spPr>
          <a:xfrm>
            <a:off x="2233205" y="522904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4898225" y="340165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4798040" y="3841746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4898227" y="433498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CB7F9C-CFFD-4D55-9B54-0E7800D0B5DF}"/>
              </a:ext>
            </a:extLst>
          </p:cNvPr>
          <p:cNvSpPr txBox="1"/>
          <p:nvPr/>
        </p:nvSpPr>
        <p:spPr>
          <a:xfrm>
            <a:off x="4798038" y="47901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B5E2C6-3B10-4D1D-9CC5-762DB92FDFD3}"/>
              </a:ext>
            </a:extLst>
          </p:cNvPr>
          <p:cNvSpPr txBox="1"/>
          <p:nvPr/>
        </p:nvSpPr>
        <p:spPr>
          <a:xfrm>
            <a:off x="4898225" y="527701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29" y="2808375"/>
            <a:ext cx="7436541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951932" y="71549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789779" y="1757971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Đàn gà đó có số con gà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789779" y="228515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(con)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6753787" y="280441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10 con gà.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38E4E-3C10-4CD5-891B-84F310B3EFCE}"/>
              </a:ext>
            </a:extLst>
          </p:cNvPr>
          <p:cNvSpPr txBox="1"/>
          <p:nvPr/>
        </p:nvSpPr>
        <p:spPr>
          <a:xfrm>
            <a:off x="5678468" y="1230787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393</Words>
  <Application>Microsoft Office PowerPoint</Application>
  <PresentationFormat>Widescreen</PresentationFormat>
  <Paragraphs>100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169</cp:revision>
  <dcterms:created xsi:type="dcterms:W3CDTF">2021-06-02T01:34:28Z</dcterms:created>
  <dcterms:modified xsi:type="dcterms:W3CDTF">2025-02-10T12:28:32Z</dcterms:modified>
</cp:coreProperties>
</file>