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9" r:id="rId4"/>
    <p:sldId id="258" r:id="rId5"/>
    <p:sldId id="268" r:id="rId6"/>
    <p:sldId id="267" r:id="rId7"/>
    <p:sldId id="270" r:id="rId8"/>
    <p:sldId id="259" r:id="rId9"/>
    <p:sldId id="272" r:id="rId10"/>
    <p:sldId id="271" r:id="rId11"/>
    <p:sldId id="260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6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CD7F2-140E-7E2A-FC09-AF1507970AAF}"/>
              </a:ext>
            </a:extLst>
          </p:cNvPr>
          <p:cNvSpPr txBox="1"/>
          <p:nvPr/>
        </p:nvSpPr>
        <p:spPr>
          <a:xfrm>
            <a:off x="2956719" y="7543800"/>
            <a:ext cx="373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425" y="4605008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174" y="5497998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 + 2) x 2 = 20 (m)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85" y="6330758"/>
            <a:ext cx="30267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m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990600"/>
            <a:ext cx="10591800" cy="4198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613211"/>
            <a:ext cx="14961444" cy="1549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1600200"/>
            <a:ext cx="1279700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0574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0960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16764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5486400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1676400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121920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286000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048000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3733800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8118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408</Words>
  <Application>Microsoft Office PowerPoint</Application>
  <PresentationFormat>Custom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113</cp:revision>
  <dcterms:created xsi:type="dcterms:W3CDTF">2022-07-10T01:37:20Z</dcterms:created>
  <dcterms:modified xsi:type="dcterms:W3CDTF">2025-02-13T01:28:44Z</dcterms:modified>
</cp:coreProperties>
</file>