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30"/>
  </p:notesMasterIdLst>
  <p:sldIdLst>
    <p:sldId id="262" r:id="rId4"/>
    <p:sldId id="298" r:id="rId5"/>
    <p:sldId id="299" r:id="rId6"/>
    <p:sldId id="300" r:id="rId7"/>
    <p:sldId id="301" r:id="rId8"/>
    <p:sldId id="302" r:id="rId9"/>
    <p:sldId id="261" r:id="rId10"/>
    <p:sldId id="2636" r:id="rId11"/>
    <p:sldId id="2635" r:id="rId12"/>
    <p:sldId id="2644" r:id="rId13"/>
    <p:sldId id="2645" r:id="rId14"/>
    <p:sldId id="2646" r:id="rId15"/>
    <p:sldId id="2643" r:id="rId16"/>
    <p:sldId id="270" r:id="rId17"/>
    <p:sldId id="275" r:id="rId18"/>
    <p:sldId id="276" r:id="rId19"/>
    <p:sldId id="277" r:id="rId20"/>
    <p:sldId id="2638" r:id="rId21"/>
    <p:sldId id="2641" r:id="rId22"/>
    <p:sldId id="2647" r:id="rId23"/>
    <p:sldId id="2649" r:id="rId24"/>
    <p:sldId id="2648" r:id="rId25"/>
    <p:sldId id="2650" r:id="rId26"/>
    <p:sldId id="2633" r:id="rId27"/>
    <p:sldId id="2642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-19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8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9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các tích riêng trong phép nhân với số có 2 chữ số.</a:t>
            </a: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629</Words>
  <Application>Microsoft Office PowerPoint</Application>
  <PresentationFormat>Widescreen</PresentationFormat>
  <Paragraphs>111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微软雅黑</vt:lpstr>
      <vt:lpstr>Arial</vt:lpstr>
      <vt:lpstr>Bebas Neue</vt:lpstr>
      <vt:lpstr>Calibri</vt:lpstr>
      <vt:lpstr>Cambria</vt:lpstr>
      <vt:lpstr>等线</vt:lpstr>
      <vt:lpstr>等线 Light</vt:lpstr>
      <vt:lpstr>Karla</vt:lpstr>
      <vt:lpstr>Love Ya Like A Sister</vt:lpstr>
      <vt:lpstr>SVN-Gretoon</vt:lpstr>
      <vt:lpstr>Times New Roman</vt:lpstr>
      <vt:lpstr>Wingdings</vt:lpstr>
      <vt:lpstr>Office 主题​​</vt:lpstr>
      <vt:lpstr>Drop Dudes Minitheme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22</cp:revision>
  <dcterms:created xsi:type="dcterms:W3CDTF">2023-12-04T02:49:45Z</dcterms:created>
  <dcterms:modified xsi:type="dcterms:W3CDTF">2025-02-14T14:21:42Z</dcterms:modified>
</cp:coreProperties>
</file>