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  <p:sldMasterId id="2147483678" r:id="rId4"/>
    <p:sldMasterId id="2147483693" r:id="rId5"/>
    <p:sldMasterId id="2147483708" r:id="rId6"/>
  </p:sldMasterIdLst>
  <p:notesMasterIdLst>
    <p:notesMasterId r:id="rId9"/>
  </p:notesMasterIdLst>
  <p:handoutMasterIdLst>
    <p:handoutMasterId r:id="rId25"/>
  </p:handoutMasterIdLst>
  <p:sldIdLst>
    <p:sldId id="394" r:id="rId7"/>
    <p:sldId id="419" r:id="rId8"/>
    <p:sldId id="397" r:id="rId10"/>
    <p:sldId id="420" r:id="rId11"/>
    <p:sldId id="364" r:id="rId12"/>
    <p:sldId id="403" r:id="rId13"/>
    <p:sldId id="398" r:id="rId14"/>
    <p:sldId id="352" r:id="rId15"/>
    <p:sldId id="353" r:id="rId16"/>
    <p:sldId id="366" r:id="rId17"/>
    <p:sldId id="368" r:id="rId18"/>
    <p:sldId id="399" r:id="rId19"/>
    <p:sldId id="370" r:id="rId20"/>
    <p:sldId id="417" r:id="rId21"/>
    <p:sldId id="401" r:id="rId22"/>
    <p:sldId id="421" r:id="rId23"/>
    <p:sldId id="283" r:id="rId24"/>
  </p:sldIdLst>
  <p:sldSz cx="12192000" cy="6858000"/>
  <p:notesSz cx="6858000" cy="9144000"/>
  <p:defaultTextStyle>
    <a:defPPr>
      <a:defRPr lang="vi-V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Segoe Print" panose="02000600000000000000" pitchFamily="2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Segoe Print" panose="02000600000000000000" pitchFamily="2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Segoe Print" panose="02000600000000000000" pitchFamily="2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Segoe Print" panose="02000600000000000000" pitchFamily="2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Segoe Print" panose="02000600000000000000" pitchFamily="2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Segoe Print" panose="02000600000000000000" pitchFamily="2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Segoe Print" panose="02000600000000000000" pitchFamily="2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Segoe Print" panose="02000600000000000000" pitchFamily="2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Segoe Print" panose="02000600000000000000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6" userDrawn="1">
          <p15:clr>
            <a:srgbClr val="A4A3A4"/>
          </p15:clr>
        </p15:guide>
        <p15:guide id="2" pos="385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uong" initials="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F5AB1C69-6EDB-4FF4-983F-18BD219EF322}"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00"/>
    <p:restoredTop sz="95017"/>
  </p:normalViewPr>
  <p:slideViewPr>
    <p:cSldViewPr snapToGrid="0" showGuides="1">
      <p:cViewPr varScale="1">
        <p:scale>
          <a:sx n="74" d="100"/>
          <a:sy n="74" d="100"/>
        </p:scale>
        <p:origin x="-582" y="-90"/>
      </p:cViewPr>
      <p:guideLst>
        <p:guide orient="horz" pos="2116"/>
        <p:guide pos="38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Chỗ dành sẵn cho Đầ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 fontAlgn="auto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48410F-3A54-485D-B82A-CCAB0CA76A8A}" type="datetime1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Chỗ dành sẵn cho Số hiệu Bản chiế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p>
            <a:pPr lvl="0" algn="r" eaLnBrk="1" hangingPunct="1">
              <a:buNone/>
            </a:pPr>
            <a:fld id="{9A0DB2DC-4C9A-4742-B13C-FB6460FD3503}" type="slidenum">
              <a:rPr lang="vi-VN" sz="1200" dirty="0">
                <a:latin typeface="Arial" panose="020B0604020202020204" pitchFamily="34" charset="0"/>
              </a:rPr>
            </a:fld>
            <a:endParaRPr lang="vi-VN" sz="1200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Chỗ dành sẵn cho Tiêu đề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 fontAlgn="auto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03016B-B57B-4E8D-9CC8-4F1DE0BC4879}" type="datetime1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Chỗ dành sẵn cho Hình ảnh Trang chiế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Chỗ dành sẵ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p>
            <a:pPr lvl="0"/>
            <a:r>
              <a:rPr dirty="0"/>
              <a:t>Bấm để sửa kiểu văn bản Bản cái</a:t>
            </a:r>
            <a:endParaRPr dirty="0"/>
          </a:p>
          <a:p>
            <a:pPr lvl="1"/>
            <a:r>
              <a:rPr dirty="0"/>
              <a:t>Mức hai</a:t>
            </a:r>
            <a:endParaRPr dirty="0"/>
          </a:p>
          <a:p>
            <a:pPr lvl="2"/>
            <a:r>
              <a:rPr dirty="0"/>
              <a:t>Mức ba</a:t>
            </a:r>
            <a:endParaRPr dirty="0"/>
          </a:p>
          <a:p>
            <a:pPr lvl="3"/>
            <a:r>
              <a:rPr dirty="0"/>
              <a:t>Mức bốn</a:t>
            </a:r>
            <a:endParaRPr dirty="0"/>
          </a:p>
          <a:p>
            <a:pPr lvl="4"/>
            <a:r>
              <a:rPr dirty="0"/>
              <a:t>Mức năm</a:t>
            </a:r>
            <a:endParaRPr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Chỗ dành sẵn cho Số hiệu Bản chiế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p>
            <a:pPr lvl="0" algn="r" eaLnBrk="1" hangingPunct="1">
              <a:buNone/>
            </a:pPr>
            <a:fld id="{9A0DB2DC-4C9A-4742-B13C-FB6460FD3503}" type="slidenum">
              <a:rPr lang="vi-VN" sz="1200" dirty="0">
                <a:latin typeface="Arial" panose="020B0604020202020204" pitchFamily="34" charset="0"/>
              </a:rPr>
            </a:fld>
            <a:endParaRPr lang="vi-VN" sz="1200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>
            <a:normAutofit/>
          </a:bodyPr>
          <a:lstStyle>
            <a:lvl1pPr algn="l" rtl="0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Phụ đề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vi-VN" dirty="0">
                <a:cs typeface="Tahoma" panose="020B0604030504040204" pitchFamily="34" charset="0"/>
              </a:rPr>
            </a:fld>
            <a:endParaRPr lang="vi-VN" dirty="0">
              <a:latin typeface="Segoe Print" panose="02000600000000000000" pitchFamily="2" charset="0"/>
              <a:cs typeface="Tahom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94D281-22C2-4284-82DE-99368904B29D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 Ảnh có Chú thích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97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grpSp>
        <p:nvGrpSpPr>
          <p:cNvPr id="7" name="Nhóm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3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20" name="Nhóm 97"/>
          <p:cNvGrpSpPr/>
          <p:nvPr/>
        </p:nvGrpSpPr>
        <p:grpSpPr>
          <a:xfrm>
            <a:off x="5322489" y="319177"/>
            <a:ext cx="3389606" cy="2710837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1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7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9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0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1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33" name="Nhóm 111"/>
          <p:cNvGrpSpPr/>
          <p:nvPr/>
        </p:nvGrpSpPr>
        <p:grpSpPr>
          <a:xfrm>
            <a:off x="5322489" y="3245640"/>
            <a:ext cx="3389606" cy="271083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4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7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9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2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3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46" name="Chỗ dành sẵn cho Số Trang chiếu 7"/>
          <p:cNvSpPr>
            <a:spLocks noGrp="1"/>
          </p:cNvSpPr>
          <p:nvPr>
            <p:ph type="sldNum" sz="quarter" idx="4"/>
          </p:nvPr>
        </p:nvSpPr>
        <p:spPr>
          <a:xfrm>
            <a:off x="1065213" y="6019800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>
              <a:buNone/>
            </a:pPr>
            <a:fld id="{9A0DB2DC-4C9A-4742-B13C-FB6460FD3503}" type="slidenum">
              <a:rPr lang="vi-VN" dirty="0">
                <a:latin typeface="Arial" panose="020B0604020202020204" pitchFamily="34" charset="0"/>
                <a:cs typeface="Tahoma" panose="020B0604030504040204" pitchFamily="34" charset="0"/>
              </a:rPr>
            </a:fld>
            <a:endParaRPr lang="vi-VN" dirty="0">
              <a:latin typeface="Arial" panose="020B06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Chỗ dành sẵn cho Chân trang 6"/>
          <p:cNvSpPr>
            <a:spLocks noGrp="1"/>
          </p:cNvSpPr>
          <p:nvPr>
            <p:ph type="ftr" sz="quarter" idx="3"/>
          </p:nvPr>
        </p:nvSpPr>
        <p:spPr>
          <a:xfrm>
            <a:off x="1979613" y="6019800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8" name="Chỗ dành sẵn cho Ngày tháng 5"/>
          <p:cNvSpPr>
            <a:spLocks noGrp="1"/>
          </p:cNvSpPr>
          <p:nvPr>
            <p:ph type="dt" sz="half" idx="2"/>
          </p:nvPr>
        </p:nvSpPr>
        <p:spPr>
          <a:xfrm>
            <a:off x="8075613" y="6019800"/>
            <a:ext cx="1397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B817EC-8423-48CF-B934-5F63BB3C12D1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>
            <a:normAutofit/>
          </a:bodyPr>
          <a:lstStyle>
            <a:lvl1pPr algn="l" rtl="0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vi-VN" dirty="0">
                <a:cs typeface="Tahoma" panose="020B0604030504040204" pitchFamily="34" charset="0"/>
              </a:rPr>
            </a:fld>
            <a:endParaRPr lang="vi-VN" dirty="0">
              <a:latin typeface="Segoe Print" panose="02000600000000000000" pitchFamily="2" charset="0"/>
              <a:cs typeface="Tahoma" panose="020B060403050404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94D281-22C2-4284-82DE-99368904B29D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Nhóm 7"/>
          <p:cNvGrpSpPr/>
          <p:nvPr/>
        </p:nvGrpSpPr>
        <p:grpSpPr>
          <a:xfrm>
            <a:off x="595313" y="781050"/>
            <a:ext cx="6434137" cy="5054600"/>
            <a:chOff x="5162444" y="781398"/>
            <a:chExt cx="6433398" cy="5053665"/>
          </a:xfrm>
        </p:grpSpPr>
        <p:sp>
          <p:nvSpPr>
            <p:cNvPr id="8" name="Hình tự do 42"/>
            <p:cNvSpPr/>
            <p:nvPr/>
          </p:nvSpPr>
          <p:spPr bwMode="auto">
            <a:xfrm rot="16200000" flipV="1">
              <a:off x="3342718" y="3275693"/>
              <a:ext cx="3828342" cy="17460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Hình tự do 43"/>
            <p:cNvSpPr/>
            <p:nvPr/>
          </p:nvSpPr>
          <p:spPr bwMode="auto">
            <a:xfrm rot="16200000" flipV="1">
              <a:off x="9565004" y="3299501"/>
              <a:ext cx="3837865" cy="17461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11274" name="Nhóm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19" name="Hình tự do 41"/>
              <p:cNvSpPr/>
              <p:nvPr/>
            </p:nvSpPr>
            <p:spPr bwMode="auto">
              <a:xfrm rot="16200000" flipV="1">
                <a:off x="9392238" y="4188657"/>
                <a:ext cx="15872" cy="3086477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0" name="Hình tự do 44"/>
              <p:cNvSpPr/>
              <p:nvPr/>
            </p:nvSpPr>
            <p:spPr bwMode="auto">
              <a:xfrm rot="16200000" flipV="1">
                <a:off x="9367555" y="-651447"/>
                <a:ext cx="12698" cy="3033937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11" name="Hình tự do 45"/>
            <p:cNvSpPr>
              <a:spLocks noEditPoints="1"/>
            </p:cNvSpPr>
            <p:nvPr/>
          </p:nvSpPr>
          <p:spPr bwMode="auto">
            <a:xfrm rot="16200000" flipV="1">
              <a:off x="5185477" y="5323171"/>
              <a:ext cx="477750" cy="523815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Hình tự do 46"/>
            <p:cNvSpPr>
              <a:spLocks noEditPoints="1"/>
            </p:cNvSpPr>
            <p:nvPr/>
          </p:nvSpPr>
          <p:spPr bwMode="auto">
            <a:xfrm rot="16200000" flipV="1">
              <a:off x="5197383" y="5323965"/>
              <a:ext cx="477749" cy="512704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Hình tự do 47"/>
            <p:cNvSpPr>
              <a:spLocks noEditPoints="1"/>
            </p:cNvSpPr>
            <p:nvPr/>
          </p:nvSpPr>
          <p:spPr bwMode="auto">
            <a:xfrm rot="16200000" flipV="1">
              <a:off x="11077601" y="5321584"/>
              <a:ext cx="507906" cy="51905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" name="Hình tự do 48"/>
            <p:cNvSpPr>
              <a:spLocks noEditPoints="1"/>
            </p:cNvSpPr>
            <p:nvPr/>
          </p:nvSpPr>
          <p:spPr bwMode="auto">
            <a:xfrm rot="16200000" flipV="1">
              <a:off x="11092680" y="5320789"/>
              <a:ext cx="471401" cy="534926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Hình tự do 49"/>
            <p:cNvSpPr>
              <a:spLocks noEditPoints="1"/>
            </p:cNvSpPr>
            <p:nvPr/>
          </p:nvSpPr>
          <p:spPr bwMode="auto">
            <a:xfrm rot="16200000" flipV="1">
              <a:off x="11051408" y="771858"/>
              <a:ext cx="468226" cy="519052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Hình tự do 50"/>
            <p:cNvSpPr>
              <a:spLocks noEditPoints="1"/>
            </p:cNvSpPr>
            <p:nvPr/>
          </p:nvSpPr>
          <p:spPr bwMode="auto">
            <a:xfrm rot="16200000" flipV="1">
              <a:off x="11044265" y="786937"/>
              <a:ext cx="468226" cy="488894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Hình tự do 51"/>
            <p:cNvSpPr>
              <a:spLocks noEditPoints="1"/>
            </p:cNvSpPr>
            <p:nvPr/>
          </p:nvSpPr>
          <p:spPr bwMode="auto">
            <a:xfrm rot="16200000" flipV="1">
              <a:off x="5232300" y="721066"/>
              <a:ext cx="423785" cy="544449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Hình tự do 52"/>
            <p:cNvSpPr>
              <a:spLocks noEditPoints="1"/>
            </p:cNvSpPr>
            <p:nvPr/>
          </p:nvSpPr>
          <p:spPr bwMode="auto">
            <a:xfrm rot="16200000" flipV="1">
              <a:off x="5241825" y="749637"/>
              <a:ext cx="428546" cy="492068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>
            <a:normAutofit/>
          </a:bodyPr>
          <a:lstStyle>
            <a:lvl1pPr algn="l" rtl="0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Ảnh 2" descr="Chỗ dành sẵn trống để thêm một hình ảnh. Bấm vào chỗ dành sẵn, rồi chọn hình ảnh mà bạn muốn thêm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21" name="Chỗ dành sẵn cho Số Trang chiếu 6"/>
          <p:cNvSpPr>
            <a:spLocks noGrp="1"/>
          </p:cNvSpPr>
          <p:nvPr>
            <p:ph type="sldNum" sz="quarter" idx="4"/>
          </p:nvPr>
        </p:nvSpPr>
        <p:spPr>
          <a:xfrm>
            <a:off x="1065213" y="6019800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>
              <a:buNone/>
            </a:pPr>
            <a:fld id="{9A0DB2DC-4C9A-4742-B13C-FB6460FD3503}" type="slidenum">
              <a:rPr lang="vi-VN" dirty="0">
                <a:latin typeface="Arial" panose="020B0604020202020204" pitchFamily="34" charset="0"/>
                <a:cs typeface="Tahoma" panose="020B0604030504040204" pitchFamily="34" charset="0"/>
              </a:rPr>
            </a:fld>
            <a:endParaRPr lang="vi-VN" dirty="0">
              <a:latin typeface="Arial" panose="020B06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Chỗ dành sẵn cho Chân trang 5"/>
          <p:cNvSpPr>
            <a:spLocks noGrp="1"/>
          </p:cNvSpPr>
          <p:nvPr>
            <p:ph type="ftr" sz="quarter" idx="3"/>
          </p:nvPr>
        </p:nvSpPr>
        <p:spPr>
          <a:xfrm>
            <a:off x="1979613" y="6019800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hỗ dành sẵn cho Ngày tháng 4"/>
          <p:cNvSpPr>
            <a:spLocks noGrp="1"/>
          </p:cNvSpPr>
          <p:nvPr>
            <p:ph type="dt" sz="half" idx="12"/>
          </p:nvPr>
        </p:nvSpPr>
        <p:spPr>
          <a:xfrm>
            <a:off x="8075613" y="6019800"/>
            <a:ext cx="1397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7B3DA-C3BA-47FF-BC0C-31D02E61F9BE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vi-VN" dirty="0">
                <a:cs typeface="Tahoma" panose="020B0604030504040204" pitchFamily="34" charset="0"/>
              </a:rPr>
            </a:fld>
            <a:endParaRPr lang="vi-VN" dirty="0">
              <a:latin typeface="Segoe Print" panose="02000600000000000000" pitchFamily="2" charset="0"/>
              <a:cs typeface="Tahom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94D281-22C2-4284-82DE-99368904B29D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êu đề và Văn bản Dọc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>
            <a:lvl1pPr rtl="0">
              <a:defRPr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7" name="Chỗ dành sẵn cho Số Trang chiếu 5"/>
          <p:cNvSpPr>
            <a:spLocks noGrp="1"/>
          </p:cNvSpPr>
          <p:nvPr>
            <p:ph type="sldNum" sz="quarter" idx="4"/>
          </p:nvPr>
        </p:nvSpPr>
        <p:spPr>
          <a:xfrm>
            <a:off x="1065213" y="6019800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>
              <a:buNone/>
            </a:pPr>
            <a:fld id="{9A0DB2DC-4C9A-4742-B13C-FB6460FD3503}" type="slidenum">
              <a:rPr lang="vi-VN" dirty="0">
                <a:latin typeface="Arial" panose="020B0604020202020204" pitchFamily="34" charset="0"/>
                <a:cs typeface="Tahoma" panose="020B0604030504040204" pitchFamily="34" charset="0"/>
              </a:rPr>
            </a:fld>
            <a:endParaRPr lang="vi-VN" dirty="0">
              <a:latin typeface="Arial" panose="020B06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979613" y="6019800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8075613" y="6019800"/>
            <a:ext cx="1397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189231B-92DA-44E9-82DB-4022457E510D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>
            <a:normAutofit/>
          </a:bodyPr>
          <a:lstStyle>
            <a:lvl1pPr algn="l" rtl="0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Phụ đề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vi-VN" dirty="0">
                <a:cs typeface="Tahoma" panose="020B0604030504040204" pitchFamily="34" charset="0"/>
              </a:rPr>
            </a:fld>
            <a:endParaRPr lang="vi-VN" dirty="0">
              <a:latin typeface="Segoe Print" panose="02000600000000000000" pitchFamily="2" charset="0"/>
              <a:cs typeface="Tahom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2D3540-5337-4F5E-AD2D-24164C623B90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vi-VN" dirty="0">
                <a:cs typeface="Tahoma" panose="020B0604030504040204" pitchFamily="34" charset="0"/>
              </a:rPr>
            </a:fld>
            <a:endParaRPr lang="vi-VN" dirty="0">
              <a:latin typeface="Segoe Print" panose="02000600000000000000" pitchFamily="2" charset="0"/>
              <a:cs typeface="Tahom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2D3540-5337-4F5E-AD2D-24164C623B90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rtlCol="0">
            <a:normAutofit/>
          </a:bodyPr>
          <a:lstStyle>
            <a:lvl1pPr algn="l" rtl="0">
              <a:defRPr sz="4400"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vi-VN" dirty="0">
                <a:cs typeface="Tahoma" panose="020B0604030504040204" pitchFamily="34" charset="0"/>
              </a:rPr>
            </a:fld>
            <a:endParaRPr lang="vi-VN" dirty="0">
              <a:latin typeface="Segoe Print" panose="02000600000000000000" pitchFamily="2" charset="0"/>
              <a:cs typeface="Tahom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2D3540-5337-4F5E-AD2D-24164C623B90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4" name="Chỗ dành sẵn cho Nội dung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vi-VN" dirty="0">
                <a:cs typeface="Tahoma" panose="020B0604030504040204" pitchFamily="34" charset="0"/>
              </a:rPr>
            </a:fld>
            <a:endParaRPr lang="vi-VN" dirty="0">
              <a:latin typeface="Segoe Print" panose="02000600000000000000" pitchFamily="2" charset="0"/>
              <a:cs typeface="Tahoma" panose="020B060403050404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2D3540-5337-4F5E-AD2D-24164C623B90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hỗ dành sẵn cho Nội dung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hỗ dành sẵn cho Nội dung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vi-VN" dirty="0">
                <a:cs typeface="Tahoma" panose="020B0604030504040204" pitchFamily="34" charset="0"/>
              </a:rPr>
            </a:fld>
            <a:endParaRPr lang="vi-VN" dirty="0">
              <a:latin typeface="Segoe Print" panose="02000600000000000000" pitchFamily="2" charset="0"/>
              <a:cs typeface="Tahoma" panose="020B060403050404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2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2D3540-5337-4F5E-AD2D-24164C623B90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vi-VN" dirty="0">
                <a:cs typeface="Tahoma" panose="020B0604030504040204" pitchFamily="34" charset="0"/>
              </a:rPr>
            </a:fld>
            <a:endParaRPr lang="vi-VN" dirty="0">
              <a:latin typeface="Segoe Print" panose="02000600000000000000" pitchFamily="2" charset="0"/>
              <a:cs typeface="Tahom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94D281-22C2-4284-82DE-99368904B29D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vi-VN" dirty="0">
                <a:cs typeface="Tahoma" panose="020B0604030504040204" pitchFamily="34" charset="0"/>
              </a:rPr>
            </a:fld>
            <a:endParaRPr lang="vi-VN" dirty="0">
              <a:latin typeface="Segoe Print" panose="02000600000000000000" pitchFamily="2" charset="0"/>
              <a:cs typeface="Tahoma" panose="020B060403050404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2D3540-5337-4F5E-AD2D-24164C623B90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vi-VN" dirty="0">
                <a:cs typeface="Tahoma" panose="020B0604030504040204" pitchFamily="34" charset="0"/>
              </a:rPr>
            </a:fld>
            <a:endParaRPr lang="vi-VN" dirty="0">
              <a:latin typeface="Segoe Print" panose="02000600000000000000" pitchFamily="2" charset="0"/>
              <a:cs typeface="Tahoma" panose="020B060403050404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2D3540-5337-4F5E-AD2D-24164C623B90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i Ảnh có Chú thích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6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9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37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hỗ dành sẵn cho Văn bản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grpSp>
        <p:nvGrpSpPr>
          <p:cNvPr id="7" name="Nhóm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Nhóm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1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3" name="Chỗ dành sẵn cho Số Trang chiếu 7"/>
          <p:cNvSpPr>
            <a:spLocks noGrp="1"/>
          </p:cNvSpPr>
          <p:nvPr>
            <p:ph type="sldNum" sz="quarter" idx="4"/>
          </p:nvPr>
        </p:nvSpPr>
        <p:spPr>
          <a:xfrm>
            <a:off x="1065213" y="6019800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>
              <a:buNone/>
            </a:pPr>
            <a:fld id="{9A0DB2DC-4C9A-4742-B13C-FB6460FD3503}" type="slidenum">
              <a:rPr lang="vi-VN" dirty="0">
                <a:latin typeface="Arial" panose="020B0604020202020204" pitchFamily="34" charset="0"/>
                <a:cs typeface="Tahoma" panose="020B0604030504040204" pitchFamily="34" charset="0"/>
              </a:rPr>
            </a:fld>
            <a:endParaRPr lang="vi-VN" dirty="0">
              <a:latin typeface="Arial" panose="020B06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Chỗ dành sẵn cho Chân trang 6"/>
          <p:cNvSpPr>
            <a:spLocks noGrp="1"/>
          </p:cNvSpPr>
          <p:nvPr>
            <p:ph type="ftr" sz="quarter" idx="3"/>
          </p:nvPr>
        </p:nvSpPr>
        <p:spPr>
          <a:xfrm>
            <a:off x="1979613" y="6019800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5" name="Chỗ dành sẵn cho Ngày tháng 5"/>
          <p:cNvSpPr>
            <a:spLocks noGrp="1"/>
          </p:cNvSpPr>
          <p:nvPr>
            <p:ph type="dt" sz="half" idx="12"/>
          </p:nvPr>
        </p:nvSpPr>
        <p:spPr>
          <a:xfrm>
            <a:off x="8075613" y="6019800"/>
            <a:ext cx="1397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CF89552-BAC0-4783-946F-B4B7302A06CC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 Ảnh có Chú thích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79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1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8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2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80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3" name="Chỗ dành sẵn cho Văn bản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grpSp>
        <p:nvGrpSpPr>
          <p:cNvPr id="7" name="Nhóm 51"/>
          <p:cNvGrpSpPr>
            <a:grpSpLocks noChangeAspect="1"/>
          </p:cNvGrpSpPr>
          <p:nvPr/>
        </p:nvGrpSpPr>
        <p:grpSpPr>
          <a:xfrm rot="5400000">
            <a:off x="1045139" y="1678105"/>
            <a:ext cx="3123346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Nhóm 83"/>
          <p:cNvGrpSpPr>
            <a:grpSpLocks noChangeAspect="1"/>
          </p:cNvGrpSpPr>
          <p:nvPr/>
        </p:nvGrpSpPr>
        <p:grpSpPr>
          <a:xfrm rot="5400000">
            <a:off x="4517134" y="1678105"/>
            <a:ext cx="3123348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1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3" name="Nhóm 96"/>
          <p:cNvGrpSpPr>
            <a:grpSpLocks noChangeAspect="1"/>
          </p:cNvGrpSpPr>
          <p:nvPr/>
        </p:nvGrpSpPr>
        <p:grpSpPr>
          <a:xfrm rot="5400000">
            <a:off x="8019008" y="1678105"/>
            <a:ext cx="3123348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4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6" name="Chỗ dành sẵn cho Số Trang chiếu 7"/>
          <p:cNvSpPr>
            <a:spLocks noGrp="1"/>
          </p:cNvSpPr>
          <p:nvPr>
            <p:ph type="sldNum" sz="quarter" idx="4"/>
          </p:nvPr>
        </p:nvSpPr>
        <p:spPr>
          <a:xfrm>
            <a:off x="1065213" y="6019800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>
              <a:buNone/>
            </a:pPr>
            <a:fld id="{9A0DB2DC-4C9A-4742-B13C-FB6460FD3503}" type="slidenum">
              <a:rPr lang="vi-VN" dirty="0">
                <a:latin typeface="Arial" panose="020B0604020202020204" pitchFamily="34" charset="0"/>
                <a:cs typeface="Tahoma" panose="020B0604030504040204" pitchFamily="34" charset="0"/>
              </a:rPr>
            </a:fld>
            <a:endParaRPr lang="vi-VN" dirty="0">
              <a:latin typeface="Arial" panose="020B06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Chỗ dành sẵn cho Chân trang 6"/>
          <p:cNvSpPr>
            <a:spLocks noGrp="1"/>
          </p:cNvSpPr>
          <p:nvPr>
            <p:ph type="ftr" sz="quarter" idx="3"/>
          </p:nvPr>
        </p:nvSpPr>
        <p:spPr>
          <a:xfrm>
            <a:off x="1979613" y="6019800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8" name="Chỗ dành sẵn cho Ngày tháng 5"/>
          <p:cNvSpPr>
            <a:spLocks noGrp="1"/>
          </p:cNvSpPr>
          <p:nvPr>
            <p:ph type="dt" sz="half" idx="12"/>
          </p:nvPr>
        </p:nvSpPr>
        <p:spPr>
          <a:xfrm>
            <a:off x="8075613" y="6019800"/>
            <a:ext cx="1397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51992AD-59AD-4223-9D25-28C57C9B0568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 Ảnh có Chú thích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97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grpSp>
        <p:nvGrpSpPr>
          <p:cNvPr id="7" name="Nhóm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3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Nhóm 97"/>
          <p:cNvGrpSpPr/>
          <p:nvPr/>
        </p:nvGrpSpPr>
        <p:grpSpPr>
          <a:xfrm>
            <a:off x="5322489" y="319177"/>
            <a:ext cx="3389606" cy="2710837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1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3" name="Nhóm 111"/>
          <p:cNvGrpSpPr/>
          <p:nvPr/>
        </p:nvGrpSpPr>
        <p:grpSpPr>
          <a:xfrm>
            <a:off x="5322489" y="3245640"/>
            <a:ext cx="3389606" cy="271083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4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6" name="Chỗ dành sẵn cho Số Trang chiếu 7"/>
          <p:cNvSpPr>
            <a:spLocks noGrp="1"/>
          </p:cNvSpPr>
          <p:nvPr>
            <p:ph type="sldNum" sz="quarter" idx="4"/>
          </p:nvPr>
        </p:nvSpPr>
        <p:spPr>
          <a:xfrm>
            <a:off x="1065213" y="6019800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>
              <a:buNone/>
            </a:pPr>
            <a:fld id="{9A0DB2DC-4C9A-4742-B13C-FB6460FD3503}" type="slidenum">
              <a:rPr lang="vi-VN" dirty="0">
                <a:latin typeface="Arial" panose="020B0604020202020204" pitchFamily="34" charset="0"/>
                <a:cs typeface="Tahoma" panose="020B0604030504040204" pitchFamily="34" charset="0"/>
              </a:rPr>
            </a:fld>
            <a:endParaRPr lang="vi-VN" dirty="0">
              <a:latin typeface="Arial" panose="020B06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Chỗ dành sẵn cho Chân trang 6"/>
          <p:cNvSpPr>
            <a:spLocks noGrp="1"/>
          </p:cNvSpPr>
          <p:nvPr>
            <p:ph type="ftr" sz="quarter" idx="3"/>
          </p:nvPr>
        </p:nvSpPr>
        <p:spPr>
          <a:xfrm>
            <a:off x="1979613" y="6019800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8" name="Chỗ dành sẵn cho Ngày tháng 5"/>
          <p:cNvSpPr>
            <a:spLocks noGrp="1"/>
          </p:cNvSpPr>
          <p:nvPr>
            <p:ph type="dt" sz="half" idx="2"/>
          </p:nvPr>
        </p:nvSpPr>
        <p:spPr>
          <a:xfrm>
            <a:off x="8075613" y="6019800"/>
            <a:ext cx="1397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CF25A8C-FFDD-4DCB-9374-998FBAC667CC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>
            <a:normAutofit/>
          </a:bodyPr>
          <a:lstStyle>
            <a:lvl1pPr algn="l" rtl="0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vi-VN" dirty="0">
                <a:cs typeface="Tahoma" panose="020B0604030504040204" pitchFamily="34" charset="0"/>
              </a:rPr>
            </a:fld>
            <a:endParaRPr lang="vi-VN" dirty="0">
              <a:latin typeface="Segoe Print" panose="02000600000000000000" pitchFamily="2" charset="0"/>
              <a:cs typeface="Tahoma" panose="020B060403050404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2D3540-5337-4F5E-AD2D-24164C623B90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Nhóm 7"/>
          <p:cNvGrpSpPr/>
          <p:nvPr/>
        </p:nvGrpSpPr>
        <p:grpSpPr>
          <a:xfrm>
            <a:off x="595313" y="781050"/>
            <a:ext cx="6434137" cy="5054600"/>
            <a:chOff x="5162444" y="781398"/>
            <a:chExt cx="6433398" cy="5053665"/>
          </a:xfrm>
        </p:grpSpPr>
        <p:sp>
          <p:nvSpPr>
            <p:cNvPr id="8" name="Hình tự do 42"/>
            <p:cNvSpPr/>
            <p:nvPr/>
          </p:nvSpPr>
          <p:spPr bwMode="auto">
            <a:xfrm rot="16200000" flipV="1">
              <a:off x="3342718" y="3275693"/>
              <a:ext cx="3828342" cy="17460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Hình tự do 43"/>
            <p:cNvSpPr/>
            <p:nvPr/>
          </p:nvSpPr>
          <p:spPr bwMode="auto">
            <a:xfrm rot="16200000" flipV="1">
              <a:off x="9565004" y="3299501"/>
              <a:ext cx="3837865" cy="17461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25610" name="Nhóm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19" name="Hình tự do 41"/>
              <p:cNvSpPr/>
              <p:nvPr/>
            </p:nvSpPr>
            <p:spPr bwMode="auto">
              <a:xfrm rot="16200000" flipV="1">
                <a:off x="9392238" y="4188657"/>
                <a:ext cx="15872" cy="3086477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9A5315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0" name="Hình tự do 44"/>
              <p:cNvSpPr/>
              <p:nvPr/>
            </p:nvSpPr>
            <p:spPr bwMode="auto">
              <a:xfrm rot="16200000" flipV="1">
                <a:off x="9367555" y="-651447"/>
                <a:ext cx="12698" cy="3033937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9A5315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" name="Hình tự do 45"/>
            <p:cNvSpPr>
              <a:spLocks noEditPoints="1"/>
            </p:cNvSpPr>
            <p:nvPr/>
          </p:nvSpPr>
          <p:spPr bwMode="auto">
            <a:xfrm rot="16200000" flipV="1">
              <a:off x="5185477" y="5323171"/>
              <a:ext cx="477750" cy="523815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Hình tự do 46"/>
            <p:cNvSpPr>
              <a:spLocks noEditPoints="1"/>
            </p:cNvSpPr>
            <p:nvPr/>
          </p:nvSpPr>
          <p:spPr bwMode="auto">
            <a:xfrm rot="16200000" flipV="1">
              <a:off x="5197383" y="5323965"/>
              <a:ext cx="477749" cy="512704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Hình tự do 47"/>
            <p:cNvSpPr>
              <a:spLocks noEditPoints="1"/>
            </p:cNvSpPr>
            <p:nvPr/>
          </p:nvSpPr>
          <p:spPr bwMode="auto">
            <a:xfrm rot="16200000" flipV="1">
              <a:off x="11077601" y="5321584"/>
              <a:ext cx="507906" cy="51905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Hình tự do 48"/>
            <p:cNvSpPr>
              <a:spLocks noEditPoints="1"/>
            </p:cNvSpPr>
            <p:nvPr/>
          </p:nvSpPr>
          <p:spPr bwMode="auto">
            <a:xfrm rot="16200000" flipV="1">
              <a:off x="11092680" y="5320789"/>
              <a:ext cx="471401" cy="534926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Hình tự do 49"/>
            <p:cNvSpPr>
              <a:spLocks noEditPoints="1"/>
            </p:cNvSpPr>
            <p:nvPr/>
          </p:nvSpPr>
          <p:spPr bwMode="auto">
            <a:xfrm rot="16200000" flipV="1">
              <a:off x="11051408" y="771858"/>
              <a:ext cx="468226" cy="519052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Hình tự do 50"/>
            <p:cNvSpPr>
              <a:spLocks noEditPoints="1"/>
            </p:cNvSpPr>
            <p:nvPr/>
          </p:nvSpPr>
          <p:spPr bwMode="auto">
            <a:xfrm rot="16200000" flipV="1">
              <a:off x="11044265" y="786937"/>
              <a:ext cx="468226" cy="488894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Hình tự do 51"/>
            <p:cNvSpPr>
              <a:spLocks noEditPoints="1"/>
            </p:cNvSpPr>
            <p:nvPr/>
          </p:nvSpPr>
          <p:spPr bwMode="auto">
            <a:xfrm rot="16200000" flipV="1">
              <a:off x="5232300" y="721066"/>
              <a:ext cx="423785" cy="544449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Hình tự do 52"/>
            <p:cNvSpPr>
              <a:spLocks noEditPoints="1"/>
            </p:cNvSpPr>
            <p:nvPr/>
          </p:nvSpPr>
          <p:spPr bwMode="auto">
            <a:xfrm rot="16200000" flipV="1">
              <a:off x="5241825" y="749637"/>
              <a:ext cx="428546" cy="492068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>
            <a:normAutofit/>
          </a:bodyPr>
          <a:lstStyle>
            <a:lvl1pPr algn="l" rtl="0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Ảnh 2" descr="Chỗ dành sẵn trống để thêm một hình ảnh. Bấm vào chỗ dành sẵn, rồi chọn hình ảnh mà bạn muốn thêm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21" name="Chỗ dành sẵn cho Số Trang chiếu 6"/>
          <p:cNvSpPr>
            <a:spLocks noGrp="1"/>
          </p:cNvSpPr>
          <p:nvPr>
            <p:ph type="sldNum" sz="quarter" idx="4"/>
          </p:nvPr>
        </p:nvSpPr>
        <p:spPr>
          <a:xfrm>
            <a:off x="1065213" y="6019800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>
              <a:buNone/>
            </a:pPr>
            <a:fld id="{9A0DB2DC-4C9A-4742-B13C-FB6460FD3503}" type="slidenum">
              <a:rPr lang="vi-VN" dirty="0">
                <a:latin typeface="Arial" panose="020B0604020202020204" pitchFamily="34" charset="0"/>
                <a:cs typeface="Tahoma" panose="020B0604030504040204" pitchFamily="34" charset="0"/>
              </a:rPr>
            </a:fld>
            <a:endParaRPr lang="vi-VN" dirty="0">
              <a:latin typeface="Arial" panose="020B06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Chỗ dành sẵn cho Chân trang 5"/>
          <p:cNvSpPr>
            <a:spLocks noGrp="1"/>
          </p:cNvSpPr>
          <p:nvPr>
            <p:ph type="ftr" sz="quarter" idx="3"/>
          </p:nvPr>
        </p:nvSpPr>
        <p:spPr>
          <a:xfrm>
            <a:off x="1979613" y="6019800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hỗ dành sẵn cho Ngày tháng 4"/>
          <p:cNvSpPr>
            <a:spLocks noGrp="1"/>
          </p:cNvSpPr>
          <p:nvPr>
            <p:ph type="dt" sz="half" idx="12"/>
          </p:nvPr>
        </p:nvSpPr>
        <p:spPr>
          <a:xfrm>
            <a:off x="8075613" y="6019800"/>
            <a:ext cx="1397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0EF296-7BC4-4BEF-89CA-D6EF958E90D2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vi-VN" dirty="0">
                <a:cs typeface="Tahoma" panose="020B0604030504040204" pitchFamily="34" charset="0"/>
              </a:rPr>
            </a:fld>
            <a:endParaRPr lang="vi-VN" dirty="0">
              <a:latin typeface="Segoe Print" panose="02000600000000000000" pitchFamily="2" charset="0"/>
              <a:cs typeface="Tahom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2D3540-5337-4F5E-AD2D-24164C623B90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êu đề và Văn bản Dọc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>
            <a:lvl1pPr rtl="0">
              <a:defRPr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7" name="Chỗ dành sẵn cho Số Trang chiếu 5"/>
          <p:cNvSpPr>
            <a:spLocks noGrp="1"/>
          </p:cNvSpPr>
          <p:nvPr>
            <p:ph type="sldNum" sz="quarter" idx="4"/>
          </p:nvPr>
        </p:nvSpPr>
        <p:spPr>
          <a:xfrm>
            <a:off x="1065213" y="6019800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>
              <a:buNone/>
            </a:pPr>
            <a:fld id="{9A0DB2DC-4C9A-4742-B13C-FB6460FD3503}" type="slidenum">
              <a:rPr lang="vi-VN" dirty="0">
                <a:latin typeface="Arial" panose="020B0604020202020204" pitchFamily="34" charset="0"/>
                <a:cs typeface="Tahoma" panose="020B0604030504040204" pitchFamily="34" charset="0"/>
              </a:rPr>
            </a:fld>
            <a:endParaRPr lang="vi-VN" dirty="0">
              <a:latin typeface="Arial" panose="020B06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979613" y="6019800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8075613" y="6019800"/>
            <a:ext cx="1397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4541E65-BA24-4CFF-973E-65DEBB6F1F85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>
            <a:normAutofit/>
          </a:bodyPr>
          <a:lstStyle>
            <a:lvl1pPr algn="l" rtl="0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Phụ đề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vi-VN" dirty="0">
                <a:cs typeface="Tahoma" panose="020B0604030504040204" pitchFamily="34" charset="0"/>
              </a:rPr>
            </a:fld>
            <a:endParaRPr lang="vi-VN" dirty="0">
              <a:latin typeface="Segoe Print" panose="02000600000000000000" pitchFamily="2" charset="0"/>
              <a:cs typeface="Tahom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3519E9-0724-45E9-92E7-CAAAAF76CF45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rtlCol="0">
            <a:normAutofit/>
          </a:bodyPr>
          <a:lstStyle>
            <a:lvl1pPr algn="l" rtl="0">
              <a:defRPr sz="4400"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vi-VN" dirty="0">
                <a:cs typeface="Tahoma" panose="020B0604030504040204" pitchFamily="34" charset="0"/>
              </a:rPr>
            </a:fld>
            <a:endParaRPr lang="vi-VN" dirty="0">
              <a:latin typeface="Segoe Print" panose="02000600000000000000" pitchFamily="2" charset="0"/>
              <a:cs typeface="Tahom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94D281-22C2-4284-82DE-99368904B29D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vi-VN" dirty="0">
                <a:cs typeface="Tahoma" panose="020B0604030504040204" pitchFamily="34" charset="0"/>
              </a:rPr>
            </a:fld>
            <a:endParaRPr lang="vi-VN" dirty="0">
              <a:latin typeface="Segoe Print" panose="02000600000000000000" pitchFamily="2" charset="0"/>
              <a:cs typeface="Tahom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3519E9-0724-45E9-92E7-CAAAAF76CF45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rtlCol="0">
            <a:normAutofit/>
          </a:bodyPr>
          <a:lstStyle>
            <a:lvl1pPr algn="l" rtl="0">
              <a:defRPr sz="4400"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vi-VN" dirty="0">
                <a:cs typeface="Tahoma" panose="020B0604030504040204" pitchFamily="34" charset="0"/>
              </a:rPr>
            </a:fld>
            <a:endParaRPr lang="vi-VN" dirty="0">
              <a:latin typeface="Segoe Print" panose="02000600000000000000" pitchFamily="2" charset="0"/>
              <a:cs typeface="Tahom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3519E9-0724-45E9-92E7-CAAAAF76CF45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4" name="Chỗ dành sẵn cho Nội dung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vi-VN" dirty="0">
                <a:cs typeface="Tahoma" panose="020B0604030504040204" pitchFamily="34" charset="0"/>
              </a:rPr>
            </a:fld>
            <a:endParaRPr lang="vi-VN" dirty="0">
              <a:latin typeface="Segoe Print" panose="02000600000000000000" pitchFamily="2" charset="0"/>
              <a:cs typeface="Tahoma" panose="020B060403050404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3519E9-0724-45E9-92E7-CAAAAF76CF45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hỗ dành sẵn cho Nội dung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hỗ dành sẵn cho Nội dung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vi-VN" dirty="0">
                <a:cs typeface="Tahoma" panose="020B0604030504040204" pitchFamily="34" charset="0"/>
              </a:rPr>
            </a:fld>
            <a:endParaRPr lang="vi-VN" dirty="0">
              <a:latin typeface="Segoe Print" panose="02000600000000000000" pitchFamily="2" charset="0"/>
              <a:cs typeface="Tahoma" panose="020B060403050404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2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3519E9-0724-45E9-92E7-CAAAAF76CF45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vi-VN" dirty="0">
                <a:cs typeface="Tahoma" panose="020B0604030504040204" pitchFamily="34" charset="0"/>
              </a:rPr>
            </a:fld>
            <a:endParaRPr lang="vi-VN" dirty="0">
              <a:latin typeface="Segoe Print" panose="02000600000000000000" pitchFamily="2" charset="0"/>
              <a:cs typeface="Tahoma" panose="020B060403050404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3519E9-0724-45E9-92E7-CAAAAF76CF45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vi-VN" dirty="0">
                <a:cs typeface="Tahoma" panose="020B0604030504040204" pitchFamily="34" charset="0"/>
              </a:rPr>
            </a:fld>
            <a:endParaRPr lang="vi-VN" dirty="0">
              <a:latin typeface="Segoe Print" panose="02000600000000000000" pitchFamily="2" charset="0"/>
              <a:cs typeface="Tahoma" panose="020B060403050404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3519E9-0724-45E9-92E7-CAAAAF76CF45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i Ảnh có Chú thích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6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9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37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hỗ dành sẵn cho Văn bản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grpSp>
        <p:nvGrpSpPr>
          <p:cNvPr id="7" name="Nhóm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Nhóm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1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3" name="Chỗ dành sẵn cho Số Trang chiếu 7"/>
          <p:cNvSpPr>
            <a:spLocks noGrp="1"/>
          </p:cNvSpPr>
          <p:nvPr>
            <p:ph type="sldNum" sz="quarter" idx="4"/>
          </p:nvPr>
        </p:nvSpPr>
        <p:spPr>
          <a:xfrm>
            <a:off x="1065213" y="6019800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>
              <a:buNone/>
            </a:pPr>
            <a:fld id="{9A0DB2DC-4C9A-4742-B13C-FB6460FD3503}" type="slidenum">
              <a:rPr lang="vi-VN" dirty="0">
                <a:latin typeface="Arial" panose="020B0604020202020204" pitchFamily="34" charset="0"/>
                <a:cs typeface="Tahoma" panose="020B0604030504040204" pitchFamily="34" charset="0"/>
              </a:rPr>
            </a:fld>
            <a:endParaRPr lang="vi-VN" dirty="0">
              <a:latin typeface="Arial" panose="020B06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Chỗ dành sẵn cho Chân trang 6"/>
          <p:cNvSpPr>
            <a:spLocks noGrp="1"/>
          </p:cNvSpPr>
          <p:nvPr>
            <p:ph type="ftr" sz="quarter" idx="3"/>
          </p:nvPr>
        </p:nvSpPr>
        <p:spPr>
          <a:xfrm>
            <a:off x="1979613" y="6019800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5" name="Chỗ dành sẵn cho Ngày tháng 5"/>
          <p:cNvSpPr>
            <a:spLocks noGrp="1"/>
          </p:cNvSpPr>
          <p:nvPr>
            <p:ph type="dt" sz="half" idx="12"/>
          </p:nvPr>
        </p:nvSpPr>
        <p:spPr>
          <a:xfrm>
            <a:off x="8075613" y="6019800"/>
            <a:ext cx="1397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C4ECC78-6944-40D5-8B42-2CD3B200F023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 Ảnh có Chú thích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79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1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8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2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80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3" name="Chỗ dành sẵn cho Văn bản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grpSp>
        <p:nvGrpSpPr>
          <p:cNvPr id="7" name="Nhóm 51"/>
          <p:cNvGrpSpPr>
            <a:grpSpLocks noChangeAspect="1"/>
          </p:cNvGrpSpPr>
          <p:nvPr/>
        </p:nvGrpSpPr>
        <p:grpSpPr>
          <a:xfrm rot="5400000">
            <a:off x="1045139" y="1678105"/>
            <a:ext cx="3123346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Nhóm 83"/>
          <p:cNvGrpSpPr>
            <a:grpSpLocks noChangeAspect="1"/>
          </p:cNvGrpSpPr>
          <p:nvPr/>
        </p:nvGrpSpPr>
        <p:grpSpPr>
          <a:xfrm rot="5400000">
            <a:off x="4517134" y="1678105"/>
            <a:ext cx="3123348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1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3" name="Nhóm 96"/>
          <p:cNvGrpSpPr>
            <a:grpSpLocks noChangeAspect="1"/>
          </p:cNvGrpSpPr>
          <p:nvPr/>
        </p:nvGrpSpPr>
        <p:grpSpPr>
          <a:xfrm rot="5400000">
            <a:off x="8019008" y="1678105"/>
            <a:ext cx="3123348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4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6" name="Chỗ dành sẵn cho Số Trang chiếu 7"/>
          <p:cNvSpPr>
            <a:spLocks noGrp="1"/>
          </p:cNvSpPr>
          <p:nvPr>
            <p:ph type="sldNum" sz="quarter" idx="4"/>
          </p:nvPr>
        </p:nvSpPr>
        <p:spPr>
          <a:xfrm>
            <a:off x="1065213" y="6019800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>
              <a:buNone/>
            </a:pPr>
            <a:fld id="{9A0DB2DC-4C9A-4742-B13C-FB6460FD3503}" type="slidenum">
              <a:rPr lang="vi-VN" dirty="0">
                <a:latin typeface="Arial" panose="020B0604020202020204" pitchFamily="34" charset="0"/>
                <a:cs typeface="Tahoma" panose="020B0604030504040204" pitchFamily="34" charset="0"/>
              </a:rPr>
            </a:fld>
            <a:endParaRPr lang="vi-VN" dirty="0">
              <a:latin typeface="Arial" panose="020B06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Chỗ dành sẵn cho Chân trang 6"/>
          <p:cNvSpPr>
            <a:spLocks noGrp="1"/>
          </p:cNvSpPr>
          <p:nvPr>
            <p:ph type="ftr" sz="quarter" idx="3"/>
          </p:nvPr>
        </p:nvSpPr>
        <p:spPr>
          <a:xfrm>
            <a:off x="1979613" y="6019800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8" name="Chỗ dành sẵn cho Ngày tháng 5"/>
          <p:cNvSpPr>
            <a:spLocks noGrp="1"/>
          </p:cNvSpPr>
          <p:nvPr>
            <p:ph type="dt" sz="half" idx="12"/>
          </p:nvPr>
        </p:nvSpPr>
        <p:spPr>
          <a:xfrm>
            <a:off x="8075613" y="6019800"/>
            <a:ext cx="1397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29EE1D7-BB4E-4F98-9EA2-C5EDEBEFBB59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 Ảnh có Chú thích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97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grpSp>
        <p:nvGrpSpPr>
          <p:cNvPr id="7" name="Nhóm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3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Nhóm 97"/>
          <p:cNvGrpSpPr/>
          <p:nvPr/>
        </p:nvGrpSpPr>
        <p:grpSpPr>
          <a:xfrm>
            <a:off x="5322489" y="319177"/>
            <a:ext cx="3389606" cy="2710837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1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3" name="Nhóm 111"/>
          <p:cNvGrpSpPr/>
          <p:nvPr/>
        </p:nvGrpSpPr>
        <p:grpSpPr>
          <a:xfrm>
            <a:off x="5322489" y="3245640"/>
            <a:ext cx="3389606" cy="271083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4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6" name="Chỗ dành sẵn cho Số Trang chiếu 7"/>
          <p:cNvSpPr>
            <a:spLocks noGrp="1"/>
          </p:cNvSpPr>
          <p:nvPr>
            <p:ph type="sldNum" sz="quarter" idx="4"/>
          </p:nvPr>
        </p:nvSpPr>
        <p:spPr>
          <a:xfrm>
            <a:off x="1065213" y="6019800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>
              <a:buNone/>
            </a:pPr>
            <a:fld id="{9A0DB2DC-4C9A-4742-B13C-FB6460FD3503}" type="slidenum">
              <a:rPr lang="vi-VN" dirty="0">
                <a:latin typeface="Arial" panose="020B0604020202020204" pitchFamily="34" charset="0"/>
                <a:cs typeface="Tahoma" panose="020B0604030504040204" pitchFamily="34" charset="0"/>
              </a:rPr>
            </a:fld>
            <a:endParaRPr lang="vi-VN" dirty="0">
              <a:latin typeface="Arial" panose="020B06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Chỗ dành sẵn cho Chân trang 6"/>
          <p:cNvSpPr>
            <a:spLocks noGrp="1"/>
          </p:cNvSpPr>
          <p:nvPr>
            <p:ph type="ftr" sz="quarter" idx="3"/>
          </p:nvPr>
        </p:nvSpPr>
        <p:spPr>
          <a:xfrm>
            <a:off x="1979613" y="6019800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8" name="Chỗ dành sẵn cho Ngày tháng 5"/>
          <p:cNvSpPr>
            <a:spLocks noGrp="1"/>
          </p:cNvSpPr>
          <p:nvPr>
            <p:ph type="dt" sz="half" idx="2"/>
          </p:nvPr>
        </p:nvSpPr>
        <p:spPr>
          <a:xfrm>
            <a:off x="8075613" y="6019800"/>
            <a:ext cx="1397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FD70467-7F22-40BD-A710-A3ADE7FAF644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>
            <a:normAutofit/>
          </a:bodyPr>
          <a:lstStyle>
            <a:lvl1pPr algn="l" rtl="0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vi-VN" dirty="0">
                <a:cs typeface="Tahoma" panose="020B0604030504040204" pitchFamily="34" charset="0"/>
              </a:rPr>
            </a:fld>
            <a:endParaRPr lang="vi-VN" dirty="0">
              <a:latin typeface="Segoe Print" panose="02000600000000000000" pitchFamily="2" charset="0"/>
              <a:cs typeface="Tahoma" panose="020B060403050404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3519E9-0724-45E9-92E7-CAAAAF76CF45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4" name="Chỗ dành sẵn cho Nội dung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vi-VN" dirty="0">
                <a:cs typeface="Tahoma" panose="020B0604030504040204" pitchFamily="34" charset="0"/>
              </a:rPr>
            </a:fld>
            <a:endParaRPr lang="vi-VN" dirty="0">
              <a:latin typeface="Segoe Print" panose="02000600000000000000" pitchFamily="2" charset="0"/>
              <a:cs typeface="Tahoma" panose="020B060403050404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94D281-22C2-4284-82DE-99368904B29D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Nhóm 7"/>
          <p:cNvGrpSpPr/>
          <p:nvPr/>
        </p:nvGrpSpPr>
        <p:grpSpPr>
          <a:xfrm>
            <a:off x="595313" y="781050"/>
            <a:ext cx="6434137" cy="5054600"/>
            <a:chOff x="5162444" y="781398"/>
            <a:chExt cx="6433398" cy="5053665"/>
          </a:xfrm>
        </p:grpSpPr>
        <p:sp>
          <p:nvSpPr>
            <p:cNvPr id="8" name="Hình tự do 42"/>
            <p:cNvSpPr/>
            <p:nvPr/>
          </p:nvSpPr>
          <p:spPr bwMode="auto">
            <a:xfrm rot="16200000" flipV="1">
              <a:off x="3342718" y="3275693"/>
              <a:ext cx="3828342" cy="17460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Hình tự do 43"/>
            <p:cNvSpPr/>
            <p:nvPr/>
          </p:nvSpPr>
          <p:spPr bwMode="auto">
            <a:xfrm rot="16200000" flipV="1">
              <a:off x="9565004" y="3299501"/>
              <a:ext cx="3837865" cy="17461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32778" name="Nhóm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19" name="Hình tự do 41"/>
              <p:cNvSpPr/>
              <p:nvPr/>
            </p:nvSpPr>
            <p:spPr bwMode="auto">
              <a:xfrm rot="16200000" flipV="1">
                <a:off x="9392238" y="4188657"/>
                <a:ext cx="15872" cy="3086477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9A5315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0" name="Hình tự do 44"/>
              <p:cNvSpPr/>
              <p:nvPr/>
            </p:nvSpPr>
            <p:spPr bwMode="auto">
              <a:xfrm rot="16200000" flipV="1">
                <a:off x="9367555" y="-651447"/>
                <a:ext cx="12698" cy="3033937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9A5315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" name="Hình tự do 45"/>
            <p:cNvSpPr>
              <a:spLocks noEditPoints="1"/>
            </p:cNvSpPr>
            <p:nvPr/>
          </p:nvSpPr>
          <p:spPr bwMode="auto">
            <a:xfrm rot="16200000" flipV="1">
              <a:off x="5185477" y="5323171"/>
              <a:ext cx="477750" cy="523815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Hình tự do 46"/>
            <p:cNvSpPr>
              <a:spLocks noEditPoints="1"/>
            </p:cNvSpPr>
            <p:nvPr/>
          </p:nvSpPr>
          <p:spPr bwMode="auto">
            <a:xfrm rot="16200000" flipV="1">
              <a:off x="5197383" y="5323965"/>
              <a:ext cx="477749" cy="512704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Hình tự do 47"/>
            <p:cNvSpPr>
              <a:spLocks noEditPoints="1"/>
            </p:cNvSpPr>
            <p:nvPr/>
          </p:nvSpPr>
          <p:spPr bwMode="auto">
            <a:xfrm rot="16200000" flipV="1">
              <a:off x="11077601" y="5321584"/>
              <a:ext cx="507906" cy="51905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Hình tự do 48"/>
            <p:cNvSpPr>
              <a:spLocks noEditPoints="1"/>
            </p:cNvSpPr>
            <p:nvPr/>
          </p:nvSpPr>
          <p:spPr bwMode="auto">
            <a:xfrm rot="16200000" flipV="1">
              <a:off x="11092680" y="5320789"/>
              <a:ext cx="471401" cy="534926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Hình tự do 49"/>
            <p:cNvSpPr>
              <a:spLocks noEditPoints="1"/>
            </p:cNvSpPr>
            <p:nvPr/>
          </p:nvSpPr>
          <p:spPr bwMode="auto">
            <a:xfrm rot="16200000" flipV="1">
              <a:off x="11051408" y="771858"/>
              <a:ext cx="468226" cy="519052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Hình tự do 50"/>
            <p:cNvSpPr>
              <a:spLocks noEditPoints="1"/>
            </p:cNvSpPr>
            <p:nvPr/>
          </p:nvSpPr>
          <p:spPr bwMode="auto">
            <a:xfrm rot="16200000" flipV="1">
              <a:off x="11044265" y="786937"/>
              <a:ext cx="468226" cy="488894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Hình tự do 51"/>
            <p:cNvSpPr>
              <a:spLocks noEditPoints="1"/>
            </p:cNvSpPr>
            <p:nvPr/>
          </p:nvSpPr>
          <p:spPr bwMode="auto">
            <a:xfrm rot="16200000" flipV="1">
              <a:off x="5232300" y="721066"/>
              <a:ext cx="423785" cy="544449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Hình tự do 52"/>
            <p:cNvSpPr>
              <a:spLocks noEditPoints="1"/>
            </p:cNvSpPr>
            <p:nvPr/>
          </p:nvSpPr>
          <p:spPr bwMode="auto">
            <a:xfrm rot="16200000" flipV="1">
              <a:off x="5241825" y="749637"/>
              <a:ext cx="428546" cy="492068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>
            <a:normAutofit/>
          </a:bodyPr>
          <a:lstStyle>
            <a:lvl1pPr algn="l" rtl="0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Ảnh 2" descr="Chỗ dành sẵn trống để thêm một hình ảnh. Bấm vào chỗ dành sẵn, rồi chọn hình ảnh mà bạn muốn thêm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21" name="Chỗ dành sẵn cho Số Trang chiếu 6"/>
          <p:cNvSpPr>
            <a:spLocks noGrp="1"/>
          </p:cNvSpPr>
          <p:nvPr>
            <p:ph type="sldNum" sz="quarter" idx="4"/>
          </p:nvPr>
        </p:nvSpPr>
        <p:spPr>
          <a:xfrm>
            <a:off x="1065213" y="6019800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>
              <a:buNone/>
            </a:pPr>
            <a:fld id="{9A0DB2DC-4C9A-4742-B13C-FB6460FD3503}" type="slidenum">
              <a:rPr lang="vi-VN" dirty="0">
                <a:latin typeface="Arial" panose="020B0604020202020204" pitchFamily="34" charset="0"/>
                <a:cs typeface="Tahoma" panose="020B0604030504040204" pitchFamily="34" charset="0"/>
              </a:rPr>
            </a:fld>
            <a:endParaRPr lang="vi-VN" dirty="0">
              <a:latin typeface="Arial" panose="020B06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Chỗ dành sẵn cho Chân trang 5"/>
          <p:cNvSpPr>
            <a:spLocks noGrp="1"/>
          </p:cNvSpPr>
          <p:nvPr>
            <p:ph type="ftr" sz="quarter" idx="3"/>
          </p:nvPr>
        </p:nvSpPr>
        <p:spPr>
          <a:xfrm>
            <a:off x="1979613" y="6019800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hỗ dành sẵn cho Ngày tháng 4"/>
          <p:cNvSpPr>
            <a:spLocks noGrp="1"/>
          </p:cNvSpPr>
          <p:nvPr>
            <p:ph type="dt" sz="half" idx="12"/>
          </p:nvPr>
        </p:nvSpPr>
        <p:spPr>
          <a:xfrm>
            <a:off x="8075613" y="6019800"/>
            <a:ext cx="1397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5BA3229-7670-477B-94B4-ACEF4E6FE35D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vi-VN" dirty="0">
                <a:cs typeface="Tahoma" panose="020B0604030504040204" pitchFamily="34" charset="0"/>
              </a:rPr>
            </a:fld>
            <a:endParaRPr lang="vi-VN" dirty="0">
              <a:latin typeface="Segoe Print" panose="02000600000000000000" pitchFamily="2" charset="0"/>
              <a:cs typeface="Tahom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3519E9-0724-45E9-92E7-CAAAAF76CF45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êu đề và Văn bản Dọc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>
            <a:lvl1pPr rtl="0">
              <a:defRPr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7" name="Chỗ dành sẵn cho Số Trang chiếu 5"/>
          <p:cNvSpPr>
            <a:spLocks noGrp="1"/>
          </p:cNvSpPr>
          <p:nvPr>
            <p:ph type="sldNum" sz="quarter" idx="4"/>
          </p:nvPr>
        </p:nvSpPr>
        <p:spPr>
          <a:xfrm>
            <a:off x="1065213" y="6019800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>
              <a:buNone/>
            </a:pPr>
            <a:fld id="{9A0DB2DC-4C9A-4742-B13C-FB6460FD3503}" type="slidenum">
              <a:rPr lang="vi-VN" dirty="0">
                <a:latin typeface="Arial" panose="020B0604020202020204" pitchFamily="34" charset="0"/>
                <a:cs typeface="Tahoma" panose="020B0604030504040204" pitchFamily="34" charset="0"/>
              </a:rPr>
            </a:fld>
            <a:endParaRPr lang="vi-VN" dirty="0">
              <a:latin typeface="Arial" panose="020B06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979613" y="6019800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8075613" y="6019800"/>
            <a:ext cx="1397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EF9ACC-691B-4D9D-9928-590A938AABE2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>
            <a:normAutofit/>
          </a:bodyPr>
          <a:lstStyle>
            <a:lvl1pPr algn="l" rtl="0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Phụ đề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vi-VN" dirty="0">
                <a:cs typeface="Tahoma" panose="020B0604030504040204" pitchFamily="34" charset="0"/>
              </a:rPr>
            </a:fld>
            <a:endParaRPr lang="vi-VN" dirty="0">
              <a:latin typeface="Segoe Print" panose="02000600000000000000" pitchFamily="2" charset="0"/>
              <a:cs typeface="Tahom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2D3540-5337-4F5E-AD2D-24164C623B90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vi-VN" dirty="0">
                <a:cs typeface="Tahoma" panose="020B0604030504040204" pitchFamily="34" charset="0"/>
              </a:rPr>
            </a:fld>
            <a:endParaRPr lang="vi-VN" dirty="0">
              <a:latin typeface="Segoe Print" panose="02000600000000000000" pitchFamily="2" charset="0"/>
              <a:cs typeface="Tahom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2D3540-5337-4F5E-AD2D-24164C623B90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rtlCol="0">
            <a:normAutofit/>
          </a:bodyPr>
          <a:lstStyle>
            <a:lvl1pPr algn="l" rtl="0">
              <a:defRPr sz="4400"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vi-VN" dirty="0">
                <a:cs typeface="Tahoma" panose="020B0604030504040204" pitchFamily="34" charset="0"/>
              </a:rPr>
            </a:fld>
            <a:endParaRPr lang="vi-VN" dirty="0">
              <a:latin typeface="Segoe Print" panose="02000600000000000000" pitchFamily="2" charset="0"/>
              <a:cs typeface="Tahom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2D3540-5337-4F5E-AD2D-24164C623B90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4" name="Chỗ dành sẵn cho Nội dung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vi-VN" dirty="0">
                <a:cs typeface="Tahoma" panose="020B0604030504040204" pitchFamily="34" charset="0"/>
              </a:rPr>
            </a:fld>
            <a:endParaRPr lang="vi-VN" dirty="0">
              <a:latin typeface="Segoe Print" panose="02000600000000000000" pitchFamily="2" charset="0"/>
              <a:cs typeface="Tahoma" panose="020B060403050404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2D3540-5337-4F5E-AD2D-24164C623B90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hỗ dành sẵn cho Nội dung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hỗ dành sẵn cho Nội dung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vi-VN" dirty="0">
                <a:cs typeface="Tahoma" panose="020B0604030504040204" pitchFamily="34" charset="0"/>
              </a:rPr>
            </a:fld>
            <a:endParaRPr lang="vi-VN" dirty="0">
              <a:latin typeface="Segoe Print" panose="02000600000000000000" pitchFamily="2" charset="0"/>
              <a:cs typeface="Tahoma" panose="020B060403050404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2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2D3540-5337-4F5E-AD2D-24164C623B90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vi-VN" dirty="0">
                <a:cs typeface="Tahoma" panose="020B0604030504040204" pitchFamily="34" charset="0"/>
              </a:rPr>
            </a:fld>
            <a:endParaRPr lang="vi-VN" dirty="0">
              <a:latin typeface="Segoe Print" panose="02000600000000000000" pitchFamily="2" charset="0"/>
              <a:cs typeface="Tahoma" panose="020B060403050404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2D3540-5337-4F5E-AD2D-24164C623B90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vi-VN" dirty="0">
                <a:cs typeface="Tahoma" panose="020B0604030504040204" pitchFamily="34" charset="0"/>
              </a:rPr>
            </a:fld>
            <a:endParaRPr lang="vi-VN" dirty="0">
              <a:latin typeface="Segoe Print" panose="02000600000000000000" pitchFamily="2" charset="0"/>
              <a:cs typeface="Tahoma" panose="020B060403050404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2D3540-5337-4F5E-AD2D-24164C623B90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hỗ dành sẵn cho Nội dung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hỗ dành sẵn cho Nội dung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vi-VN" dirty="0">
                <a:cs typeface="Tahoma" panose="020B0604030504040204" pitchFamily="34" charset="0"/>
              </a:rPr>
            </a:fld>
            <a:endParaRPr lang="vi-VN" dirty="0">
              <a:latin typeface="Segoe Print" panose="02000600000000000000" pitchFamily="2" charset="0"/>
              <a:cs typeface="Tahoma" panose="020B060403050404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2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94D281-22C2-4284-82DE-99368904B29D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i Ảnh có Chú thích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6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9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37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hỗ dành sẵn cho Văn bản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grpSp>
        <p:nvGrpSpPr>
          <p:cNvPr id="7" name="Nhóm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Nhóm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1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3" name="Chỗ dành sẵn cho Số Trang chiếu 7"/>
          <p:cNvSpPr>
            <a:spLocks noGrp="1"/>
          </p:cNvSpPr>
          <p:nvPr>
            <p:ph type="sldNum" sz="quarter" idx="4"/>
          </p:nvPr>
        </p:nvSpPr>
        <p:spPr>
          <a:xfrm>
            <a:off x="1065213" y="6019800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>
              <a:buNone/>
            </a:pPr>
            <a:fld id="{9A0DB2DC-4C9A-4742-B13C-FB6460FD3503}" type="slidenum">
              <a:rPr lang="vi-VN" dirty="0">
                <a:latin typeface="Arial" panose="020B0604020202020204" pitchFamily="34" charset="0"/>
                <a:cs typeface="Tahoma" panose="020B0604030504040204" pitchFamily="34" charset="0"/>
              </a:rPr>
            </a:fld>
            <a:endParaRPr lang="vi-VN" dirty="0">
              <a:latin typeface="Arial" panose="020B06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Chỗ dành sẵn cho Chân trang 6"/>
          <p:cNvSpPr>
            <a:spLocks noGrp="1"/>
          </p:cNvSpPr>
          <p:nvPr>
            <p:ph type="ftr" sz="quarter" idx="3"/>
          </p:nvPr>
        </p:nvSpPr>
        <p:spPr>
          <a:xfrm>
            <a:off x="1979613" y="6019800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5" name="Chỗ dành sẵn cho Ngày tháng 5"/>
          <p:cNvSpPr>
            <a:spLocks noGrp="1"/>
          </p:cNvSpPr>
          <p:nvPr>
            <p:ph type="dt" sz="half" idx="12"/>
          </p:nvPr>
        </p:nvSpPr>
        <p:spPr>
          <a:xfrm>
            <a:off x="8075613" y="6019800"/>
            <a:ext cx="1397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CF89552-BAC0-4783-946F-B4B7302A06CC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 Ảnh có Chú thích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79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1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8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2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80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3" name="Chỗ dành sẵn cho Văn bản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grpSp>
        <p:nvGrpSpPr>
          <p:cNvPr id="7" name="Nhóm 51"/>
          <p:cNvGrpSpPr>
            <a:grpSpLocks noChangeAspect="1"/>
          </p:cNvGrpSpPr>
          <p:nvPr/>
        </p:nvGrpSpPr>
        <p:grpSpPr>
          <a:xfrm rot="5400000">
            <a:off x="1045139" y="1678105"/>
            <a:ext cx="3123346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Nhóm 83"/>
          <p:cNvGrpSpPr>
            <a:grpSpLocks noChangeAspect="1"/>
          </p:cNvGrpSpPr>
          <p:nvPr/>
        </p:nvGrpSpPr>
        <p:grpSpPr>
          <a:xfrm rot="5400000">
            <a:off x="4517134" y="1678105"/>
            <a:ext cx="3123348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1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3" name="Nhóm 96"/>
          <p:cNvGrpSpPr>
            <a:grpSpLocks noChangeAspect="1"/>
          </p:cNvGrpSpPr>
          <p:nvPr/>
        </p:nvGrpSpPr>
        <p:grpSpPr>
          <a:xfrm rot="5400000">
            <a:off x="8019008" y="1678105"/>
            <a:ext cx="3123348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4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6" name="Chỗ dành sẵn cho Số Trang chiếu 7"/>
          <p:cNvSpPr>
            <a:spLocks noGrp="1"/>
          </p:cNvSpPr>
          <p:nvPr>
            <p:ph type="sldNum" sz="quarter" idx="4"/>
          </p:nvPr>
        </p:nvSpPr>
        <p:spPr>
          <a:xfrm>
            <a:off x="1065213" y="6019800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>
              <a:buNone/>
            </a:pPr>
            <a:fld id="{9A0DB2DC-4C9A-4742-B13C-FB6460FD3503}" type="slidenum">
              <a:rPr lang="vi-VN" dirty="0">
                <a:latin typeface="Arial" panose="020B0604020202020204" pitchFamily="34" charset="0"/>
                <a:cs typeface="Tahoma" panose="020B0604030504040204" pitchFamily="34" charset="0"/>
              </a:rPr>
            </a:fld>
            <a:endParaRPr lang="vi-VN" dirty="0">
              <a:latin typeface="Arial" panose="020B06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Chỗ dành sẵn cho Chân trang 6"/>
          <p:cNvSpPr>
            <a:spLocks noGrp="1"/>
          </p:cNvSpPr>
          <p:nvPr>
            <p:ph type="ftr" sz="quarter" idx="3"/>
          </p:nvPr>
        </p:nvSpPr>
        <p:spPr>
          <a:xfrm>
            <a:off x="1979613" y="6019800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8" name="Chỗ dành sẵn cho Ngày tháng 5"/>
          <p:cNvSpPr>
            <a:spLocks noGrp="1"/>
          </p:cNvSpPr>
          <p:nvPr>
            <p:ph type="dt" sz="half" idx="12"/>
          </p:nvPr>
        </p:nvSpPr>
        <p:spPr>
          <a:xfrm>
            <a:off x="8075613" y="6019800"/>
            <a:ext cx="1397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51992AD-59AD-4223-9D25-28C57C9B0568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 Ảnh có Chú thích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97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grpSp>
        <p:nvGrpSpPr>
          <p:cNvPr id="7" name="Nhóm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3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Nhóm 97"/>
          <p:cNvGrpSpPr/>
          <p:nvPr/>
        </p:nvGrpSpPr>
        <p:grpSpPr>
          <a:xfrm>
            <a:off x="5322489" y="319177"/>
            <a:ext cx="3389606" cy="2710837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1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3" name="Nhóm 111"/>
          <p:cNvGrpSpPr/>
          <p:nvPr/>
        </p:nvGrpSpPr>
        <p:grpSpPr>
          <a:xfrm>
            <a:off x="5322489" y="3245640"/>
            <a:ext cx="3389606" cy="271083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4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6" name="Chỗ dành sẵn cho Số Trang chiếu 7"/>
          <p:cNvSpPr>
            <a:spLocks noGrp="1"/>
          </p:cNvSpPr>
          <p:nvPr>
            <p:ph type="sldNum" sz="quarter" idx="4"/>
          </p:nvPr>
        </p:nvSpPr>
        <p:spPr>
          <a:xfrm>
            <a:off x="1065213" y="6019800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>
              <a:buNone/>
            </a:pPr>
            <a:fld id="{9A0DB2DC-4C9A-4742-B13C-FB6460FD3503}" type="slidenum">
              <a:rPr lang="vi-VN" dirty="0">
                <a:latin typeface="Arial" panose="020B0604020202020204" pitchFamily="34" charset="0"/>
                <a:cs typeface="Tahoma" panose="020B0604030504040204" pitchFamily="34" charset="0"/>
              </a:rPr>
            </a:fld>
            <a:endParaRPr lang="vi-VN" dirty="0">
              <a:latin typeface="Arial" panose="020B06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Chỗ dành sẵn cho Chân trang 6"/>
          <p:cNvSpPr>
            <a:spLocks noGrp="1"/>
          </p:cNvSpPr>
          <p:nvPr>
            <p:ph type="ftr" sz="quarter" idx="3"/>
          </p:nvPr>
        </p:nvSpPr>
        <p:spPr>
          <a:xfrm>
            <a:off x="1979613" y="6019800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8" name="Chỗ dành sẵn cho Ngày tháng 5"/>
          <p:cNvSpPr>
            <a:spLocks noGrp="1"/>
          </p:cNvSpPr>
          <p:nvPr>
            <p:ph type="dt" sz="half" idx="2"/>
          </p:nvPr>
        </p:nvSpPr>
        <p:spPr>
          <a:xfrm>
            <a:off x="8075613" y="6019800"/>
            <a:ext cx="1397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CF25A8C-FFDD-4DCB-9374-998FBAC667CC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>
            <a:normAutofit/>
          </a:bodyPr>
          <a:lstStyle>
            <a:lvl1pPr algn="l" rtl="0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vi-VN" dirty="0">
                <a:cs typeface="Tahoma" panose="020B0604030504040204" pitchFamily="34" charset="0"/>
              </a:rPr>
            </a:fld>
            <a:endParaRPr lang="vi-VN" dirty="0">
              <a:latin typeface="Segoe Print" panose="02000600000000000000" pitchFamily="2" charset="0"/>
              <a:cs typeface="Tahoma" panose="020B060403050404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2D3540-5337-4F5E-AD2D-24164C623B90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Nhóm 7"/>
          <p:cNvGrpSpPr/>
          <p:nvPr/>
        </p:nvGrpSpPr>
        <p:grpSpPr>
          <a:xfrm>
            <a:off x="595313" y="781050"/>
            <a:ext cx="6434137" cy="5054600"/>
            <a:chOff x="5162444" y="781398"/>
            <a:chExt cx="6433398" cy="5053665"/>
          </a:xfrm>
        </p:grpSpPr>
        <p:sp>
          <p:nvSpPr>
            <p:cNvPr id="8" name="Hình tự do 42"/>
            <p:cNvSpPr/>
            <p:nvPr/>
          </p:nvSpPr>
          <p:spPr bwMode="auto">
            <a:xfrm rot="16200000" flipV="1">
              <a:off x="3342718" y="3275693"/>
              <a:ext cx="3828342" cy="17460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Hình tự do 43"/>
            <p:cNvSpPr/>
            <p:nvPr/>
          </p:nvSpPr>
          <p:spPr bwMode="auto">
            <a:xfrm rot="16200000" flipV="1">
              <a:off x="9565004" y="3299501"/>
              <a:ext cx="3837865" cy="17461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25610" name="Nhóm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19" name="Hình tự do 41"/>
              <p:cNvSpPr/>
              <p:nvPr/>
            </p:nvSpPr>
            <p:spPr bwMode="auto">
              <a:xfrm rot="16200000" flipV="1">
                <a:off x="9392238" y="4188657"/>
                <a:ext cx="15872" cy="3086477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9A5315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0" name="Hình tự do 44"/>
              <p:cNvSpPr/>
              <p:nvPr/>
            </p:nvSpPr>
            <p:spPr bwMode="auto">
              <a:xfrm rot="16200000" flipV="1">
                <a:off x="9367555" y="-651447"/>
                <a:ext cx="12698" cy="3033937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9A5315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" name="Hình tự do 45"/>
            <p:cNvSpPr>
              <a:spLocks noEditPoints="1"/>
            </p:cNvSpPr>
            <p:nvPr/>
          </p:nvSpPr>
          <p:spPr bwMode="auto">
            <a:xfrm rot="16200000" flipV="1">
              <a:off x="5185477" y="5323171"/>
              <a:ext cx="477750" cy="523815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Hình tự do 46"/>
            <p:cNvSpPr>
              <a:spLocks noEditPoints="1"/>
            </p:cNvSpPr>
            <p:nvPr/>
          </p:nvSpPr>
          <p:spPr bwMode="auto">
            <a:xfrm rot="16200000" flipV="1">
              <a:off x="5197383" y="5323965"/>
              <a:ext cx="477749" cy="512704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Hình tự do 47"/>
            <p:cNvSpPr>
              <a:spLocks noEditPoints="1"/>
            </p:cNvSpPr>
            <p:nvPr/>
          </p:nvSpPr>
          <p:spPr bwMode="auto">
            <a:xfrm rot="16200000" flipV="1">
              <a:off x="11077601" y="5321584"/>
              <a:ext cx="507906" cy="51905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Hình tự do 48"/>
            <p:cNvSpPr>
              <a:spLocks noEditPoints="1"/>
            </p:cNvSpPr>
            <p:nvPr/>
          </p:nvSpPr>
          <p:spPr bwMode="auto">
            <a:xfrm rot="16200000" flipV="1">
              <a:off x="11092680" y="5320789"/>
              <a:ext cx="471401" cy="534926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Hình tự do 49"/>
            <p:cNvSpPr>
              <a:spLocks noEditPoints="1"/>
            </p:cNvSpPr>
            <p:nvPr/>
          </p:nvSpPr>
          <p:spPr bwMode="auto">
            <a:xfrm rot="16200000" flipV="1">
              <a:off x="11051408" y="771858"/>
              <a:ext cx="468226" cy="519052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Hình tự do 50"/>
            <p:cNvSpPr>
              <a:spLocks noEditPoints="1"/>
            </p:cNvSpPr>
            <p:nvPr/>
          </p:nvSpPr>
          <p:spPr bwMode="auto">
            <a:xfrm rot="16200000" flipV="1">
              <a:off x="11044265" y="786937"/>
              <a:ext cx="468226" cy="488894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Hình tự do 51"/>
            <p:cNvSpPr>
              <a:spLocks noEditPoints="1"/>
            </p:cNvSpPr>
            <p:nvPr/>
          </p:nvSpPr>
          <p:spPr bwMode="auto">
            <a:xfrm rot="16200000" flipV="1">
              <a:off x="5232300" y="721066"/>
              <a:ext cx="423785" cy="544449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Hình tự do 52"/>
            <p:cNvSpPr>
              <a:spLocks noEditPoints="1"/>
            </p:cNvSpPr>
            <p:nvPr/>
          </p:nvSpPr>
          <p:spPr bwMode="auto">
            <a:xfrm rot="16200000" flipV="1">
              <a:off x="5241825" y="749637"/>
              <a:ext cx="428546" cy="492068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>
            <a:normAutofit/>
          </a:bodyPr>
          <a:lstStyle>
            <a:lvl1pPr algn="l" rtl="0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Ảnh 2" descr="Chỗ dành sẵn trống để thêm một hình ảnh. Bấm vào chỗ dành sẵn, rồi chọn hình ảnh mà bạn muốn thêm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21" name="Chỗ dành sẵn cho Số Trang chiếu 6"/>
          <p:cNvSpPr>
            <a:spLocks noGrp="1"/>
          </p:cNvSpPr>
          <p:nvPr>
            <p:ph type="sldNum" sz="quarter" idx="4"/>
          </p:nvPr>
        </p:nvSpPr>
        <p:spPr>
          <a:xfrm>
            <a:off x="1065213" y="6019800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>
              <a:buNone/>
            </a:pPr>
            <a:fld id="{9A0DB2DC-4C9A-4742-B13C-FB6460FD3503}" type="slidenum">
              <a:rPr lang="vi-VN" dirty="0">
                <a:latin typeface="Arial" panose="020B0604020202020204" pitchFamily="34" charset="0"/>
                <a:cs typeface="Tahoma" panose="020B0604030504040204" pitchFamily="34" charset="0"/>
              </a:rPr>
            </a:fld>
            <a:endParaRPr lang="vi-VN" dirty="0">
              <a:latin typeface="Arial" panose="020B06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Chỗ dành sẵn cho Chân trang 5"/>
          <p:cNvSpPr>
            <a:spLocks noGrp="1"/>
          </p:cNvSpPr>
          <p:nvPr>
            <p:ph type="ftr" sz="quarter" idx="3"/>
          </p:nvPr>
        </p:nvSpPr>
        <p:spPr>
          <a:xfrm>
            <a:off x="1979613" y="6019800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hỗ dành sẵn cho Ngày tháng 4"/>
          <p:cNvSpPr>
            <a:spLocks noGrp="1"/>
          </p:cNvSpPr>
          <p:nvPr>
            <p:ph type="dt" sz="half" idx="12"/>
          </p:nvPr>
        </p:nvSpPr>
        <p:spPr>
          <a:xfrm>
            <a:off x="8075613" y="6019800"/>
            <a:ext cx="1397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0EF296-7BC4-4BEF-89CA-D6EF958E90D2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vi-VN" dirty="0">
                <a:cs typeface="Tahoma" panose="020B0604030504040204" pitchFamily="34" charset="0"/>
              </a:rPr>
            </a:fld>
            <a:endParaRPr lang="vi-VN" dirty="0">
              <a:latin typeface="Segoe Print" panose="02000600000000000000" pitchFamily="2" charset="0"/>
              <a:cs typeface="Tahom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2D3540-5337-4F5E-AD2D-24164C623B90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êu đề và Văn bản Dọc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>
            <a:lvl1pPr rtl="0">
              <a:defRPr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7" name="Chỗ dành sẵn cho Số Trang chiếu 5"/>
          <p:cNvSpPr>
            <a:spLocks noGrp="1"/>
          </p:cNvSpPr>
          <p:nvPr>
            <p:ph type="sldNum" sz="quarter" idx="4"/>
          </p:nvPr>
        </p:nvSpPr>
        <p:spPr>
          <a:xfrm>
            <a:off x="1065213" y="6019800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>
              <a:buNone/>
            </a:pPr>
            <a:fld id="{9A0DB2DC-4C9A-4742-B13C-FB6460FD3503}" type="slidenum">
              <a:rPr lang="vi-VN" dirty="0">
                <a:latin typeface="Arial" panose="020B0604020202020204" pitchFamily="34" charset="0"/>
                <a:cs typeface="Tahoma" panose="020B0604030504040204" pitchFamily="34" charset="0"/>
              </a:rPr>
            </a:fld>
            <a:endParaRPr lang="vi-VN" dirty="0">
              <a:latin typeface="Arial" panose="020B06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979613" y="6019800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8075613" y="6019800"/>
            <a:ext cx="1397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4541E65-BA24-4CFF-973E-65DEBB6F1F85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>
            <a:normAutofit/>
          </a:bodyPr>
          <a:lstStyle>
            <a:lvl1pPr algn="l" rtl="0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Phụ đề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vi-VN" dirty="0">
                <a:cs typeface="Tahoma" panose="020B0604030504040204" pitchFamily="34" charset="0"/>
              </a:rPr>
            </a:fld>
            <a:endParaRPr lang="vi-VN" dirty="0">
              <a:latin typeface="Segoe Print" panose="02000600000000000000" pitchFamily="2" charset="0"/>
              <a:cs typeface="Tahom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94D281-22C2-4284-82DE-99368904B29D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vi-VN" dirty="0">
                <a:cs typeface="Tahoma" panose="020B0604030504040204" pitchFamily="34" charset="0"/>
              </a:rPr>
            </a:fld>
            <a:endParaRPr lang="vi-VN" dirty="0">
              <a:latin typeface="Segoe Print" panose="02000600000000000000" pitchFamily="2" charset="0"/>
              <a:cs typeface="Tahom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94D281-22C2-4284-82DE-99368904B29D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rtlCol="0">
            <a:normAutofit/>
          </a:bodyPr>
          <a:lstStyle>
            <a:lvl1pPr algn="l" rtl="0">
              <a:defRPr sz="4400"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vi-VN" dirty="0">
                <a:cs typeface="Tahoma" panose="020B0604030504040204" pitchFamily="34" charset="0"/>
              </a:rPr>
            </a:fld>
            <a:endParaRPr lang="vi-VN" dirty="0">
              <a:latin typeface="Segoe Print" panose="02000600000000000000" pitchFamily="2" charset="0"/>
              <a:cs typeface="Tahom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94D281-22C2-4284-82DE-99368904B29D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vi-VN" dirty="0">
                <a:cs typeface="Tahoma" panose="020B0604030504040204" pitchFamily="34" charset="0"/>
              </a:rPr>
            </a:fld>
            <a:endParaRPr lang="vi-VN" dirty="0">
              <a:latin typeface="Segoe Print" panose="02000600000000000000" pitchFamily="2" charset="0"/>
              <a:cs typeface="Tahoma" panose="020B060403050404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94D281-22C2-4284-82DE-99368904B29D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4" name="Chỗ dành sẵn cho Nội dung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vi-VN" dirty="0">
                <a:cs typeface="Tahoma" panose="020B0604030504040204" pitchFamily="34" charset="0"/>
              </a:rPr>
            </a:fld>
            <a:endParaRPr lang="vi-VN" dirty="0">
              <a:latin typeface="Segoe Print" panose="02000600000000000000" pitchFamily="2" charset="0"/>
              <a:cs typeface="Tahoma" panose="020B060403050404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94D281-22C2-4284-82DE-99368904B29D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hỗ dành sẵn cho Nội dung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hỗ dành sẵn cho Nội dung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vi-VN" dirty="0">
                <a:cs typeface="Tahoma" panose="020B0604030504040204" pitchFamily="34" charset="0"/>
              </a:rPr>
            </a:fld>
            <a:endParaRPr lang="vi-VN" dirty="0">
              <a:latin typeface="Segoe Print" panose="02000600000000000000" pitchFamily="2" charset="0"/>
              <a:cs typeface="Tahoma" panose="020B060403050404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2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94D281-22C2-4284-82DE-99368904B29D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vi-VN" dirty="0">
                <a:cs typeface="Tahoma" panose="020B0604030504040204" pitchFamily="34" charset="0"/>
              </a:rPr>
            </a:fld>
            <a:endParaRPr lang="vi-VN" dirty="0">
              <a:latin typeface="Segoe Print" panose="02000600000000000000" pitchFamily="2" charset="0"/>
              <a:cs typeface="Tahoma" panose="020B060403050404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94D281-22C2-4284-82DE-99368904B29D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vi-VN" dirty="0">
                <a:cs typeface="Tahoma" panose="020B0604030504040204" pitchFamily="34" charset="0"/>
              </a:rPr>
            </a:fld>
            <a:endParaRPr lang="vi-VN" dirty="0">
              <a:latin typeface="Segoe Print" panose="02000600000000000000" pitchFamily="2" charset="0"/>
              <a:cs typeface="Tahoma" panose="020B060403050404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94D281-22C2-4284-82DE-99368904B29D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i Ảnh có Chú thích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6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9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37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hỗ dành sẵn cho Văn bản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grpSp>
        <p:nvGrpSpPr>
          <p:cNvPr id="7" name="Nhóm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20" name="Nhóm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1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7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9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0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1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3" name="Chỗ dành sẵn cho Số Trang chiếu 7"/>
          <p:cNvSpPr>
            <a:spLocks noGrp="1"/>
          </p:cNvSpPr>
          <p:nvPr>
            <p:ph type="sldNum" sz="quarter" idx="4"/>
          </p:nvPr>
        </p:nvSpPr>
        <p:spPr>
          <a:xfrm>
            <a:off x="1065213" y="6019800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>
              <a:buNone/>
            </a:pPr>
            <a:fld id="{9A0DB2DC-4C9A-4742-B13C-FB6460FD3503}" type="slidenum">
              <a:rPr lang="vi-VN" dirty="0">
                <a:latin typeface="Arial" panose="020B0604020202020204" pitchFamily="34" charset="0"/>
                <a:cs typeface="Tahoma" panose="020B0604030504040204" pitchFamily="34" charset="0"/>
              </a:rPr>
            </a:fld>
            <a:endParaRPr lang="vi-VN" dirty="0">
              <a:latin typeface="Arial" panose="020B06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Chỗ dành sẵn cho Chân trang 6"/>
          <p:cNvSpPr>
            <a:spLocks noGrp="1"/>
          </p:cNvSpPr>
          <p:nvPr>
            <p:ph type="ftr" sz="quarter" idx="3"/>
          </p:nvPr>
        </p:nvSpPr>
        <p:spPr>
          <a:xfrm>
            <a:off x="1979613" y="6019800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5" name="Chỗ dành sẵn cho Ngày tháng 5"/>
          <p:cNvSpPr>
            <a:spLocks noGrp="1"/>
          </p:cNvSpPr>
          <p:nvPr>
            <p:ph type="dt" sz="half" idx="12"/>
          </p:nvPr>
        </p:nvSpPr>
        <p:spPr>
          <a:xfrm>
            <a:off x="8075613" y="6019800"/>
            <a:ext cx="1397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BA278B8-90BC-4F36-A5FB-6A645CC48F18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 Ảnh có Chú thích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79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1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8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2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80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3" name="Chỗ dành sẵn cho Văn bản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grpSp>
        <p:nvGrpSpPr>
          <p:cNvPr id="7" name="Nhóm 51"/>
          <p:cNvGrpSpPr>
            <a:grpSpLocks noChangeAspect="1"/>
          </p:cNvGrpSpPr>
          <p:nvPr/>
        </p:nvGrpSpPr>
        <p:grpSpPr>
          <a:xfrm rot="5400000">
            <a:off x="1045139" y="1678105"/>
            <a:ext cx="3123346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20" name="Nhóm 83"/>
          <p:cNvGrpSpPr>
            <a:grpSpLocks noChangeAspect="1"/>
          </p:cNvGrpSpPr>
          <p:nvPr/>
        </p:nvGrpSpPr>
        <p:grpSpPr>
          <a:xfrm rot="5400000">
            <a:off x="4517134" y="1678105"/>
            <a:ext cx="3123348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1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7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9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0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1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33" name="Nhóm 96"/>
          <p:cNvGrpSpPr>
            <a:grpSpLocks noChangeAspect="1"/>
          </p:cNvGrpSpPr>
          <p:nvPr/>
        </p:nvGrpSpPr>
        <p:grpSpPr>
          <a:xfrm rot="5400000">
            <a:off x="8019008" y="1678105"/>
            <a:ext cx="3123348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4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7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9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2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3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46" name="Chỗ dành sẵn cho Số Trang chiếu 7"/>
          <p:cNvSpPr>
            <a:spLocks noGrp="1"/>
          </p:cNvSpPr>
          <p:nvPr>
            <p:ph type="sldNum" sz="quarter" idx="4"/>
          </p:nvPr>
        </p:nvSpPr>
        <p:spPr>
          <a:xfrm>
            <a:off x="1065213" y="6019800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>
              <a:buNone/>
            </a:pPr>
            <a:fld id="{9A0DB2DC-4C9A-4742-B13C-FB6460FD3503}" type="slidenum">
              <a:rPr lang="vi-VN" dirty="0">
                <a:latin typeface="Arial" panose="020B0604020202020204" pitchFamily="34" charset="0"/>
                <a:cs typeface="Tahoma" panose="020B0604030504040204" pitchFamily="34" charset="0"/>
              </a:rPr>
            </a:fld>
            <a:endParaRPr lang="vi-VN" dirty="0">
              <a:latin typeface="Arial" panose="020B06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Chỗ dành sẵn cho Chân trang 6"/>
          <p:cNvSpPr>
            <a:spLocks noGrp="1"/>
          </p:cNvSpPr>
          <p:nvPr>
            <p:ph type="ftr" sz="quarter" idx="3"/>
          </p:nvPr>
        </p:nvSpPr>
        <p:spPr>
          <a:xfrm>
            <a:off x="1979613" y="6019800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8" name="Chỗ dành sẵn cho Ngày tháng 5"/>
          <p:cNvSpPr>
            <a:spLocks noGrp="1"/>
          </p:cNvSpPr>
          <p:nvPr>
            <p:ph type="dt" sz="half" idx="12"/>
          </p:nvPr>
        </p:nvSpPr>
        <p:spPr>
          <a:xfrm>
            <a:off x="8075613" y="6019800"/>
            <a:ext cx="1397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329A972-081E-40B0-B5A5-4CE3B5CCB2E9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 Ảnh có Chú thích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97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grpSp>
        <p:nvGrpSpPr>
          <p:cNvPr id="7" name="Nhóm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3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20" name="Nhóm 97"/>
          <p:cNvGrpSpPr/>
          <p:nvPr/>
        </p:nvGrpSpPr>
        <p:grpSpPr>
          <a:xfrm>
            <a:off x="5322489" y="319177"/>
            <a:ext cx="3389606" cy="2710837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1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7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9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0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1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33" name="Nhóm 111"/>
          <p:cNvGrpSpPr/>
          <p:nvPr/>
        </p:nvGrpSpPr>
        <p:grpSpPr>
          <a:xfrm>
            <a:off x="5322489" y="3245640"/>
            <a:ext cx="3389606" cy="271083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4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7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9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2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3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46" name="Chỗ dành sẵn cho Số Trang chiếu 7"/>
          <p:cNvSpPr>
            <a:spLocks noGrp="1"/>
          </p:cNvSpPr>
          <p:nvPr>
            <p:ph type="sldNum" sz="quarter" idx="4"/>
          </p:nvPr>
        </p:nvSpPr>
        <p:spPr>
          <a:xfrm>
            <a:off x="1065213" y="6019800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>
              <a:buNone/>
            </a:pPr>
            <a:fld id="{9A0DB2DC-4C9A-4742-B13C-FB6460FD3503}" type="slidenum">
              <a:rPr lang="vi-VN" dirty="0">
                <a:latin typeface="Arial" panose="020B0604020202020204" pitchFamily="34" charset="0"/>
                <a:cs typeface="Tahoma" panose="020B0604030504040204" pitchFamily="34" charset="0"/>
              </a:rPr>
            </a:fld>
            <a:endParaRPr lang="vi-VN" dirty="0">
              <a:latin typeface="Arial" panose="020B06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Chỗ dành sẵn cho Chân trang 6"/>
          <p:cNvSpPr>
            <a:spLocks noGrp="1"/>
          </p:cNvSpPr>
          <p:nvPr>
            <p:ph type="ftr" sz="quarter" idx="3"/>
          </p:nvPr>
        </p:nvSpPr>
        <p:spPr>
          <a:xfrm>
            <a:off x="1979613" y="6019800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8" name="Chỗ dành sẵn cho Ngày tháng 5"/>
          <p:cNvSpPr>
            <a:spLocks noGrp="1"/>
          </p:cNvSpPr>
          <p:nvPr>
            <p:ph type="dt" sz="half" idx="2"/>
          </p:nvPr>
        </p:nvSpPr>
        <p:spPr>
          <a:xfrm>
            <a:off x="8075613" y="6019800"/>
            <a:ext cx="1397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B817EC-8423-48CF-B934-5F63BB3C12D1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>
            <a:normAutofit/>
          </a:bodyPr>
          <a:lstStyle>
            <a:lvl1pPr algn="l" rtl="0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vi-VN" dirty="0">
                <a:cs typeface="Tahoma" panose="020B0604030504040204" pitchFamily="34" charset="0"/>
              </a:rPr>
            </a:fld>
            <a:endParaRPr lang="vi-VN" dirty="0">
              <a:latin typeface="Segoe Print" panose="02000600000000000000" pitchFamily="2" charset="0"/>
              <a:cs typeface="Tahoma" panose="020B060403050404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94D281-22C2-4284-82DE-99368904B29D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Nhóm 7"/>
          <p:cNvGrpSpPr/>
          <p:nvPr/>
        </p:nvGrpSpPr>
        <p:grpSpPr>
          <a:xfrm>
            <a:off x="595313" y="781050"/>
            <a:ext cx="6434137" cy="5054600"/>
            <a:chOff x="5162444" y="781398"/>
            <a:chExt cx="6433398" cy="5053665"/>
          </a:xfrm>
        </p:grpSpPr>
        <p:sp>
          <p:nvSpPr>
            <p:cNvPr id="8" name="Hình tự do 42"/>
            <p:cNvSpPr/>
            <p:nvPr/>
          </p:nvSpPr>
          <p:spPr bwMode="auto">
            <a:xfrm rot="16200000" flipV="1">
              <a:off x="3342718" y="3275693"/>
              <a:ext cx="3828342" cy="17460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Hình tự do 43"/>
            <p:cNvSpPr/>
            <p:nvPr/>
          </p:nvSpPr>
          <p:spPr bwMode="auto">
            <a:xfrm rot="16200000" flipV="1">
              <a:off x="9565004" y="3299501"/>
              <a:ext cx="3837865" cy="17461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11274" name="Nhóm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19" name="Hình tự do 41"/>
              <p:cNvSpPr/>
              <p:nvPr/>
            </p:nvSpPr>
            <p:spPr bwMode="auto">
              <a:xfrm rot="16200000" flipV="1">
                <a:off x="9392238" y="4188657"/>
                <a:ext cx="15872" cy="3086477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0" name="Hình tự do 44"/>
              <p:cNvSpPr/>
              <p:nvPr/>
            </p:nvSpPr>
            <p:spPr bwMode="auto">
              <a:xfrm rot="16200000" flipV="1">
                <a:off x="9367555" y="-651447"/>
                <a:ext cx="12698" cy="3033937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11" name="Hình tự do 45"/>
            <p:cNvSpPr>
              <a:spLocks noEditPoints="1"/>
            </p:cNvSpPr>
            <p:nvPr/>
          </p:nvSpPr>
          <p:spPr bwMode="auto">
            <a:xfrm rot="16200000" flipV="1">
              <a:off x="5185477" y="5323171"/>
              <a:ext cx="477750" cy="523815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Hình tự do 46"/>
            <p:cNvSpPr>
              <a:spLocks noEditPoints="1"/>
            </p:cNvSpPr>
            <p:nvPr/>
          </p:nvSpPr>
          <p:spPr bwMode="auto">
            <a:xfrm rot="16200000" flipV="1">
              <a:off x="5197383" y="5323965"/>
              <a:ext cx="477749" cy="512704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Hình tự do 47"/>
            <p:cNvSpPr>
              <a:spLocks noEditPoints="1"/>
            </p:cNvSpPr>
            <p:nvPr/>
          </p:nvSpPr>
          <p:spPr bwMode="auto">
            <a:xfrm rot="16200000" flipV="1">
              <a:off x="11077601" y="5321584"/>
              <a:ext cx="507906" cy="51905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" name="Hình tự do 48"/>
            <p:cNvSpPr>
              <a:spLocks noEditPoints="1"/>
            </p:cNvSpPr>
            <p:nvPr/>
          </p:nvSpPr>
          <p:spPr bwMode="auto">
            <a:xfrm rot="16200000" flipV="1">
              <a:off x="11092680" y="5320789"/>
              <a:ext cx="471401" cy="534926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Hình tự do 49"/>
            <p:cNvSpPr>
              <a:spLocks noEditPoints="1"/>
            </p:cNvSpPr>
            <p:nvPr/>
          </p:nvSpPr>
          <p:spPr bwMode="auto">
            <a:xfrm rot="16200000" flipV="1">
              <a:off x="11051408" y="771858"/>
              <a:ext cx="468226" cy="519052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Hình tự do 50"/>
            <p:cNvSpPr>
              <a:spLocks noEditPoints="1"/>
            </p:cNvSpPr>
            <p:nvPr/>
          </p:nvSpPr>
          <p:spPr bwMode="auto">
            <a:xfrm rot="16200000" flipV="1">
              <a:off x="11044265" y="786937"/>
              <a:ext cx="468226" cy="488894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Hình tự do 51"/>
            <p:cNvSpPr>
              <a:spLocks noEditPoints="1"/>
            </p:cNvSpPr>
            <p:nvPr/>
          </p:nvSpPr>
          <p:spPr bwMode="auto">
            <a:xfrm rot="16200000" flipV="1">
              <a:off x="5232300" y="721066"/>
              <a:ext cx="423785" cy="544449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Hình tự do 52"/>
            <p:cNvSpPr>
              <a:spLocks noEditPoints="1"/>
            </p:cNvSpPr>
            <p:nvPr/>
          </p:nvSpPr>
          <p:spPr bwMode="auto">
            <a:xfrm rot="16200000" flipV="1">
              <a:off x="5241825" y="749637"/>
              <a:ext cx="428546" cy="492068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>
            <a:normAutofit/>
          </a:bodyPr>
          <a:lstStyle>
            <a:lvl1pPr algn="l" rtl="0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Ảnh 2" descr="Chỗ dành sẵn trống để thêm một hình ảnh. Bấm vào chỗ dành sẵn, rồi chọn hình ảnh mà bạn muốn thêm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21" name="Chỗ dành sẵn cho Số Trang chiếu 6"/>
          <p:cNvSpPr>
            <a:spLocks noGrp="1"/>
          </p:cNvSpPr>
          <p:nvPr>
            <p:ph type="sldNum" sz="quarter" idx="4"/>
          </p:nvPr>
        </p:nvSpPr>
        <p:spPr>
          <a:xfrm>
            <a:off x="1065213" y="6019800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>
              <a:buNone/>
            </a:pPr>
            <a:fld id="{9A0DB2DC-4C9A-4742-B13C-FB6460FD3503}" type="slidenum">
              <a:rPr lang="vi-VN" dirty="0">
                <a:latin typeface="Arial" panose="020B0604020202020204" pitchFamily="34" charset="0"/>
                <a:cs typeface="Tahoma" panose="020B0604030504040204" pitchFamily="34" charset="0"/>
              </a:rPr>
            </a:fld>
            <a:endParaRPr lang="vi-VN" dirty="0">
              <a:latin typeface="Arial" panose="020B06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Chỗ dành sẵn cho Chân trang 5"/>
          <p:cNvSpPr>
            <a:spLocks noGrp="1"/>
          </p:cNvSpPr>
          <p:nvPr>
            <p:ph type="ftr" sz="quarter" idx="3"/>
          </p:nvPr>
        </p:nvSpPr>
        <p:spPr>
          <a:xfrm>
            <a:off x="1979613" y="6019800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hỗ dành sẵn cho Ngày tháng 4"/>
          <p:cNvSpPr>
            <a:spLocks noGrp="1"/>
          </p:cNvSpPr>
          <p:nvPr>
            <p:ph type="dt" sz="half" idx="12"/>
          </p:nvPr>
        </p:nvSpPr>
        <p:spPr>
          <a:xfrm>
            <a:off x="8075613" y="6019800"/>
            <a:ext cx="1397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7B3DA-C3BA-47FF-BC0C-31D02E61F9BE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vi-VN" dirty="0">
                <a:cs typeface="Tahoma" panose="020B0604030504040204" pitchFamily="34" charset="0"/>
              </a:rPr>
            </a:fld>
            <a:endParaRPr lang="vi-VN" dirty="0">
              <a:latin typeface="Segoe Print" panose="02000600000000000000" pitchFamily="2" charset="0"/>
              <a:cs typeface="Tahom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94D281-22C2-4284-82DE-99368904B29D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vi-VN" dirty="0">
                <a:cs typeface="Tahoma" panose="020B0604030504040204" pitchFamily="34" charset="0"/>
              </a:rPr>
            </a:fld>
            <a:endParaRPr lang="vi-VN" dirty="0">
              <a:latin typeface="Segoe Print" panose="02000600000000000000" pitchFamily="2" charset="0"/>
              <a:cs typeface="Tahoma" panose="020B060403050404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94D281-22C2-4284-82DE-99368904B29D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êu đề và Văn bản Dọc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>
            <a:lvl1pPr rtl="0">
              <a:defRPr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7" name="Chỗ dành sẵn cho Số Trang chiếu 5"/>
          <p:cNvSpPr>
            <a:spLocks noGrp="1"/>
          </p:cNvSpPr>
          <p:nvPr>
            <p:ph type="sldNum" sz="quarter" idx="4"/>
          </p:nvPr>
        </p:nvSpPr>
        <p:spPr>
          <a:xfrm>
            <a:off x="1065213" y="6019800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>
              <a:buNone/>
            </a:pPr>
            <a:fld id="{9A0DB2DC-4C9A-4742-B13C-FB6460FD3503}" type="slidenum">
              <a:rPr lang="vi-VN" dirty="0">
                <a:latin typeface="Arial" panose="020B0604020202020204" pitchFamily="34" charset="0"/>
                <a:cs typeface="Tahoma" panose="020B0604030504040204" pitchFamily="34" charset="0"/>
              </a:rPr>
            </a:fld>
            <a:endParaRPr lang="vi-VN" dirty="0">
              <a:latin typeface="Arial" panose="020B06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979613" y="6019800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8075613" y="6019800"/>
            <a:ext cx="1397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189231B-92DA-44E9-82DB-4022457E510D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i Ảnh có Chú thích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6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9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37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hỗ dành sẵn cho Văn bản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grpSp>
        <p:nvGrpSpPr>
          <p:cNvPr id="7" name="Nhóm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20" name="Nhóm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1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7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9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0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1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3" name="Chỗ dành sẵn cho Số Trang chiếu 7"/>
          <p:cNvSpPr>
            <a:spLocks noGrp="1"/>
          </p:cNvSpPr>
          <p:nvPr>
            <p:ph type="sldNum" sz="quarter" idx="4"/>
          </p:nvPr>
        </p:nvSpPr>
        <p:spPr>
          <a:xfrm>
            <a:off x="1065213" y="6019800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>
              <a:buNone/>
            </a:pPr>
            <a:fld id="{9A0DB2DC-4C9A-4742-B13C-FB6460FD3503}" type="slidenum">
              <a:rPr lang="vi-VN" dirty="0">
                <a:latin typeface="Arial" panose="020B0604020202020204" pitchFamily="34" charset="0"/>
                <a:cs typeface="Tahoma" panose="020B0604030504040204" pitchFamily="34" charset="0"/>
              </a:rPr>
            </a:fld>
            <a:endParaRPr lang="vi-VN" dirty="0">
              <a:latin typeface="Arial" panose="020B06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Chỗ dành sẵn cho Chân trang 6"/>
          <p:cNvSpPr>
            <a:spLocks noGrp="1"/>
          </p:cNvSpPr>
          <p:nvPr>
            <p:ph type="ftr" sz="quarter" idx="3"/>
          </p:nvPr>
        </p:nvSpPr>
        <p:spPr>
          <a:xfrm>
            <a:off x="1979613" y="6019800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5" name="Chỗ dành sẵn cho Ngày tháng 5"/>
          <p:cNvSpPr>
            <a:spLocks noGrp="1"/>
          </p:cNvSpPr>
          <p:nvPr>
            <p:ph type="dt" sz="half" idx="12"/>
          </p:nvPr>
        </p:nvSpPr>
        <p:spPr>
          <a:xfrm>
            <a:off x="8075613" y="6019800"/>
            <a:ext cx="1397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BA278B8-90BC-4F36-A5FB-6A645CC48F18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 Ảnh có Chú thích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79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1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8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2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80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3" name="Chỗ dành sẵn cho Văn bản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grpSp>
        <p:nvGrpSpPr>
          <p:cNvPr id="7" name="Nhóm 51"/>
          <p:cNvGrpSpPr>
            <a:grpSpLocks noChangeAspect="1"/>
          </p:cNvGrpSpPr>
          <p:nvPr/>
        </p:nvGrpSpPr>
        <p:grpSpPr>
          <a:xfrm rot="5400000">
            <a:off x="1045139" y="1678105"/>
            <a:ext cx="3123346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20" name="Nhóm 83"/>
          <p:cNvGrpSpPr>
            <a:grpSpLocks noChangeAspect="1"/>
          </p:cNvGrpSpPr>
          <p:nvPr/>
        </p:nvGrpSpPr>
        <p:grpSpPr>
          <a:xfrm rot="5400000">
            <a:off x="4517134" y="1678105"/>
            <a:ext cx="3123348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1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7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9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0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1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33" name="Nhóm 96"/>
          <p:cNvGrpSpPr>
            <a:grpSpLocks noChangeAspect="1"/>
          </p:cNvGrpSpPr>
          <p:nvPr/>
        </p:nvGrpSpPr>
        <p:grpSpPr>
          <a:xfrm rot="5400000">
            <a:off x="8019008" y="1678105"/>
            <a:ext cx="3123348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4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7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9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2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3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46" name="Chỗ dành sẵn cho Số Trang chiếu 7"/>
          <p:cNvSpPr>
            <a:spLocks noGrp="1"/>
          </p:cNvSpPr>
          <p:nvPr>
            <p:ph type="sldNum" sz="quarter" idx="4"/>
          </p:nvPr>
        </p:nvSpPr>
        <p:spPr>
          <a:xfrm>
            <a:off x="1065213" y="6019800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>
              <a:buNone/>
            </a:pPr>
            <a:fld id="{9A0DB2DC-4C9A-4742-B13C-FB6460FD3503}" type="slidenum">
              <a:rPr lang="vi-VN" dirty="0">
                <a:latin typeface="Arial" panose="020B0604020202020204" pitchFamily="34" charset="0"/>
                <a:cs typeface="Tahoma" panose="020B0604030504040204" pitchFamily="34" charset="0"/>
              </a:rPr>
            </a:fld>
            <a:endParaRPr lang="vi-VN" dirty="0">
              <a:latin typeface="Arial" panose="020B06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Chỗ dành sẵn cho Chân trang 6"/>
          <p:cNvSpPr>
            <a:spLocks noGrp="1"/>
          </p:cNvSpPr>
          <p:nvPr>
            <p:ph type="ftr" sz="quarter" idx="3"/>
          </p:nvPr>
        </p:nvSpPr>
        <p:spPr>
          <a:xfrm>
            <a:off x="1979613" y="6019800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8" name="Chỗ dành sẵn cho Ngày tháng 5"/>
          <p:cNvSpPr>
            <a:spLocks noGrp="1"/>
          </p:cNvSpPr>
          <p:nvPr>
            <p:ph type="dt" sz="half" idx="12"/>
          </p:nvPr>
        </p:nvSpPr>
        <p:spPr>
          <a:xfrm>
            <a:off x="8075613" y="6019800"/>
            <a:ext cx="1397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329A972-081E-40B0-B5A5-4CE3B5CCB2E9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image" Target="../media/image3.png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6" Type="http://schemas.openxmlformats.org/officeDocument/2006/relationships/theme" Target="../theme/theme2.xml"/><Relationship Id="rId15" Type="http://schemas.openxmlformats.org/officeDocument/2006/relationships/image" Target="../media/image3.png"/><Relationship Id="rId14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6" Type="http://schemas.openxmlformats.org/officeDocument/2006/relationships/theme" Target="../theme/theme3.xml"/><Relationship Id="rId15" Type="http://schemas.openxmlformats.org/officeDocument/2006/relationships/image" Target="../media/image3.png"/><Relationship Id="rId14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0.xml"/><Relationship Id="rId7" Type="http://schemas.openxmlformats.org/officeDocument/2006/relationships/slideLayout" Target="../slideLayouts/slideLayout49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6" Type="http://schemas.openxmlformats.org/officeDocument/2006/relationships/theme" Target="../theme/theme4.xml"/><Relationship Id="rId15" Type="http://schemas.openxmlformats.org/officeDocument/2006/relationships/image" Target="../media/image3.png"/><Relationship Id="rId14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8.xml"/><Relationship Id="rId16" Type="http://schemas.openxmlformats.org/officeDocument/2006/relationships/theme" Target="../theme/theme5.xml"/><Relationship Id="rId15" Type="http://schemas.openxmlformats.org/officeDocument/2006/relationships/image" Target="../media/image3.png"/><Relationship Id="rId14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6.xml"/><Relationship Id="rId1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6" name="Chỗ dành sẵn cho Tiêu đề 1"/>
          <p:cNvSpPr>
            <a:spLocks noGrp="1"/>
          </p:cNvSpPr>
          <p:nvPr>
            <p:ph type="title"/>
          </p:nvPr>
        </p:nvSpPr>
        <p:spPr>
          <a:xfrm>
            <a:off x="1065213" y="304800"/>
            <a:ext cx="10058400" cy="1219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/>
            <a:r>
              <a:rPr dirty="0"/>
              <a:t>Bấm để sửa kiểu tiêu đề Bản cái</a:t>
            </a:r>
            <a:endParaRPr dirty="0"/>
          </a:p>
        </p:txBody>
      </p:sp>
      <p:sp>
        <p:nvSpPr>
          <p:cNvPr id="1027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065213" y="1752600"/>
            <a:ext cx="10058400" cy="42291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dirty="0"/>
              <a:t>Chỉnh sửa kiểu văn bản Bản cái</a:t>
            </a:r>
            <a:endParaRPr dirty="0"/>
          </a:p>
          <a:p>
            <a:pPr lvl="1"/>
            <a:r>
              <a:rPr dirty="0"/>
              <a:t>Mức hai</a:t>
            </a:r>
            <a:endParaRPr dirty="0"/>
          </a:p>
          <a:p>
            <a:pPr lvl="2"/>
            <a:r>
              <a:rPr dirty="0"/>
              <a:t>Mức ba</a:t>
            </a:r>
            <a:endParaRPr dirty="0"/>
          </a:p>
          <a:p>
            <a:pPr lvl="3"/>
            <a:r>
              <a:rPr dirty="0"/>
              <a:t>Mức bốn</a:t>
            </a:r>
            <a:endParaRPr dirty="0"/>
          </a:p>
          <a:p>
            <a:pPr lvl="4"/>
            <a:r>
              <a:rPr dirty="0"/>
              <a:t>Mức năm</a:t>
            </a:r>
            <a:endParaRPr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4"/>
          </p:nvPr>
        </p:nvSpPr>
        <p:spPr>
          <a:xfrm>
            <a:off x="1065213" y="6019800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z="1100">
                <a:latin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vi-VN" dirty="0">
                <a:cs typeface="Tahoma" panose="020B0604030504040204" pitchFamily="34" charset="0"/>
              </a:rPr>
            </a:fld>
            <a:endParaRPr lang="vi-VN" dirty="0">
              <a:latin typeface="Segoe Print" panose="02000600000000000000" pitchFamily="2" charset="0"/>
              <a:cs typeface="Tahoma" panose="020B0604030504040204" pitchFamily="34" charset="0"/>
            </a:endParaRP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979613" y="6019800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8075613" y="6019800"/>
            <a:ext cx="1397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94D281-22C2-4284-82DE-99368904B29D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>
    <p:fade/>
  </p:transition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rgbClr val="4D290B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9pPr>
    </p:titleStyle>
    <p:bodyStyle>
      <a:lvl1pPr marL="346075" indent="-346075" algn="l" rtl="0" eaLnBrk="0" fontAlgn="base" hangingPunct="0">
        <a:spcBef>
          <a:spcPts val="18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  <a:lvl2pPr marL="739775" indent="-282575" algn="l" rtl="0" eaLnBrk="0" fontAlgn="base" hangingPunct="0">
        <a:spcBef>
          <a:spcPts val="12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ts val="8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074" name="Chỗ dành sẵn cho Tiêu đề 1"/>
          <p:cNvSpPr>
            <a:spLocks noGrp="1"/>
          </p:cNvSpPr>
          <p:nvPr>
            <p:ph type="title"/>
          </p:nvPr>
        </p:nvSpPr>
        <p:spPr>
          <a:xfrm>
            <a:off x="1065213" y="304800"/>
            <a:ext cx="10058400" cy="1219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/>
            <a:r>
              <a:rPr dirty="0"/>
              <a:t>Bấm để sửa kiểu tiêu đề Bản cái</a:t>
            </a:r>
            <a:endParaRPr dirty="0"/>
          </a:p>
        </p:txBody>
      </p:sp>
      <p:sp>
        <p:nvSpPr>
          <p:cNvPr id="3075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065213" y="1752600"/>
            <a:ext cx="10058400" cy="42291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dirty="0"/>
              <a:t>Chỉnh sửa kiểu văn bản Bản cái</a:t>
            </a:r>
            <a:endParaRPr dirty="0"/>
          </a:p>
          <a:p>
            <a:pPr lvl="1"/>
            <a:r>
              <a:rPr dirty="0"/>
              <a:t>Mức hai</a:t>
            </a:r>
            <a:endParaRPr dirty="0"/>
          </a:p>
          <a:p>
            <a:pPr lvl="2"/>
            <a:r>
              <a:rPr dirty="0"/>
              <a:t>Mức ba</a:t>
            </a:r>
            <a:endParaRPr dirty="0"/>
          </a:p>
          <a:p>
            <a:pPr lvl="3"/>
            <a:r>
              <a:rPr dirty="0"/>
              <a:t>Mức bốn</a:t>
            </a:r>
            <a:endParaRPr dirty="0"/>
          </a:p>
          <a:p>
            <a:pPr lvl="4"/>
            <a:r>
              <a:rPr dirty="0"/>
              <a:t>Mức năm</a:t>
            </a:r>
            <a:endParaRPr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4"/>
          </p:nvPr>
        </p:nvSpPr>
        <p:spPr>
          <a:xfrm>
            <a:off x="1065213" y="6019800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z="1100">
                <a:solidFill>
                  <a:srgbClr val="9A5315"/>
                </a:solidFill>
                <a:latin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vi-VN" dirty="0">
                <a:cs typeface="Tahoma" panose="020B0604030504040204" pitchFamily="34" charset="0"/>
              </a:rPr>
            </a:fld>
            <a:endParaRPr lang="vi-VN" dirty="0">
              <a:latin typeface="Segoe Print" panose="02000600000000000000" pitchFamily="2" charset="0"/>
              <a:cs typeface="Tahoma" panose="020B0604030504040204" pitchFamily="34" charset="0"/>
            </a:endParaRP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979613" y="6019800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9A5315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8075613" y="6019800"/>
            <a:ext cx="1397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9A5315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2D3540-5337-4F5E-AD2D-24164C623B90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p:transition spd="med">
    <p:fade/>
  </p:transition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rgbClr val="4D290B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9pPr>
    </p:titleStyle>
    <p:bodyStyle>
      <a:lvl1pPr marL="346075" indent="-346075" algn="l" rtl="0" eaLnBrk="0" fontAlgn="base" hangingPunct="0">
        <a:spcBef>
          <a:spcPts val="18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  <a:lvl2pPr marL="739775" indent="-282575" algn="l" rtl="0" eaLnBrk="0" fontAlgn="base" hangingPunct="0">
        <a:spcBef>
          <a:spcPts val="12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ts val="8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098" name="Chỗ dành sẵn cho Tiêu đề 1"/>
          <p:cNvSpPr>
            <a:spLocks noGrp="1"/>
          </p:cNvSpPr>
          <p:nvPr>
            <p:ph type="title"/>
          </p:nvPr>
        </p:nvSpPr>
        <p:spPr>
          <a:xfrm>
            <a:off x="1065213" y="304800"/>
            <a:ext cx="10058400" cy="1219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/>
            <a:r>
              <a:rPr dirty="0"/>
              <a:t>Bấm để sửa kiểu tiêu đề Bản cái</a:t>
            </a:r>
            <a:endParaRPr dirty="0"/>
          </a:p>
        </p:txBody>
      </p:sp>
      <p:sp>
        <p:nvSpPr>
          <p:cNvPr id="4099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065213" y="1752600"/>
            <a:ext cx="10058400" cy="42291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dirty="0"/>
              <a:t>Chỉnh sửa kiểu văn bản Bản cái</a:t>
            </a:r>
            <a:endParaRPr dirty="0"/>
          </a:p>
          <a:p>
            <a:pPr lvl="1"/>
            <a:r>
              <a:rPr dirty="0"/>
              <a:t>Mức hai</a:t>
            </a:r>
            <a:endParaRPr dirty="0"/>
          </a:p>
          <a:p>
            <a:pPr lvl="2"/>
            <a:r>
              <a:rPr dirty="0"/>
              <a:t>Mức ba</a:t>
            </a:r>
            <a:endParaRPr dirty="0"/>
          </a:p>
          <a:p>
            <a:pPr lvl="3"/>
            <a:r>
              <a:rPr dirty="0"/>
              <a:t>Mức bốn</a:t>
            </a:r>
            <a:endParaRPr dirty="0"/>
          </a:p>
          <a:p>
            <a:pPr lvl="4"/>
            <a:r>
              <a:rPr dirty="0"/>
              <a:t>Mức năm</a:t>
            </a:r>
            <a:endParaRPr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4"/>
          </p:nvPr>
        </p:nvSpPr>
        <p:spPr>
          <a:xfrm>
            <a:off x="1065213" y="6019800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z="1100">
                <a:solidFill>
                  <a:srgbClr val="9A5315"/>
                </a:solidFill>
                <a:latin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vi-VN" dirty="0">
                <a:cs typeface="Tahoma" panose="020B0604030504040204" pitchFamily="34" charset="0"/>
              </a:rPr>
            </a:fld>
            <a:endParaRPr lang="vi-VN" dirty="0">
              <a:latin typeface="Segoe Print" panose="02000600000000000000" pitchFamily="2" charset="0"/>
              <a:cs typeface="Tahoma" panose="020B0604030504040204" pitchFamily="34" charset="0"/>
            </a:endParaRP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979613" y="6019800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9A5315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8075613" y="6019800"/>
            <a:ext cx="1397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9A5315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3519E9-0724-45E9-92E7-CAAAAF76CF45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</p:sldLayoutIdLst>
  <p:transition spd="med">
    <p:fade/>
  </p:transition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rgbClr val="4D290B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9pPr>
    </p:titleStyle>
    <p:bodyStyle>
      <a:lvl1pPr marL="346075" indent="-346075" algn="l" rtl="0" eaLnBrk="0" fontAlgn="base" hangingPunct="0">
        <a:spcBef>
          <a:spcPts val="18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  <a:lvl2pPr marL="739775" indent="-282575" algn="l" rtl="0" eaLnBrk="0" fontAlgn="base" hangingPunct="0">
        <a:spcBef>
          <a:spcPts val="12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ts val="8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074" name="Chỗ dành sẵn cho Tiêu đề 1"/>
          <p:cNvSpPr>
            <a:spLocks noGrp="1"/>
          </p:cNvSpPr>
          <p:nvPr>
            <p:ph type="title"/>
          </p:nvPr>
        </p:nvSpPr>
        <p:spPr>
          <a:xfrm>
            <a:off x="1065213" y="304800"/>
            <a:ext cx="10058400" cy="1219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/>
            <a:r>
              <a:rPr dirty="0"/>
              <a:t>Bấm để sửa kiểu tiêu đề Bản cái</a:t>
            </a:r>
            <a:endParaRPr dirty="0"/>
          </a:p>
        </p:txBody>
      </p:sp>
      <p:sp>
        <p:nvSpPr>
          <p:cNvPr id="3075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065213" y="1752600"/>
            <a:ext cx="10058400" cy="42291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dirty="0"/>
              <a:t>Chỉnh sửa kiểu văn bản Bản cái</a:t>
            </a:r>
            <a:endParaRPr dirty="0"/>
          </a:p>
          <a:p>
            <a:pPr lvl="1"/>
            <a:r>
              <a:rPr dirty="0"/>
              <a:t>Mức hai</a:t>
            </a:r>
            <a:endParaRPr dirty="0"/>
          </a:p>
          <a:p>
            <a:pPr lvl="2"/>
            <a:r>
              <a:rPr dirty="0"/>
              <a:t>Mức ba</a:t>
            </a:r>
            <a:endParaRPr dirty="0"/>
          </a:p>
          <a:p>
            <a:pPr lvl="3"/>
            <a:r>
              <a:rPr dirty="0"/>
              <a:t>Mức bốn</a:t>
            </a:r>
            <a:endParaRPr dirty="0"/>
          </a:p>
          <a:p>
            <a:pPr lvl="4"/>
            <a:r>
              <a:rPr dirty="0"/>
              <a:t>Mức năm</a:t>
            </a:r>
            <a:endParaRPr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4"/>
          </p:nvPr>
        </p:nvSpPr>
        <p:spPr>
          <a:xfrm>
            <a:off x="1065213" y="6019800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z="1100">
                <a:solidFill>
                  <a:srgbClr val="9A5315"/>
                </a:solidFill>
                <a:latin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vi-VN" dirty="0">
                <a:cs typeface="Tahoma" panose="020B0604030504040204" pitchFamily="34" charset="0"/>
              </a:rPr>
            </a:fld>
            <a:endParaRPr lang="vi-VN" dirty="0">
              <a:latin typeface="Segoe Print" panose="02000600000000000000" pitchFamily="2" charset="0"/>
              <a:cs typeface="Tahoma" panose="020B0604030504040204" pitchFamily="34" charset="0"/>
            </a:endParaRP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979613" y="6019800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9A5315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8075613" y="6019800"/>
            <a:ext cx="1397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9A5315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2D3540-5337-4F5E-AD2D-24164C623B90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</p:sldLayoutIdLst>
  <p:transition spd="med">
    <p:fade/>
  </p:transition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rgbClr val="4D290B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9pPr>
    </p:titleStyle>
    <p:bodyStyle>
      <a:lvl1pPr marL="346075" indent="-346075" algn="l" rtl="0" eaLnBrk="0" fontAlgn="base" hangingPunct="0">
        <a:spcBef>
          <a:spcPts val="18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  <a:lvl2pPr marL="739775" indent="-282575" algn="l" rtl="0" eaLnBrk="0" fontAlgn="base" hangingPunct="0">
        <a:spcBef>
          <a:spcPts val="12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ts val="8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6" name="Chỗ dành sẵn cho Tiêu đề 1"/>
          <p:cNvSpPr>
            <a:spLocks noGrp="1"/>
          </p:cNvSpPr>
          <p:nvPr>
            <p:ph type="title"/>
          </p:nvPr>
        </p:nvSpPr>
        <p:spPr>
          <a:xfrm>
            <a:off x="1065213" y="304800"/>
            <a:ext cx="10058400" cy="1219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/>
            <a:r>
              <a:rPr dirty="0"/>
              <a:t>Bấm để sửa kiểu tiêu đề Bản cái</a:t>
            </a:r>
            <a:endParaRPr dirty="0"/>
          </a:p>
        </p:txBody>
      </p:sp>
      <p:sp>
        <p:nvSpPr>
          <p:cNvPr id="1027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065213" y="1752600"/>
            <a:ext cx="10058400" cy="42291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dirty="0"/>
              <a:t>Chỉnh sửa kiểu văn bản Bản cái</a:t>
            </a:r>
            <a:endParaRPr dirty="0"/>
          </a:p>
          <a:p>
            <a:pPr lvl="1"/>
            <a:r>
              <a:rPr dirty="0"/>
              <a:t>Mức hai</a:t>
            </a:r>
            <a:endParaRPr dirty="0"/>
          </a:p>
          <a:p>
            <a:pPr lvl="2"/>
            <a:r>
              <a:rPr dirty="0"/>
              <a:t>Mức ba</a:t>
            </a:r>
            <a:endParaRPr dirty="0"/>
          </a:p>
          <a:p>
            <a:pPr lvl="3"/>
            <a:r>
              <a:rPr dirty="0"/>
              <a:t>Mức bốn</a:t>
            </a:r>
            <a:endParaRPr dirty="0"/>
          </a:p>
          <a:p>
            <a:pPr lvl="4"/>
            <a:r>
              <a:rPr dirty="0"/>
              <a:t>Mức năm</a:t>
            </a:r>
            <a:endParaRPr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4"/>
          </p:nvPr>
        </p:nvSpPr>
        <p:spPr>
          <a:xfrm>
            <a:off x="1065213" y="6019800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z="1100">
                <a:latin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vi-VN" dirty="0">
                <a:cs typeface="Tahoma" panose="020B0604030504040204" pitchFamily="34" charset="0"/>
              </a:rPr>
            </a:fld>
            <a:endParaRPr lang="vi-VN" dirty="0">
              <a:latin typeface="Segoe Print" panose="02000600000000000000" pitchFamily="2" charset="0"/>
              <a:cs typeface="Tahoma" panose="020B0604030504040204" pitchFamily="34" charset="0"/>
            </a:endParaRP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979613" y="6019800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8075613" y="6019800"/>
            <a:ext cx="1397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94D281-22C2-4284-82DE-99368904B29D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</p:sldLayoutIdLst>
  <p:transition spd="med">
    <p:fade/>
  </p:transition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rgbClr val="4D290B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9pPr>
    </p:titleStyle>
    <p:bodyStyle>
      <a:lvl1pPr marL="346075" indent="-346075" algn="l" rtl="0" eaLnBrk="0" fontAlgn="base" hangingPunct="0">
        <a:spcBef>
          <a:spcPts val="18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  <a:lvl2pPr marL="739775" indent="-282575" algn="l" rtl="0" eaLnBrk="0" fontAlgn="base" hangingPunct="0">
        <a:spcBef>
          <a:spcPts val="12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ts val="8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0.xml"/><Relationship Id="rId1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jpeg"/><Relationship Id="rId8" Type="http://schemas.openxmlformats.org/officeDocument/2006/relationships/image" Target="../media/image28.jpeg"/><Relationship Id="rId7" Type="http://schemas.openxmlformats.org/officeDocument/2006/relationships/image" Target="../media/image27.jpeg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1" Type="http://schemas.openxmlformats.org/officeDocument/2006/relationships/notesSlide" Target="../notesSlides/notesSlide2.xml"/><Relationship Id="rId10" Type="http://schemas.openxmlformats.org/officeDocument/2006/relationships/slideLayout" Target="../slideLayouts/slideLayout44.xml"/><Relationship Id="rId1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6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0.xml"/><Relationship Id="rId1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8.xml"/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6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33600" y="2392300"/>
            <a:ext cx="8229600" cy="1148405"/>
          </a:xfrm>
          <a:prstGeom prst="rect">
            <a:avLst/>
          </a:prstGeom>
          <a:noFill/>
        </p:spPr>
        <p:txBody>
          <a:bodyPr wrap="none" lIns="68580" tIns="34289" rIns="68580" bIns="34289">
            <a:prstTxWarp prst="textWave1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5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nhiên xã hội</a:t>
            </a:r>
            <a:endParaRPr lang="vi-VN" altLang="en-US" sz="54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2200" y="3733704"/>
            <a:ext cx="7858125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vi-VN" altLang="en-US" sz="4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62400" y="5943600"/>
            <a:ext cx="445770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Nguyễn Minh Thư</a:t>
            </a:r>
            <a:endParaRPr lang="vi-VN" altLang="en-US" sz="21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447743" y="-456561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0000000我图PPT\00001PNG素材\儿童卡通\454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53387" y="4041659"/>
            <a:ext cx="4617067" cy="28895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483" y="4876915"/>
            <a:ext cx="2354983" cy="1582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8991543" y="-533396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5300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98805" y="-268605"/>
            <a:ext cx="13459460" cy="73317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6324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77215" y="-401955"/>
            <a:ext cx="12943840" cy="74650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Rectangle 3"/>
          <p:cNvSpPr/>
          <p:nvPr/>
        </p:nvSpPr>
        <p:spPr>
          <a:xfrm>
            <a:off x="3967184" y="2361666"/>
            <a:ext cx="5442517" cy="110799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>
                <a:ln w="11430"/>
                <a:gradFill>
                  <a:gsLst>
                    <a:gs pos="0">
                      <a:srgbClr val="8BBEF1">
                        <a:tint val="70000"/>
                        <a:satMod val="245000"/>
                      </a:srgbClr>
                    </a:gs>
                    <a:gs pos="75000">
                      <a:srgbClr val="8BBEF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8BBEF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 HÀNH</a:t>
            </a:r>
            <a:endParaRPr kumimoji="0" lang="en-US" sz="6600" b="1" i="0" u="none" strike="noStrike" kern="1200" cap="none" spc="0" normalizeH="0" baseline="0" noProof="0">
              <a:ln w="11430"/>
              <a:gradFill>
                <a:gsLst>
                  <a:gs pos="0">
                    <a:srgbClr val="8BBEF1">
                      <a:tint val="70000"/>
                      <a:satMod val="245000"/>
                    </a:srgbClr>
                  </a:gs>
                  <a:gs pos="75000">
                    <a:srgbClr val="8BBEF1">
                      <a:tint val="90000"/>
                      <a:shade val="60000"/>
                      <a:satMod val="240000"/>
                    </a:srgbClr>
                  </a:gs>
                  <a:gs pos="100000">
                    <a:srgbClr val="8BBEF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8370" name="TextBox 3"/>
          <p:cNvSpPr txBox="1"/>
          <p:nvPr/>
        </p:nvSpPr>
        <p:spPr>
          <a:xfrm>
            <a:off x="-64770" y="2183130"/>
            <a:ext cx="12141200" cy="59880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x-none" sz="33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các việc nên v</a:t>
            </a:r>
            <a:r>
              <a:rPr lang="en-US" altLang="x-none" sz="33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x-none" sz="33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không nên l</a:t>
            </a:r>
            <a:r>
              <a:rPr lang="en-US" altLang="x-none" sz="33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x-none" sz="33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để chăm sóc v</a:t>
            </a:r>
            <a:r>
              <a:rPr lang="en-US" altLang="x-none" sz="33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x-none" sz="33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bảo vệ vật nuôi?</a:t>
            </a:r>
            <a:endParaRPr sz="33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0" y="730250"/>
          <a:ext cx="12003088" cy="567055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6220829"/>
                <a:gridCol w="5782259"/>
              </a:tblGrid>
              <a:tr h="1006440">
                <a:tc>
                  <a:txBody>
                    <a:bodyPr/>
                    <a:lstStyle/>
                    <a:p>
                      <a:pPr algn="ctr"/>
                      <a:r>
                        <a:rPr lang="vi-VN" sz="4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vi-VN" sz="44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vi-VN" sz="4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35" marB="45735"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vi-VN" sz="44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nên</a:t>
                      </a:r>
                      <a:endParaRPr lang="vi-VN" sz="4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35" marB="45735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4664110">
                <a:tc>
                  <a:txBody>
                    <a:bodyPr/>
                    <a:lstStyle/>
                    <a:p>
                      <a:pPr algn="l"/>
                      <a:endParaRPr lang="vi-VN" sz="3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35" marB="45735"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Tx/>
                        <a:buNone/>
                      </a:pPr>
                      <a:endParaRPr lang="en-US" sz="3000" baseline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35" marB="45735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6090"/>
            <a:ext cx="6191250" cy="4852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6090"/>
            <a:ext cx="6189980" cy="4852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6090"/>
            <a:ext cx="6191250" cy="4852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6090"/>
            <a:ext cx="6189980" cy="4852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tải xuố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" y="1725930"/>
            <a:ext cx="6190615" cy="4862195"/>
          </a:xfrm>
          <a:prstGeom prst="rect">
            <a:avLst/>
          </a:prstGeom>
        </p:spPr>
      </p:pic>
      <p:pic>
        <p:nvPicPr>
          <p:cNvPr id="14" name="Picture 13" descr="4667852789332294621938657397307212008931050n-1731491573992-1731491579067156105509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5550" y="1736090"/>
            <a:ext cx="5698490" cy="4853305"/>
          </a:xfrm>
          <a:prstGeom prst="rect">
            <a:avLst/>
          </a:prstGeom>
        </p:spPr>
      </p:pic>
      <p:pic>
        <p:nvPicPr>
          <p:cNvPr id="17" name="Picture 16" descr="traiheo14_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1250" y="1725930"/>
            <a:ext cx="5697855" cy="4863465"/>
          </a:xfrm>
          <a:prstGeom prst="rect">
            <a:avLst/>
          </a:prstGeom>
        </p:spPr>
      </p:pic>
      <p:pic>
        <p:nvPicPr>
          <p:cNvPr id="18" name="Picture 17" descr="images2354563_bvl_a__14_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1250" y="1804670"/>
            <a:ext cx="5814060" cy="4784090"/>
          </a:xfrm>
          <a:prstGeom prst="rect">
            <a:avLst/>
          </a:prstGeom>
        </p:spPr>
      </p:pic>
      <p:pic>
        <p:nvPicPr>
          <p:cNvPr id="4" name="Picture 3" descr="nhung-chinh-sach-noi-bat-co-hieu-luc-trong-thang-4-2021-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91250" y="1736090"/>
            <a:ext cx="5814060" cy="48520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edge/>
      </p:transition>
    </mc:Choice>
    <mc:Fallback>
      <p:transition spd="slow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2047740" y="1178291"/>
            <a:ext cx="7469747" cy="258445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5400" b="1" i="0" u="none" strike="noStrike" kern="1200" cap="all" spc="0" normalizeH="0" baseline="0" noProof="0"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BUỔI HỌC HÔM NAY ĐẾN ĐÂY LÀ KẾT THÚC</a:t>
            </a:r>
            <a:endParaRPr kumimoji="0" lang="en-US" sz="5400" b="1" i="0" u="none" strike="noStrike" kern="1200" cap="all" spc="0" normalizeH="0" baseline="0" noProof="0"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635"/>
            <a:ext cx="9145905" cy="600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085" y="756920"/>
            <a:ext cx="9648825" cy="49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08095"/>
            <a:ext cx="9145905" cy="296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0000000我图PPT\00001PNG素材\儿童卡通\454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22882" y="3207904"/>
            <a:ext cx="4617066" cy="28895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676342" y="595634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482" y="4365105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êu đề 1"/>
          <p:cNvSpPr>
            <a:spLocks noGrp="1"/>
          </p:cNvSpPr>
          <p:nvPr/>
        </p:nvSpPr>
        <p:spPr>
          <a:xfrm>
            <a:off x="1188085" y="3208020"/>
            <a:ext cx="9546590" cy="1664970"/>
          </a:xfrm>
          <a:prstGeom prst="rect">
            <a:avLst/>
          </a:prstGeom>
        </p:spPr>
        <p:txBody>
          <a:bodyPr vert="horz" lIns="91440" tIns="45720" rIns="91440" bIns="45720" rtlCol="0" anchor="b">
            <a:prstTxWarp prst="textArchUp">
              <a:avLst/>
            </a:prstTxWarp>
            <a:normAutofit fontScale="7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vi-VN" sz="4400" kern="1200">
                <a:solidFill>
                  <a:srgbClr val="4040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/>
            <a:endParaRPr lang="en-US" altLang="vi-VN" sz="14400" b="1" kern="1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2262872" y="2095501"/>
            <a:ext cx="7228953" cy="209549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268" tIns="81133" rIns="162268" bIns="81133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622425">
              <a:defRPr/>
            </a:pPr>
            <a:r>
              <a:rPr lang="en-US" altLang="zh-CN" sz="4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zh-CN" sz="4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altLang="zh-CN" sz="4800" b="1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Gà Trống Mèo Con Và Cún Con - Nha Em Co Con Ga Trông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Rectangle 3"/>
          <p:cNvSpPr/>
          <p:nvPr/>
        </p:nvSpPr>
        <p:spPr>
          <a:xfrm>
            <a:off x="4233280" y="2361666"/>
            <a:ext cx="4910320" cy="110799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>
                <a:ln w="11430"/>
                <a:gradFill>
                  <a:gsLst>
                    <a:gs pos="0">
                      <a:srgbClr val="8BBEF1">
                        <a:tint val="70000"/>
                        <a:satMod val="245000"/>
                      </a:srgbClr>
                    </a:gs>
                    <a:gs pos="75000">
                      <a:srgbClr val="8BBEF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8BBEF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KHÁM PHÁ</a:t>
            </a:r>
            <a:endParaRPr kumimoji="0" lang="en-US" sz="6600" b="1" i="0" u="none" strike="noStrike" kern="1200" cap="none" spc="0" normalizeH="0" baseline="0" noProof="0">
              <a:ln w="11430"/>
              <a:gradFill>
                <a:gsLst>
                  <a:gs pos="0">
                    <a:srgbClr val="8BBEF1">
                      <a:tint val="70000"/>
                      <a:satMod val="245000"/>
                    </a:srgbClr>
                  </a:gs>
                  <a:gs pos="75000">
                    <a:srgbClr val="8BBEF1">
                      <a:tint val="90000"/>
                      <a:shade val="60000"/>
                      <a:satMod val="240000"/>
                    </a:srgbClr>
                  </a:gs>
                  <a:gs pos="100000">
                    <a:srgbClr val="8BBEF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02" name="Picture 12"/>
          <p:cNvPicPr>
            <a:picLocks noChangeAspect="1"/>
          </p:cNvPicPr>
          <p:nvPr/>
        </p:nvPicPr>
        <p:blipFill>
          <a:blip r:embed="rId1"/>
          <a:srcRect l="4794" t="27740" r="5611" b="24776"/>
          <a:stretch>
            <a:fillRect/>
          </a:stretch>
        </p:blipFill>
        <p:spPr>
          <a:xfrm>
            <a:off x="0" y="1265238"/>
            <a:ext cx="7856538" cy="5621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03" name="Picture 13"/>
          <p:cNvPicPr>
            <a:picLocks noChangeAspect="1"/>
          </p:cNvPicPr>
          <p:nvPr/>
        </p:nvPicPr>
        <p:blipFill>
          <a:blip r:embed="rId2"/>
          <a:srcRect l="4794" t="17912" r="56889" b="25345"/>
          <a:stretch>
            <a:fillRect/>
          </a:stretch>
        </p:blipFill>
        <p:spPr>
          <a:xfrm>
            <a:off x="7856538" y="0"/>
            <a:ext cx="4335462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04" name="TextBox 3"/>
          <p:cNvSpPr txBox="1"/>
          <p:nvPr/>
        </p:nvSpPr>
        <p:spPr>
          <a:xfrm>
            <a:off x="0" y="34925"/>
            <a:ext cx="8204200" cy="110680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x-none" sz="33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Kể tên việc Minh v</a:t>
            </a:r>
            <a:r>
              <a:rPr lang="en-US" altLang="x-none" sz="33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x-none" sz="33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các bạn đang l</a:t>
            </a:r>
            <a:r>
              <a:rPr lang="en-US" altLang="x-none" sz="33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x-none" sz="33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ở hình dưới đây. Việc l</a:t>
            </a:r>
            <a:r>
              <a:rPr lang="en-US" altLang="x-none" sz="33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x-none" sz="33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đó có tác dụng gì?</a:t>
            </a:r>
            <a:endParaRPr sz="3300" b="1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02" name="Picture 12"/>
          <p:cNvPicPr>
            <a:picLocks noChangeAspect="1"/>
          </p:cNvPicPr>
          <p:nvPr/>
        </p:nvPicPr>
        <p:blipFill>
          <a:blip r:embed="rId1"/>
          <a:srcRect l="4794" t="27740" r="5611" b="24776"/>
          <a:stretch>
            <a:fillRect/>
          </a:stretch>
        </p:blipFill>
        <p:spPr>
          <a:xfrm>
            <a:off x="67310" y="1177290"/>
            <a:ext cx="7856855" cy="42519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03" name="Picture 13"/>
          <p:cNvPicPr>
            <a:picLocks noChangeAspect="1"/>
          </p:cNvPicPr>
          <p:nvPr/>
        </p:nvPicPr>
        <p:blipFill>
          <a:blip r:embed="rId2"/>
          <a:srcRect l="4794" t="17912" r="56889" b="25345"/>
          <a:stretch>
            <a:fillRect/>
          </a:stretch>
        </p:blipFill>
        <p:spPr>
          <a:xfrm>
            <a:off x="7856855" y="248920"/>
            <a:ext cx="4335145" cy="53733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2" t="72874" r="20077" b="10345"/>
          <a:stretch>
            <a:fillRect/>
          </a:stretch>
        </p:blipFill>
        <p:spPr>
          <a:xfrm>
            <a:off x="4514850" y="5517515"/>
            <a:ext cx="4373245" cy="1557020"/>
          </a:xfrm>
          <a:prstGeom prst="rect">
            <a:avLst/>
          </a:prstGeom>
        </p:spPr>
      </p:pic>
      <p:sp>
        <p:nvSpPr>
          <p:cNvPr id="2" name="Cloud 1"/>
          <p:cNvSpPr/>
          <p:nvPr/>
        </p:nvSpPr>
        <p:spPr>
          <a:xfrm>
            <a:off x="4669155" y="5622290"/>
            <a:ext cx="5893435" cy="1804035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Segoe Print" panose="02000600000000000000" pitchFamily="2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US" altLang="x-none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yêu quý, chăm sóc v</a:t>
            </a:r>
            <a:r>
              <a:rPr lang="en-US" altLang="x-none" sz="24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x-none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x-none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1" hangingPunct="1">
              <a:buNone/>
            </a:pPr>
            <a:r>
              <a:rPr lang="en-US" altLang="x-none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vệ vật nuôi</a:t>
            </a:r>
            <a:r>
              <a:rPr lang="vi-VN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2400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3250" name="TextBox 3"/>
          <p:cNvSpPr txBox="1"/>
          <p:nvPr/>
        </p:nvSpPr>
        <p:spPr>
          <a:xfrm>
            <a:off x="50800" y="12700"/>
            <a:ext cx="12141200" cy="59880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x-none" sz="33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Còn những việc l</a:t>
            </a:r>
            <a:r>
              <a:rPr lang="en-US" altLang="x-none" sz="33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x-none" sz="33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n</a:t>
            </a:r>
            <a:r>
              <a:rPr lang="en-US" altLang="x-none" sz="33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x-none" sz="33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khác để chăm sóc v</a:t>
            </a:r>
            <a:r>
              <a:rPr lang="en-US" altLang="x-none" sz="33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x-none" sz="33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bảo vệ vật nuôi?</a:t>
            </a:r>
            <a:endParaRPr lang="en-US" altLang="x-none" sz="3300" b="1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251" name="Picture 16"/>
          <p:cNvPicPr>
            <a:picLocks noChangeAspect="1"/>
          </p:cNvPicPr>
          <p:nvPr/>
        </p:nvPicPr>
        <p:blipFill>
          <a:blip r:embed="rId1"/>
          <a:srcRect l="54010" t="39996" r="13976" b="43750"/>
          <a:stretch>
            <a:fillRect/>
          </a:stretch>
        </p:blipFill>
        <p:spPr>
          <a:xfrm>
            <a:off x="4065588" y="1433513"/>
            <a:ext cx="3905250" cy="4554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252" name="Picture 17"/>
          <p:cNvPicPr>
            <a:picLocks noChangeAspect="1"/>
          </p:cNvPicPr>
          <p:nvPr/>
        </p:nvPicPr>
        <p:blipFill>
          <a:blip r:embed="rId2"/>
          <a:srcRect b="66075"/>
          <a:stretch>
            <a:fillRect/>
          </a:stretch>
        </p:blipFill>
        <p:spPr>
          <a:xfrm>
            <a:off x="50800" y="1433513"/>
            <a:ext cx="3903663" cy="4554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253" name="Picture 18"/>
          <p:cNvPicPr>
            <a:picLocks noChangeAspect="1"/>
          </p:cNvPicPr>
          <p:nvPr/>
        </p:nvPicPr>
        <p:blipFill>
          <a:blip r:embed="rId3"/>
          <a:srcRect t="69449"/>
          <a:stretch>
            <a:fillRect/>
          </a:stretch>
        </p:blipFill>
        <p:spPr>
          <a:xfrm>
            <a:off x="8101013" y="1433513"/>
            <a:ext cx="4090987" cy="45545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4274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84200" y="-191135"/>
            <a:ext cx="13348970" cy="72396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f03431377_win32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tf03431377_win32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tf03431377_win32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tf03431377_win32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tf03431377_win32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hủ đề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hủ đề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368</Words>
  <Application>WPS Presentation</Application>
  <PresentationFormat>Custom</PresentationFormat>
  <Paragraphs>25</Paragraphs>
  <Slides>17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17</vt:i4>
      </vt:variant>
    </vt:vector>
  </HeadingPairs>
  <TitlesOfParts>
    <vt:vector size="32" baseType="lpstr">
      <vt:lpstr>Arial</vt:lpstr>
      <vt:lpstr>SimSun</vt:lpstr>
      <vt:lpstr>Wingdings</vt:lpstr>
      <vt:lpstr>Segoe Print</vt:lpstr>
      <vt:lpstr>Tahoma</vt:lpstr>
      <vt:lpstr>Times New Roman</vt:lpstr>
      <vt:lpstr>Segoe UI</vt:lpstr>
      <vt:lpstr>Times New Roman</vt:lpstr>
      <vt:lpstr>Microsoft YaHei</vt:lpstr>
      <vt:lpstr>Arial Unicode MS</vt:lpstr>
      <vt:lpstr>tf03431377_win32</vt:lpstr>
      <vt:lpstr>2_tf03431377_win32</vt:lpstr>
      <vt:lpstr>4_tf03431377_win32</vt:lpstr>
      <vt:lpstr>3_tf03431377_win32</vt:lpstr>
      <vt:lpstr>1_tf03431377_win32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Nguyễn Minh Thư</cp:lastModifiedBy>
  <cp:revision>48</cp:revision>
  <dcterms:created xsi:type="dcterms:W3CDTF">2020-11-17T02:39:00Z</dcterms:created>
  <dcterms:modified xsi:type="dcterms:W3CDTF">2025-02-15T08:34:45Z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B81412A7C4214D758994F912F86A470D_13</vt:lpwstr>
  </property>
  <property fmtid="{D5CDD505-2E9C-101B-9397-08002B2CF9AE}" pid="3" name="KSOProductBuildVer">
    <vt:lpwstr>1033-12.2.0.19805</vt:lpwstr>
  </property>
</Properties>
</file>