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9"/>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50" d="100"/>
          <a:sy n="50" d="100"/>
        </p:scale>
        <p:origin x="72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gif"/><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2" Type="http://schemas.microsoft.com/office/2007/relationships/media" Target="../media/media2.m4a"/><Relationship Id="rId20" Type="http://schemas.openxmlformats.org/officeDocument/2006/relationships/image" Target="../media/image1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5.png"/><Relationship Id="rId18" Type="http://schemas.openxmlformats.org/officeDocument/2006/relationships/image" Target="../media/image16.png"/><Relationship Id="rId3" Type="http://schemas.microsoft.com/office/2007/relationships/media" Target="../media/media3.m4a"/><Relationship Id="rId21" Type="http://schemas.openxmlformats.org/officeDocument/2006/relationships/image" Target="../media/image13.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5" Type="http://schemas.microsoft.com/office/2007/relationships/media" Target="../media/media4.mp3"/><Relationship Id="rId19" Type="http://schemas.openxmlformats.org/officeDocument/2006/relationships/image" Target="../media/image10.png"/><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20.svg"/><Relationship Id="rId22"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2" Type="http://schemas.microsoft.com/office/2007/relationships/media" Target="../media/media2.m4a"/><Relationship Id="rId20" Type="http://schemas.openxmlformats.org/officeDocument/2006/relationships/image" Target="../media/image1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2" Type="http://schemas.microsoft.com/office/2007/relationships/media" Target="../media/media2.m4a"/><Relationship Id="rId20" Type="http://schemas.openxmlformats.org/officeDocument/2006/relationships/image" Target="../media/image17.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3.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5">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044" fill="hold"/>
                                        <p:tgtEl>
                                          <p:spTgt spid="29"/>
                                        </p:tgtEl>
                                      </p:cBhvr>
                                    </p:cmd>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27"/>
                                        </p:tgtEl>
                                      </p:cBhvr>
                                    </p:cmd>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27"/>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withEffect">
                                  <p:stCondLst>
                                    <p:cond delay="250"/>
                                  </p:stCondLst>
                                  <p:childTnLst>
                                    <p:animRot by="120000">
                                      <p:cBhvr>
                                        <p:cTn id="67" dur="100" fill="hold">
                                          <p:stCondLst>
                                            <p:cond delay="0"/>
                                          </p:stCondLst>
                                        </p:cTn>
                                        <p:tgtEl>
                                          <p:spTgt spid="24"/>
                                        </p:tgtEl>
                                        <p:attrNameLst>
                                          <p:attrName>r</p:attrName>
                                        </p:attrNameLst>
                                      </p:cBhvr>
                                    </p:animRot>
                                    <p:animRot by="-240000">
                                      <p:cBhvr>
                                        <p:cTn id="68" dur="200" fill="hold">
                                          <p:stCondLst>
                                            <p:cond delay="200"/>
                                          </p:stCondLst>
                                        </p:cTn>
                                        <p:tgtEl>
                                          <p:spTgt spid="24"/>
                                        </p:tgtEl>
                                        <p:attrNameLst>
                                          <p:attrName>r</p:attrName>
                                        </p:attrNameLst>
                                      </p:cBhvr>
                                    </p:animRot>
                                    <p:animRot by="240000">
                                      <p:cBhvr>
                                        <p:cTn id="69" dur="200" fill="hold">
                                          <p:stCondLst>
                                            <p:cond delay="400"/>
                                          </p:stCondLst>
                                        </p:cTn>
                                        <p:tgtEl>
                                          <p:spTgt spid="24"/>
                                        </p:tgtEl>
                                        <p:attrNameLst>
                                          <p:attrName>r</p:attrName>
                                        </p:attrNameLst>
                                      </p:cBhvr>
                                    </p:animRot>
                                    <p:animRot by="-240000">
                                      <p:cBhvr>
                                        <p:cTn id="70" dur="200" fill="hold">
                                          <p:stCondLst>
                                            <p:cond delay="600"/>
                                          </p:stCondLst>
                                        </p:cTn>
                                        <p:tgtEl>
                                          <p:spTgt spid="24"/>
                                        </p:tgtEl>
                                        <p:attrNameLst>
                                          <p:attrName>r</p:attrName>
                                        </p:attrNameLst>
                                      </p:cBhvr>
                                    </p:animRot>
                                    <p:animRot by="120000">
                                      <p:cBhvr>
                                        <p:cTn id="71" dur="200" fill="hold">
                                          <p:stCondLst>
                                            <p:cond delay="800"/>
                                          </p:stCondLst>
                                        </p:cTn>
                                        <p:tgtEl>
                                          <p:spTgt spid="24"/>
                                        </p:tgtEl>
                                        <p:attrNameLst>
                                          <p:attrName>r</p:attrName>
                                        </p:attrNameLst>
                                      </p:cBhvr>
                                    </p:animRot>
                                  </p:childTnLst>
                                </p:cTn>
                              </p:par>
                              <p:par>
                                <p:cTn id="72" presetID="1" presetClass="mediacall" presetSubtype="0" fill="hold" nodeType="withEffect">
                                  <p:stCondLst>
                                    <p:cond delay="250"/>
                                  </p:stCondLst>
                                  <p:childTnLst>
                                    <p:cmd type="call" cmd="playFrom(0.0)">
                                      <p:cBhvr>
                                        <p:cTn id="73" dur="4214" fill="hold"/>
                                        <p:tgtEl>
                                          <p:spTgt spid="30"/>
                                        </p:tgtEl>
                                      </p:cBhvr>
                                    </p:cmd>
                                  </p:childTnLst>
                                </p:cTn>
                              </p:par>
                              <p:par>
                                <p:cTn id="74" presetID="14" presetClass="entr" presetSubtype="10" fill="hold" nodeType="withEffect">
                                  <p:stCondLst>
                                    <p:cond delay="250"/>
                                  </p:stCondLst>
                                  <p:childTnLst>
                                    <p:set>
                                      <p:cBhvr>
                                        <p:cTn id="75" dur="1" fill="hold">
                                          <p:stCondLst>
                                            <p:cond delay="0"/>
                                          </p:stCondLst>
                                        </p:cTn>
                                        <p:tgtEl>
                                          <p:spTgt spid="23"/>
                                        </p:tgtEl>
                                        <p:attrNameLst>
                                          <p:attrName>style.visibility</p:attrName>
                                        </p:attrNameLst>
                                      </p:cBhvr>
                                      <p:to>
                                        <p:strVal val="visible"/>
                                      </p:to>
                                    </p:set>
                                    <p:animEffect transition="in" filter="randombar(horizontal)">
                                      <p:cBhvr>
                                        <p:cTn id="76" dur="500"/>
                                        <p:tgtEl>
                                          <p:spTgt spid="23"/>
                                        </p:tgtEl>
                                      </p:cBhvr>
                                    </p:animEffect>
                                  </p:childTnLst>
                                </p:cTn>
                              </p:par>
                            </p:childTnLst>
                          </p:cTn>
                        </p:par>
                      </p:childTnLst>
                    </p:cTn>
                  </p:par>
                </p:childTnLst>
              </p:cTn>
              <p:nextCondLst>
                <p:cond evt="onClick" delay="0">
                  <p:tgtEl>
                    <p:spTgt spid="24"/>
                  </p:tgtEl>
                </p:cond>
              </p:nextCondLst>
            </p:seq>
            <p:audio>
              <p:cMediaNode vol="80000">
                <p:cTn id="77" fill="hold" display="0">
                  <p:stCondLst>
                    <p:cond delay="indefinite"/>
                  </p:stCondLst>
                  <p:endCondLst>
                    <p:cond evt="onStopAudio" delay="0">
                      <p:tgtEl>
                        <p:sldTgt/>
                      </p:tgtEl>
                    </p:cond>
                  </p:endCondLst>
                </p:cTn>
                <p:tgtEl>
                  <p:spTgt spid="27"/>
                </p:tgtEl>
              </p:cMediaNode>
            </p:audio>
            <p:audio>
              <p:cMediaNode vol="80000">
                <p:cTn id="78" fill="hold" display="0">
                  <p:stCondLst>
                    <p:cond delay="indefinite"/>
                  </p:stCondLst>
                  <p:endCondLst>
                    <p:cond evt="onStopAudio" delay="0">
                      <p:tgtEl>
                        <p:sldTgt/>
                      </p:tgtEl>
                    </p:cond>
                  </p:endCondLst>
                </p:cTn>
                <p:tgtEl>
                  <p:spTgt spid="29"/>
                </p:tgtEl>
              </p:cMediaNode>
            </p:audio>
            <p:audio>
              <p:cMediaNode vol="80000">
                <p:cTn id="79" fill="hold" display="0">
                  <p:stCondLst>
                    <p:cond delay="indefinite"/>
                  </p:stCondLst>
                  <p:endCondLst>
                    <p:cond evt="onStopAudio" delay="0">
                      <p:tgtEl>
                        <p:sldTgt/>
                      </p:tgtEl>
                    </p:cond>
                  </p:endCondLst>
                </p:cTn>
                <p:tgtEl>
                  <p:spTgt spid="30"/>
                </p:tgtEl>
              </p:cMediaNode>
            </p:audio>
            <p:audio>
              <p:cMediaNode vol="80000">
                <p:cTn id="80" fill="hold" display="0">
                  <p:stCondLst>
                    <p:cond delay="indefinite"/>
                  </p:stCondLst>
                  <p:endCondLst>
                    <p:cond evt="onStopAudio" delay="0">
                      <p:tgtEl>
                        <p:sldTgt/>
                      </p:tgtEl>
                    </p:cond>
                  </p:endCondLst>
                </p:cTn>
                <p:tgtEl>
                  <p:spTgt spid="31"/>
                </p:tgtEl>
              </p:cMediaNode>
            </p:audio>
            <p:video>
              <p:cMediaNode vol="100000">
                <p:cTn id="81" fill="hold" display="0">
                  <p:stCondLst>
                    <p:cond delay="indefinite"/>
                  </p:stCondLst>
                </p:cTn>
                <p:tgtEl>
                  <p:spTgt spid="32"/>
                </p:tgtEl>
              </p:cMediaNode>
            </p:video>
            <p:seq concurrent="1" nextAc="seek">
              <p:cTn id="82" restart="whenNotActive" fill="hold" evtFilter="cancelBubble" nodeType="interactiveSeq">
                <p:stCondLst>
                  <p:cond evt="onClick" delay="0">
                    <p:tgtEl>
                      <p:spTgt spid="32"/>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53"/>
                                        </p:tgtEl>
                                      </p:cBhvr>
                                    </p:cmd>
                                  </p:childTnLst>
                                </p:cTn>
                              </p:par>
                              <p:par>
                                <p:cTn id="27" presetID="1" presetClass="mediacall" presetSubtype="0" fill="hold" nodeType="withEffect">
                                  <p:stCondLst>
                                    <p:cond delay="0"/>
                                  </p:stCondLst>
                                  <p:childTnLst>
                                    <p:cmd type="call" cmd="playFrom(0.0)">
                                      <p:cBhvr>
                                        <p:cTn id="28" dur="11076" fill="hold"/>
                                        <p:tgtEl>
                                          <p:spTgt spid="54"/>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37"/>
                                        </p:tgtEl>
                                      </p:cBhvr>
                                    </p:animEffect>
                                    <p:anim calcmode="lin" valueType="num">
                                      <p:cBhvr>
                                        <p:cTn id="38" dur="1000"/>
                                        <p:tgtEl>
                                          <p:spTgt spid="37"/>
                                        </p:tgtEl>
                                        <p:attrNameLst>
                                          <p:attrName>ppt_x</p:attrName>
                                        </p:attrNameLst>
                                      </p:cBhvr>
                                      <p:tavLst>
                                        <p:tav tm="0">
                                          <p:val>
                                            <p:strVal val="ppt_x"/>
                                          </p:val>
                                        </p:tav>
                                        <p:tav tm="100000">
                                          <p:val>
                                            <p:strVal val="ppt_x"/>
                                          </p:val>
                                        </p:tav>
                                      </p:tavLst>
                                    </p:anim>
                                    <p:anim calcmode="lin" valueType="num">
                                      <p:cBhvr>
                                        <p:cTn id="39" dur="1000"/>
                                        <p:tgtEl>
                                          <p:spTgt spid="37"/>
                                        </p:tgtEl>
                                        <p:attrNameLst>
                                          <p:attrName>ppt_y</p:attrName>
                                        </p:attrNameLst>
                                      </p:cBhvr>
                                      <p:tavLst>
                                        <p:tav tm="0">
                                          <p:val>
                                            <p:strVal val="ppt_y"/>
                                          </p:val>
                                        </p:tav>
                                        <p:tav tm="100000">
                                          <p:val>
                                            <p:strVal val="ppt_y-.1"/>
                                          </p:val>
                                        </p:tav>
                                      </p:tavLst>
                                    </p:anim>
                                    <p:set>
                                      <p:cBhvr>
                                        <p:cTn id="40" dur="1" fill="hold">
                                          <p:stCondLst>
                                            <p:cond delay="999"/>
                                          </p:stCondLst>
                                        </p:cTn>
                                        <p:tgtEl>
                                          <p:spTgt spid="37"/>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044" fill="hold"/>
                                        <p:tgtEl>
                                          <p:spTgt spid="51"/>
                                        </p:tgtEl>
                                      </p:cBhvr>
                                    </p:cmd>
                                  </p:childTnLst>
                                </p:cTn>
                              </p:par>
                            </p:childTnLst>
                          </p:cTn>
                        </p:par>
                      </p:childTnLst>
                    </p:cTn>
                  </p:par>
                </p:childTnLst>
              </p:cTn>
              <p:nextCondLst>
                <p:cond evt="onClick" delay="0">
                  <p:tgtEl>
                    <p:spTgt spid="37"/>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40"/>
                                        </p:tgtEl>
                                      </p:cBhvr>
                                    </p:animEffect>
                                    <p:anim calcmode="lin" valueType="num">
                                      <p:cBhvr>
                                        <p:cTn id="48" dur="1000"/>
                                        <p:tgtEl>
                                          <p:spTgt spid="40"/>
                                        </p:tgtEl>
                                        <p:attrNameLst>
                                          <p:attrName>ppt_x</p:attrName>
                                        </p:attrNameLst>
                                      </p:cBhvr>
                                      <p:tavLst>
                                        <p:tav tm="0">
                                          <p:val>
                                            <p:strVal val="ppt_x"/>
                                          </p:val>
                                        </p:tav>
                                        <p:tav tm="100000">
                                          <p:val>
                                            <p:strVal val="ppt_x"/>
                                          </p:val>
                                        </p:tav>
                                      </p:tavLst>
                                    </p:anim>
                                    <p:anim calcmode="lin" valueType="num">
                                      <p:cBhvr>
                                        <p:cTn id="49" dur="1000"/>
                                        <p:tgtEl>
                                          <p:spTgt spid="40"/>
                                        </p:tgtEl>
                                        <p:attrNameLst>
                                          <p:attrName>ppt_y</p:attrName>
                                        </p:attrNameLst>
                                      </p:cBhvr>
                                      <p:tavLst>
                                        <p:tav tm="0">
                                          <p:val>
                                            <p:strVal val="ppt_y"/>
                                          </p:val>
                                        </p:tav>
                                        <p:tav tm="100000">
                                          <p:val>
                                            <p:strVal val="ppt_y-.1"/>
                                          </p:val>
                                        </p:tav>
                                      </p:tavLst>
                                    </p:anim>
                                    <p:set>
                                      <p:cBhvr>
                                        <p:cTn id="50" dur="1" fill="hold">
                                          <p:stCondLst>
                                            <p:cond delay="999"/>
                                          </p:stCondLst>
                                        </p:cTn>
                                        <p:tgtEl>
                                          <p:spTgt spid="4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50"/>
                                        </p:tgtEl>
                                      </p:cBhvr>
                                    </p:cmd>
                                  </p:childTnLst>
                                </p:cTn>
                              </p:par>
                            </p:childTnLst>
                          </p:cTn>
                        </p:par>
                      </p:childTnLst>
                    </p:cTn>
                  </p:par>
                </p:childTnLst>
              </p:cTn>
              <p:nextCondLst>
                <p:cond evt="onClick" delay="0">
                  <p:tgtEl>
                    <p:spTgt spid="40"/>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43"/>
                                        </p:tgtEl>
                                      </p:cBhvr>
                                    </p:animEffect>
                                    <p:anim calcmode="lin" valueType="num">
                                      <p:cBhvr>
                                        <p:cTn id="58" dur="1000"/>
                                        <p:tgtEl>
                                          <p:spTgt spid="43"/>
                                        </p:tgtEl>
                                        <p:attrNameLst>
                                          <p:attrName>ppt_x</p:attrName>
                                        </p:attrNameLst>
                                      </p:cBhvr>
                                      <p:tavLst>
                                        <p:tav tm="0">
                                          <p:val>
                                            <p:strVal val="ppt_x"/>
                                          </p:val>
                                        </p:tav>
                                        <p:tav tm="100000">
                                          <p:val>
                                            <p:strVal val="ppt_x"/>
                                          </p:val>
                                        </p:tav>
                                      </p:tavLst>
                                    </p:anim>
                                    <p:anim calcmode="lin" valueType="num">
                                      <p:cBhvr>
                                        <p:cTn id="59" dur="1000"/>
                                        <p:tgtEl>
                                          <p:spTgt spid="43"/>
                                        </p:tgtEl>
                                        <p:attrNameLst>
                                          <p:attrName>ppt_y</p:attrName>
                                        </p:attrNameLst>
                                      </p:cBhvr>
                                      <p:tavLst>
                                        <p:tav tm="0">
                                          <p:val>
                                            <p:strVal val="ppt_y"/>
                                          </p:val>
                                        </p:tav>
                                        <p:tav tm="100000">
                                          <p:val>
                                            <p:strVal val="ppt_y-.1"/>
                                          </p:val>
                                        </p:tav>
                                      </p:tavLst>
                                    </p:anim>
                                    <p:set>
                                      <p:cBhvr>
                                        <p:cTn id="60" dur="1" fill="hold">
                                          <p:stCondLst>
                                            <p:cond delay="999"/>
                                          </p:stCondLst>
                                        </p:cTn>
                                        <p:tgtEl>
                                          <p:spTgt spid="4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50"/>
                                        </p:tgtEl>
                                      </p:cBhvr>
                                    </p:cmd>
                                  </p:childTnLst>
                                </p:cTn>
                              </p:par>
                            </p:childTnLst>
                          </p:cTn>
                        </p:par>
                      </p:childTnLst>
                    </p:cTn>
                  </p:par>
                </p:childTnLst>
              </p:cTn>
              <p:nextCondLst>
                <p:cond evt="onClick" delay="0">
                  <p:tgtEl>
                    <p:spTgt spid="43"/>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withEffect">
                                  <p:stCondLst>
                                    <p:cond delay="250"/>
                                  </p:stCondLst>
                                  <p:childTnLst>
                                    <p:animRot by="120000">
                                      <p:cBhvr>
                                        <p:cTn id="67" dur="100" fill="hold">
                                          <p:stCondLst>
                                            <p:cond delay="0"/>
                                          </p:stCondLst>
                                        </p:cTn>
                                        <p:tgtEl>
                                          <p:spTgt spid="47"/>
                                        </p:tgtEl>
                                        <p:attrNameLst>
                                          <p:attrName>r</p:attrName>
                                        </p:attrNameLst>
                                      </p:cBhvr>
                                    </p:animRot>
                                    <p:animRot by="-240000">
                                      <p:cBhvr>
                                        <p:cTn id="68" dur="200" fill="hold">
                                          <p:stCondLst>
                                            <p:cond delay="200"/>
                                          </p:stCondLst>
                                        </p:cTn>
                                        <p:tgtEl>
                                          <p:spTgt spid="47"/>
                                        </p:tgtEl>
                                        <p:attrNameLst>
                                          <p:attrName>r</p:attrName>
                                        </p:attrNameLst>
                                      </p:cBhvr>
                                    </p:animRot>
                                    <p:animRot by="240000">
                                      <p:cBhvr>
                                        <p:cTn id="69" dur="200" fill="hold">
                                          <p:stCondLst>
                                            <p:cond delay="400"/>
                                          </p:stCondLst>
                                        </p:cTn>
                                        <p:tgtEl>
                                          <p:spTgt spid="47"/>
                                        </p:tgtEl>
                                        <p:attrNameLst>
                                          <p:attrName>r</p:attrName>
                                        </p:attrNameLst>
                                      </p:cBhvr>
                                    </p:animRot>
                                    <p:animRot by="-240000">
                                      <p:cBhvr>
                                        <p:cTn id="70" dur="200" fill="hold">
                                          <p:stCondLst>
                                            <p:cond delay="600"/>
                                          </p:stCondLst>
                                        </p:cTn>
                                        <p:tgtEl>
                                          <p:spTgt spid="47"/>
                                        </p:tgtEl>
                                        <p:attrNameLst>
                                          <p:attrName>r</p:attrName>
                                        </p:attrNameLst>
                                      </p:cBhvr>
                                    </p:animRot>
                                    <p:animRot by="120000">
                                      <p:cBhvr>
                                        <p:cTn id="71" dur="200" fill="hold">
                                          <p:stCondLst>
                                            <p:cond delay="800"/>
                                          </p:stCondLst>
                                        </p:cTn>
                                        <p:tgtEl>
                                          <p:spTgt spid="47"/>
                                        </p:tgtEl>
                                        <p:attrNameLst>
                                          <p:attrName>r</p:attrName>
                                        </p:attrNameLst>
                                      </p:cBhvr>
                                    </p:animRot>
                                  </p:childTnLst>
                                </p:cTn>
                              </p:par>
                              <p:par>
                                <p:cTn id="72" presetID="1" presetClass="mediacall" presetSubtype="0" fill="hold" nodeType="withEffect">
                                  <p:stCondLst>
                                    <p:cond delay="250"/>
                                  </p:stCondLst>
                                  <p:childTnLst>
                                    <p:cmd type="call" cmd="playFrom(0.0)">
                                      <p:cBhvr>
                                        <p:cTn id="73" dur="4214" fill="hold"/>
                                        <p:tgtEl>
                                          <p:spTgt spid="52"/>
                                        </p:tgtEl>
                                      </p:cBhvr>
                                    </p:cmd>
                                  </p:childTnLst>
                                </p:cTn>
                              </p:par>
                              <p:par>
                                <p:cTn id="74" presetID="14" presetClass="entr" presetSubtype="10" fill="hold" nodeType="withEffect">
                                  <p:stCondLst>
                                    <p:cond delay="250"/>
                                  </p:stCondLst>
                                  <p:childTnLst>
                                    <p:set>
                                      <p:cBhvr>
                                        <p:cTn id="75" dur="1" fill="hold">
                                          <p:stCondLst>
                                            <p:cond delay="0"/>
                                          </p:stCondLst>
                                        </p:cTn>
                                        <p:tgtEl>
                                          <p:spTgt spid="46"/>
                                        </p:tgtEl>
                                        <p:attrNameLst>
                                          <p:attrName>style.visibility</p:attrName>
                                        </p:attrNameLst>
                                      </p:cBhvr>
                                      <p:to>
                                        <p:strVal val="visible"/>
                                      </p:to>
                                    </p:set>
                                    <p:animEffect transition="in" filter="randombar(horizontal)">
                                      <p:cBhvr>
                                        <p:cTn id="76" dur="500"/>
                                        <p:tgtEl>
                                          <p:spTgt spid="46"/>
                                        </p:tgtEl>
                                      </p:cBhvr>
                                    </p:animEffect>
                                  </p:child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54"/>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54"/>
                                        </p:tgtEl>
                                      </p:cBhvr>
                                    </p:cmd>
                                  </p:childTnLst>
                                </p:cTn>
                              </p:par>
                            </p:childTnLst>
                          </p:cTn>
                        </p:par>
                      </p:childTnLst>
                    </p:cTn>
                  </p:par>
                </p:childTnLst>
              </p:cTn>
              <p:nextCondLst>
                <p:cond evt="onClick" delay="0">
                  <p:tgtEl>
                    <p:spTgt spid="54"/>
                  </p:tgtEl>
                </p:cond>
              </p:nextCondLst>
            </p:seq>
            <p:audio>
              <p:cMediaNode vol="80000">
                <p:cTn id="82" fill="hold" display="0">
                  <p:stCondLst>
                    <p:cond delay="indefinite"/>
                  </p:stCondLst>
                  <p:endCondLst>
                    <p:cond evt="onStopAudio" delay="0">
                      <p:tgtEl>
                        <p:sldTgt/>
                      </p:tgtEl>
                    </p:cond>
                  </p:endCondLst>
                </p:cTn>
                <p:tgtEl>
                  <p:spTgt spid="50"/>
                </p:tgtEl>
              </p:cMediaNode>
            </p:audio>
            <p:audio>
              <p:cMediaNode vol="80000">
                <p:cTn id="83" fill="hold" display="0">
                  <p:stCondLst>
                    <p:cond delay="indefinite"/>
                  </p:stCondLst>
                  <p:endCondLst>
                    <p:cond evt="onStopAudio" delay="0">
                      <p:tgtEl>
                        <p:sldTgt/>
                      </p:tgtEl>
                    </p:cond>
                  </p:endCondLst>
                </p:cTn>
                <p:tgtEl>
                  <p:spTgt spid="51"/>
                </p:tgtEl>
              </p:cMediaNode>
            </p:audio>
            <p:audio>
              <p:cMediaNode vol="80000">
                <p:cTn id="84" fill="hold" display="0">
                  <p:stCondLst>
                    <p:cond delay="indefinite"/>
                  </p:stCondLst>
                  <p:endCondLst>
                    <p:cond evt="onStopAudio" delay="0">
                      <p:tgtEl>
                        <p:sldTgt/>
                      </p:tgtEl>
                    </p:cond>
                  </p:endCondLst>
                </p:cTn>
                <p:tgtEl>
                  <p:spTgt spid="52"/>
                </p:tgtEl>
              </p:cMediaNode>
            </p:audio>
            <p:audio>
              <p:cMediaNode vol="80000">
                <p:cTn id="85" fill="hold" display="0">
                  <p:stCondLst>
                    <p:cond delay="indefinite"/>
                  </p:stCondLst>
                  <p:endCondLst>
                    <p:cond evt="onStopAudio" delay="0">
                      <p:tgtEl>
                        <p:sldTgt/>
                      </p:tgtEl>
                    </p:cond>
                  </p:endCondLst>
                </p:cTn>
                <p:tgtEl>
                  <p:spTgt spid="53"/>
                </p:tgtEl>
              </p:cMediaNode>
            </p:audio>
            <p:video>
              <p:cMediaNode vol="100000">
                <p:cTn id="86"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5">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044" fill="hold"/>
                                        <p:tgtEl>
                                          <p:spTgt spid="29"/>
                                        </p:tgtEl>
                                      </p:cBhvr>
                                    </p:cmd>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27"/>
                                        </p:tgtEl>
                                      </p:cBhvr>
                                    </p:cmd>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27"/>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withEffect">
                                  <p:stCondLst>
                                    <p:cond delay="250"/>
                                  </p:stCondLst>
                                  <p:childTnLst>
                                    <p:animRot by="120000">
                                      <p:cBhvr>
                                        <p:cTn id="67" dur="100" fill="hold">
                                          <p:stCondLst>
                                            <p:cond delay="0"/>
                                          </p:stCondLst>
                                        </p:cTn>
                                        <p:tgtEl>
                                          <p:spTgt spid="24"/>
                                        </p:tgtEl>
                                        <p:attrNameLst>
                                          <p:attrName>r</p:attrName>
                                        </p:attrNameLst>
                                      </p:cBhvr>
                                    </p:animRot>
                                    <p:animRot by="-240000">
                                      <p:cBhvr>
                                        <p:cTn id="68" dur="200" fill="hold">
                                          <p:stCondLst>
                                            <p:cond delay="200"/>
                                          </p:stCondLst>
                                        </p:cTn>
                                        <p:tgtEl>
                                          <p:spTgt spid="24"/>
                                        </p:tgtEl>
                                        <p:attrNameLst>
                                          <p:attrName>r</p:attrName>
                                        </p:attrNameLst>
                                      </p:cBhvr>
                                    </p:animRot>
                                    <p:animRot by="240000">
                                      <p:cBhvr>
                                        <p:cTn id="69" dur="200" fill="hold">
                                          <p:stCondLst>
                                            <p:cond delay="400"/>
                                          </p:stCondLst>
                                        </p:cTn>
                                        <p:tgtEl>
                                          <p:spTgt spid="24"/>
                                        </p:tgtEl>
                                        <p:attrNameLst>
                                          <p:attrName>r</p:attrName>
                                        </p:attrNameLst>
                                      </p:cBhvr>
                                    </p:animRot>
                                    <p:animRot by="-240000">
                                      <p:cBhvr>
                                        <p:cTn id="70" dur="200" fill="hold">
                                          <p:stCondLst>
                                            <p:cond delay="600"/>
                                          </p:stCondLst>
                                        </p:cTn>
                                        <p:tgtEl>
                                          <p:spTgt spid="24"/>
                                        </p:tgtEl>
                                        <p:attrNameLst>
                                          <p:attrName>r</p:attrName>
                                        </p:attrNameLst>
                                      </p:cBhvr>
                                    </p:animRot>
                                    <p:animRot by="120000">
                                      <p:cBhvr>
                                        <p:cTn id="71" dur="200" fill="hold">
                                          <p:stCondLst>
                                            <p:cond delay="800"/>
                                          </p:stCondLst>
                                        </p:cTn>
                                        <p:tgtEl>
                                          <p:spTgt spid="24"/>
                                        </p:tgtEl>
                                        <p:attrNameLst>
                                          <p:attrName>r</p:attrName>
                                        </p:attrNameLst>
                                      </p:cBhvr>
                                    </p:animRot>
                                  </p:childTnLst>
                                </p:cTn>
                              </p:par>
                              <p:par>
                                <p:cTn id="72" presetID="1" presetClass="mediacall" presetSubtype="0" fill="hold" nodeType="withEffect">
                                  <p:stCondLst>
                                    <p:cond delay="250"/>
                                  </p:stCondLst>
                                  <p:childTnLst>
                                    <p:cmd type="call" cmd="playFrom(0.0)">
                                      <p:cBhvr>
                                        <p:cTn id="73" dur="4214" fill="hold"/>
                                        <p:tgtEl>
                                          <p:spTgt spid="30"/>
                                        </p:tgtEl>
                                      </p:cBhvr>
                                    </p:cmd>
                                  </p:childTnLst>
                                </p:cTn>
                              </p:par>
                              <p:par>
                                <p:cTn id="74" presetID="14" presetClass="entr" presetSubtype="10" fill="hold" nodeType="withEffect">
                                  <p:stCondLst>
                                    <p:cond delay="250"/>
                                  </p:stCondLst>
                                  <p:childTnLst>
                                    <p:set>
                                      <p:cBhvr>
                                        <p:cTn id="75" dur="1" fill="hold">
                                          <p:stCondLst>
                                            <p:cond delay="0"/>
                                          </p:stCondLst>
                                        </p:cTn>
                                        <p:tgtEl>
                                          <p:spTgt spid="23"/>
                                        </p:tgtEl>
                                        <p:attrNameLst>
                                          <p:attrName>style.visibility</p:attrName>
                                        </p:attrNameLst>
                                      </p:cBhvr>
                                      <p:to>
                                        <p:strVal val="visible"/>
                                      </p:to>
                                    </p:set>
                                    <p:animEffect transition="in" filter="randombar(horizontal)">
                                      <p:cBhvr>
                                        <p:cTn id="76" dur="500"/>
                                        <p:tgtEl>
                                          <p:spTgt spid="23"/>
                                        </p:tgtEl>
                                      </p:cBhvr>
                                    </p:animEffect>
                                  </p:childTnLst>
                                </p:cTn>
                              </p:par>
                            </p:childTnLst>
                          </p:cTn>
                        </p:par>
                      </p:childTnLst>
                    </p:cTn>
                  </p:par>
                </p:childTnLst>
              </p:cTn>
              <p:nextCondLst>
                <p:cond evt="onClick" delay="0">
                  <p:tgtEl>
                    <p:spTgt spid="24"/>
                  </p:tgtEl>
                </p:cond>
              </p:nextCondLst>
            </p:seq>
            <p:audio>
              <p:cMediaNode vol="80000">
                <p:cTn id="77" fill="hold" display="0">
                  <p:stCondLst>
                    <p:cond delay="indefinite"/>
                  </p:stCondLst>
                  <p:endCondLst>
                    <p:cond evt="onStopAudio" delay="0">
                      <p:tgtEl>
                        <p:sldTgt/>
                      </p:tgtEl>
                    </p:cond>
                  </p:endCondLst>
                </p:cTn>
                <p:tgtEl>
                  <p:spTgt spid="27"/>
                </p:tgtEl>
              </p:cMediaNode>
            </p:audio>
            <p:audio>
              <p:cMediaNode vol="80000">
                <p:cTn id="78" fill="hold" display="0">
                  <p:stCondLst>
                    <p:cond delay="indefinite"/>
                  </p:stCondLst>
                  <p:endCondLst>
                    <p:cond evt="onStopAudio" delay="0">
                      <p:tgtEl>
                        <p:sldTgt/>
                      </p:tgtEl>
                    </p:cond>
                  </p:endCondLst>
                </p:cTn>
                <p:tgtEl>
                  <p:spTgt spid="29"/>
                </p:tgtEl>
              </p:cMediaNode>
            </p:audio>
            <p:audio>
              <p:cMediaNode vol="80000">
                <p:cTn id="79" fill="hold" display="0">
                  <p:stCondLst>
                    <p:cond delay="indefinite"/>
                  </p:stCondLst>
                  <p:endCondLst>
                    <p:cond evt="onStopAudio" delay="0">
                      <p:tgtEl>
                        <p:sldTgt/>
                      </p:tgtEl>
                    </p:cond>
                  </p:endCondLst>
                </p:cTn>
                <p:tgtEl>
                  <p:spTgt spid="30"/>
                </p:tgtEl>
              </p:cMediaNode>
            </p:audio>
            <p:audio>
              <p:cMediaNode vol="80000">
                <p:cTn id="80" fill="hold" display="0">
                  <p:stCondLst>
                    <p:cond delay="indefinite"/>
                  </p:stCondLst>
                  <p:endCondLst>
                    <p:cond evt="onStopAudio" delay="0">
                      <p:tgtEl>
                        <p:sldTgt/>
                      </p:tgtEl>
                    </p:cond>
                  </p:endCondLst>
                </p:cTn>
                <p:tgtEl>
                  <p:spTgt spid="31"/>
                </p:tgtEl>
              </p:cMediaNode>
            </p:audio>
            <p:video>
              <p:cMediaNode vol="100000">
                <p:cTn id="81" fill="hold" display="0">
                  <p:stCondLst>
                    <p:cond delay="indefinite"/>
                  </p:stCondLst>
                </p:cTn>
                <p:tgtEl>
                  <p:spTgt spid="32"/>
                </p:tgtEl>
              </p:cMediaNode>
            </p:video>
            <p:seq concurrent="1" nextAc="seek">
              <p:cTn id="82" restart="whenNotActive" fill="hold" evtFilter="cancelBubble" nodeType="interactiveSeq">
                <p:stCondLst>
                  <p:cond evt="onClick" delay="0">
                    <p:tgtEl>
                      <p:spTgt spid="32"/>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9">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5">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4"/>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11"/>
                                        </p:tgtEl>
                                      </p:cBhvr>
                                    </p:animEffect>
                                    <p:anim calcmode="lin" valueType="num">
                                      <p:cBhvr>
                                        <p:cTn id="38" dur="1000"/>
                                        <p:tgtEl>
                                          <p:spTgt spid="11"/>
                                        </p:tgtEl>
                                        <p:attrNameLst>
                                          <p:attrName>ppt_x</p:attrName>
                                        </p:attrNameLst>
                                      </p:cBhvr>
                                      <p:tavLst>
                                        <p:tav tm="0">
                                          <p:val>
                                            <p:strVal val="ppt_x"/>
                                          </p:val>
                                        </p:tav>
                                        <p:tav tm="100000">
                                          <p:val>
                                            <p:strVal val="ppt_x"/>
                                          </p:val>
                                        </p:tav>
                                      </p:tavLst>
                                    </p:anim>
                                    <p:anim calcmode="lin" valueType="num">
                                      <p:cBhvr>
                                        <p:cTn id="39" dur="1000"/>
                                        <p:tgtEl>
                                          <p:spTgt spid="11"/>
                                        </p:tgtEl>
                                        <p:attrNameLst>
                                          <p:attrName>ppt_y</p:attrName>
                                        </p:attrNameLst>
                                      </p:cBhvr>
                                      <p:tavLst>
                                        <p:tav tm="0">
                                          <p:val>
                                            <p:strVal val="ppt_y"/>
                                          </p:val>
                                        </p:tav>
                                        <p:tav tm="100000">
                                          <p:val>
                                            <p:strVal val="ppt_y-.1"/>
                                          </p:val>
                                        </p:tav>
                                      </p:tavLst>
                                    </p:anim>
                                    <p:set>
                                      <p:cBhvr>
                                        <p:cTn id="40" dur="1" fill="hold">
                                          <p:stCondLst>
                                            <p:cond delay="999"/>
                                          </p:stCondLst>
                                        </p:cTn>
                                        <p:tgtEl>
                                          <p:spTgt spid="11"/>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1044" fill="hold"/>
                                        <p:tgtEl>
                                          <p:spTgt spid="29"/>
                                        </p:tgtEl>
                                      </p:cBhvr>
                                    </p:cmd>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4"/>
                                        </p:tgtEl>
                                      </p:cBhvr>
                                    </p:animEffect>
                                    <p:anim calcmode="lin" valueType="num">
                                      <p:cBhvr>
                                        <p:cTn id="48" dur="1000"/>
                                        <p:tgtEl>
                                          <p:spTgt spid="14"/>
                                        </p:tgtEl>
                                        <p:attrNameLst>
                                          <p:attrName>ppt_x</p:attrName>
                                        </p:attrNameLst>
                                      </p:cBhvr>
                                      <p:tavLst>
                                        <p:tav tm="0">
                                          <p:val>
                                            <p:strVal val="ppt_x"/>
                                          </p:val>
                                        </p:tav>
                                        <p:tav tm="100000">
                                          <p:val>
                                            <p:strVal val="ppt_x"/>
                                          </p:val>
                                        </p:tav>
                                      </p:tavLst>
                                    </p:anim>
                                    <p:anim calcmode="lin" valueType="num">
                                      <p:cBhvr>
                                        <p:cTn id="49" dur="1000"/>
                                        <p:tgtEl>
                                          <p:spTgt spid="14"/>
                                        </p:tgtEl>
                                        <p:attrNameLst>
                                          <p:attrName>ppt_y</p:attrName>
                                        </p:attrNameLst>
                                      </p:cBhvr>
                                      <p:tavLst>
                                        <p:tav tm="0">
                                          <p:val>
                                            <p:strVal val="ppt_y"/>
                                          </p:val>
                                        </p:tav>
                                        <p:tav tm="100000">
                                          <p:val>
                                            <p:strVal val="ppt_y-.1"/>
                                          </p:val>
                                        </p:tav>
                                      </p:tavLst>
                                    </p:anim>
                                    <p:set>
                                      <p:cBhvr>
                                        <p:cTn id="50" dur="1" fill="hold">
                                          <p:stCondLst>
                                            <p:cond delay="999"/>
                                          </p:stCondLst>
                                        </p:cTn>
                                        <p:tgtEl>
                                          <p:spTgt spid="14"/>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044" fill="hold"/>
                                        <p:tgtEl>
                                          <p:spTgt spid="27"/>
                                        </p:tgtEl>
                                      </p:cBhvr>
                                    </p:cmd>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1044" fill="hold"/>
                                        <p:tgtEl>
                                          <p:spTgt spid="27"/>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withEffect">
                                  <p:stCondLst>
                                    <p:cond delay="250"/>
                                  </p:stCondLst>
                                  <p:childTnLst>
                                    <p:animRot by="120000">
                                      <p:cBhvr>
                                        <p:cTn id="67" dur="100" fill="hold">
                                          <p:stCondLst>
                                            <p:cond delay="0"/>
                                          </p:stCondLst>
                                        </p:cTn>
                                        <p:tgtEl>
                                          <p:spTgt spid="24"/>
                                        </p:tgtEl>
                                        <p:attrNameLst>
                                          <p:attrName>r</p:attrName>
                                        </p:attrNameLst>
                                      </p:cBhvr>
                                    </p:animRot>
                                    <p:animRot by="-240000">
                                      <p:cBhvr>
                                        <p:cTn id="68" dur="200" fill="hold">
                                          <p:stCondLst>
                                            <p:cond delay="200"/>
                                          </p:stCondLst>
                                        </p:cTn>
                                        <p:tgtEl>
                                          <p:spTgt spid="24"/>
                                        </p:tgtEl>
                                        <p:attrNameLst>
                                          <p:attrName>r</p:attrName>
                                        </p:attrNameLst>
                                      </p:cBhvr>
                                    </p:animRot>
                                    <p:animRot by="240000">
                                      <p:cBhvr>
                                        <p:cTn id="69" dur="200" fill="hold">
                                          <p:stCondLst>
                                            <p:cond delay="400"/>
                                          </p:stCondLst>
                                        </p:cTn>
                                        <p:tgtEl>
                                          <p:spTgt spid="24"/>
                                        </p:tgtEl>
                                        <p:attrNameLst>
                                          <p:attrName>r</p:attrName>
                                        </p:attrNameLst>
                                      </p:cBhvr>
                                    </p:animRot>
                                    <p:animRot by="-240000">
                                      <p:cBhvr>
                                        <p:cTn id="70" dur="200" fill="hold">
                                          <p:stCondLst>
                                            <p:cond delay="600"/>
                                          </p:stCondLst>
                                        </p:cTn>
                                        <p:tgtEl>
                                          <p:spTgt spid="24"/>
                                        </p:tgtEl>
                                        <p:attrNameLst>
                                          <p:attrName>r</p:attrName>
                                        </p:attrNameLst>
                                      </p:cBhvr>
                                    </p:animRot>
                                    <p:animRot by="120000">
                                      <p:cBhvr>
                                        <p:cTn id="71" dur="200" fill="hold">
                                          <p:stCondLst>
                                            <p:cond delay="800"/>
                                          </p:stCondLst>
                                        </p:cTn>
                                        <p:tgtEl>
                                          <p:spTgt spid="24"/>
                                        </p:tgtEl>
                                        <p:attrNameLst>
                                          <p:attrName>r</p:attrName>
                                        </p:attrNameLst>
                                      </p:cBhvr>
                                    </p:animRot>
                                  </p:childTnLst>
                                </p:cTn>
                              </p:par>
                              <p:par>
                                <p:cTn id="72" presetID="1" presetClass="mediacall" presetSubtype="0" fill="hold" nodeType="withEffect">
                                  <p:stCondLst>
                                    <p:cond delay="250"/>
                                  </p:stCondLst>
                                  <p:childTnLst>
                                    <p:cmd type="call" cmd="playFrom(0.0)">
                                      <p:cBhvr>
                                        <p:cTn id="73" dur="4214" fill="hold"/>
                                        <p:tgtEl>
                                          <p:spTgt spid="30"/>
                                        </p:tgtEl>
                                      </p:cBhvr>
                                    </p:cmd>
                                  </p:childTnLst>
                                </p:cTn>
                              </p:par>
                              <p:par>
                                <p:cTn id="74" presetID="14" presetClass="entr" presetSubtype="10" fill="hold" nodeType="withEffect">
                                  <p:stCondLst>
                                    <p:cond delay="250"/>
                                  </p:stCondLst>
                                  <p:childTnLst>
                                    <p:set>
                                      <p:cBhvr>
                                        <p:cTn id="75" dur="1" fill="hold">
                                          <p:stCondLst>
                                            <p:cond delay="0"/>
                                          </p:stCondLst>
                                        </p:cTn>
                                        <p:tgtEl>
                                          <p:spTgt spid="23"/>
                                        </p:tgtEl>
                                        <p:attrNameLst>
                                          <p:attrName>style.visibility</p:attrName>
                                        </p:attrNameLst>
                                      </p:cBhvr>
                                      <p:to>
                                        <p:strVal val="visible"/>
                                      </p:to>
                                    </p:set>
                                    <p:animEffect transition="in" filter="randombar(horizontal)">
                                      <p:cBhvr>
                                        <p:cTn id="76" dur="500"/>
                                        <p:tgtEl>
                                          <p:spTgt spid="23"/>
                                        </p:tgtEl>
                                      </p:cBhvr>
                                    </p:animEffect>
                                  </p:childTnLst>
                                </p:cTn>
                              </p:par>
                            </p:childTnLst>
                          </p:cTn>
                        </p:par>
                      </p:childTnLst>
                    </p:cTn>
                  </p:par>
                </p:childTnLst>
              </p:cTn>
              <p:nextCondLst>
                <p:cond evt="onClick" delay="0">
                  <p:tgtEl>
                    <p:spTgt spid="24"/>
                  </p:tgtEl>
                </p:cond>
              </p:nextCondLst>
            </p:seq>
            <p:audio>
              <p:cMediaNode vol="80000">
                <p:cTn id="77" fill="hold" display="0">
                  <p:stCondLst>
                    <p:cond delay="indefinite"/>
                  </p:stCondLst>
                  <p:endCondLst>
                    <p:cond evt="onStopAudio" delay="0">
                      <p:tgtEl>
                        <p:sldTgt/>
                      </p:tgtEl>
                    </p:cond>
                  </p:endCondLst>
                </p:cTn>
                <p:tgtEl>
                  <p:spTgt spid="27"/>
                </p:tgtEl>
              </p:cMediaNode>
            </p:audio>
            <p:audio>
              <p:cMediaNode vol="80000">
                <p:cTn id="78" fill="hold" display="0">
                  <p:stCondLst>
                    <p:cond delay="indefinite"/>
                  </p:stCondLst>
                  <p:endCondLst>
                    <p:cond evt="onStopAudio" delay="0">
                      <p:tgtEl>
                        <p:sldTgt/>
                      </p:tgtEl>
                    </p:cond>
                  </p:endCondLst>
                </p:cTn>
                <p:tgtEl>
                  <p:spTgt spid="29"/>
                </p:tgtEl>
              </p:cMediaNode>
            </p:audio>
            <p:audio>
              <p:cMediaNode vol="80000">
                <p:cTn id="79" fill="hold" display="0">
                  <p:stCondLst>
                    <p:cond delay="indefinite"/>
                  </p:stCondLst>
                  <p:endCondLst>
                    <p:cond evt="onStopAudio" delay="0">
                      <p:tgtEl>
                        <p:sldTgt/>
                      </p:tgtEl>
                    </p:cond>
                  </p:endCondLst>
                </p:cTn>
                <p:tgtEl>
                  <p:spTgt spid="30"/>
                </p:tgtEl>
              </p:cMediaNode>
            </p:audio>
            <p:audio>
              <p:cMediaNode vol="80000">
                <p:cTn id="80" fill="hold" display="0">
                  <p:stCondLst>
                    <p:cond delay="indefinite"/>
                  </p:stCondLst>
                  <p:endCondLst>
                    <p:cond evt="onStopAudio" delay="0">
                      <p:tgtEl>
                        <p:sldTgt/>
                      </p:tgtEl>
                    </p:cond>
                  </p:endCondLst>
                </p:cTn>
                <p:tgtEl>
                  <p:spTgt spid="31"/>
                </p:tgtEl>
              </p:cMediaNode>
            </p:audio>
            <p:video>
              <p:cMediaNode vol="100000">
                <p:cTn id="81" fill="hold" display="0">
                  <p:stCondLst>
                    <p:cond delay="indefinite"/>
                  </p:stCondLst>
                </p:cTn>
                <p:tgtEl>
                  <p:spTgt spid="32"/>
                </p:tgtEl>
              </p:cMediaNode>
            </p:video>
            <p:seq concurrent="1" nextAc="seek">
              <p:cTn id="82" restart="whenNotActive" fill="hold" evtFilter="cancelBubble" nodeType="interactiveSeq">
                <p:stCondLst>
                  <p:cond evt="onClick" delay="0">
                    <p:tgtEl>
                      <p:spTgt spid="32"/>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437</TotalTime>
  <Words>485</Words>
  <Application>Microsoft Office PowerPoint</Application>
  <PresentationFormat>Widescreen</PresentationFormat>
  <Paragraphs>45</Paragraphs>
  <Slides>15</Slides>
  <Notes>0</Notes>
  <HiddenSlides>0</HiddenSlides>
  <MMClips>24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AN VUONG COMPUTER</cp:lastModifiedBy>
  <cp:revision>12</cp:revision>
  <dcterms:created xsi:type="dcterms:W3CDTF">2023-12-02T07:45:56Z</dcterms:created>
  <dcterms:modified xsi:type="dcterms:W3CDTF">2025-02-12T13:37:43Z</dcterms:modified>
</cp:coreProperties>
</file>