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5" r:id="rId2"/>
    <p:sldId id="344" r:id="rId3"/>
    <p:sldId id="281" r:id="rId4"/>
    <p:sldId id="352" r:id="rId5"/>
    <p:sldId id="387" r:id="rId6"/>
    <p:sldId id="393" r:id="rId7"/>
    <p:sldId id="392" r:id="rId8"/>
    <p:sldId id="414" r:id="rId9"/>
    <p:sldId id="413" r:id="rId10"/>
    <p:sldId id="394" r:id="rId11"/>
    <p:sldId id="382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7C9A-E255-4297-81CA-FEB443F45199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AA189-5EB0-4EF5-A8AF-843B45F126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503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7ABCD-E768-4993-B20D-A6337A9C8F9C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4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AED24-6A59-4815-2AF7-412C5347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86D10-3D25-F0B0-77C7-5CC8E5FAC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81192-CACE-60FE-7FED-8F6F13536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84934-9BE6-4037-2DD7-50B90B823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909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57DC0-A01A-1777-159B-3BD88C2F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2E40CA-6745-DC39-4EDB-2529D4D4D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70269-44F8-1CF5-6C68-4CAD8A8C7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47411-89E4-EEA7-1E99-A6F1AA0D5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02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5E8F-5B32-5EDB-056B-45D4B2F4C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E4548-9E2D-876D-A4B4-19405FAE1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5F6E-3CDE-7130-030C-AC6AE2CC3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4915B-3176-3802-2E6A-DC0F7AD3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714A-AD8D-B88D-C13E-DB5B56A0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070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886CA-85DE-61D3-7923-31E0C878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DF90D-7DA6-DFB8-2364-9597515DF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4551C-775B-F110-5742-40184E893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50BA-A073-B446-7E2F-12FF9F40A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0AD8E-BA63-9EFB-BD0B-4A163C792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09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8988C-CD83-EAD4-EE7F-D9A25FFB97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7D938-F852-CABB-EB82-ED2EB7609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C4C46-5945-8690-610D-5EDF2A85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E28BE-FB04-D0CE-BC99-26BD7746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7D1E5-ADE3-70C8-9F97-CFDE1EE4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25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386A-D6D0-A0EB-15E2-53715B51C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32F0A-3B2E-FD53-8071-724AA5806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F8C41-3A59-98BF-A980-279043D0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0D0B-575F-4F5F-F85A-DB87465A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3CB9F-1786-06AA-8BCE-84D1ED53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204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97C0-C8A9-14BB-8AE2-1201CD04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11A1A-CB1B-A7C8-24AF-B9895CFCE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7A04B-70A8-3953-D632-16EFA66C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2C503-CE4A-9AFE-A466-ED235688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B93C9-A7E7-1667-27C5-3FAF03A0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806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FCDFF-4DB3-CBA2-59E8-D8B279D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72B26-1400-3835-60FC-321304257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687F1-AA60-474A-55DC-FFAFDC04C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FE127-171D-3DDA-B1D1-EA49501A3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53CC9-ECC6-2D6E-3577-03FD0E26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316BC-74D9-421C-5C08-E62CEC46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207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566C-D288-2114-29B1-D55F542D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92CAB-DD96-832A-54A8-8EC23F18E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4E00F-6AF2-0A97-F832-0006EB763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551F9-83CA-4516-87A6-F5BB3853C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D1E30-9607-2B5D-7120-99FB7AD5F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A24D43-F64E-864D-D656-4CDFF1D8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CC3D26-766F-59F6-E79B-E757290F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4783D7-5538-DE3F-25E2-2DB77992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121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8774-0E72-BC37-D627-94B8C7D1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662AF-C6AF-1B6C-149B-BE83C3DE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C4000-7CBD-461D-1D56-8086E8A34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E6CB1-21A9-61CD-FEB8-F0CB8363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01A8F7-76CA-8494-DAE2-D5B8B362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A0F82-A8BA-7656-8247-7D6C32E1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44F4F-D31A-D3A4-A2EA-69041938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75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5CF0-726D-B1F9-D83F-FF2735D2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4A99F-17B4-F3A1-7B13-3F381016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17F2B-751D-3A51-650B-7347B1732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0DCB4-D310-CADA-A164-751EA7667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621-4645-6AAD-090D-335C2C707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E8179-44AA-0767-6798-5C00BB2B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959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C0C4-A6FB-42B6-928C-4168BB55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B360B-3032-DF95-2E4B-5B316CF8D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D0720-D829-DAF6-1BA2-8F357593D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51D7C-4F87-740F-AFE9-CBF6382C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AC100-28D0-85C8-D144-FC4AB17E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90AAC-6F88-48ED-7DB5-A69C239E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523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DF2029-62E2-38CA-3D66-5A353CD3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96338-5890-4DA2-76CA-126B0A3E3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8FC5F-D9AF-55C1-BEBB-32D02165A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EB4AD-B398-405A-A44A-C74D977444E6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98D2D-742C-AFE2-257B-1456E609D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A8BD0-C44E-35E1-6871-DB00F651A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48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BE2B5B9-EAFC-E29F-FB18-D5013277F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8" y="-84866"/>
            <a:ext cx="7200000" cy="21398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D419FE-E4B9-C08B-9BF2-7A49069B67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80" y="-259885"/>
            <a:ext cx="1656600" cy="1656600"/>
          </a:xfrm>
          <a:prstGeom prst="rect">
            <a:avLst/>
          </a:prstGeom>
        </p:spPr>
      </p:pic>
      <p:pic>
        <p:nvPicPr>
          <p:cNvPr id="7" name="Picture 6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5BD2A015-AE2F-BE07-D67C-DED25BF84F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23" y="3123380"/>
            <a:ext cx="2913734" cy="350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DDB244-F301-A7FF-9574-2122DE6677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15" y="3150766"/>
            <a:ext cx="4374772" cy="4304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0A0726-FDE4-08C8-5C03-24FCB83D8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730" y="419234"/>
            <a:ext cx="7407282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38872-2C4B-247A-D6ED-2D0C5AF31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5901" y="2025071"/>
            <a:ext cx="7858425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9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1E4B0DE-5A93-C7DB-55B4-9814DEA8F015}"/>
              </a:ext>
            </a:extLst>
          </p:cNvPr>
          <p:cNvSpPr txBox="1"/>
          <p:nvPr/>
        </p:nvSpPr>
        <p:spPr>
          <a:xfrm>
            <a:off x="594408" y="348415"/>
            <a:ext cx="108292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(3 – 5 câu) về bài thơ Đoàn thuyền đánh cá, trong đó có câu ghép chứa kết từ để nối các vế câu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5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A6D43-C389-4563-F4AF-F7775684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741" y="1850571"/>
            <a:ext cx="6660729" cy="421617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E0C4BE-A16D-A371-CDCA-F635BF1559B4}"/>
              </a:ext>
            </a:extLst>
          </p:cNvPr>
          <p:cNvCxnSpPr>
            <a:cxnSpLocks/>
          </p:cNvCxnSpPr>
          <p:nvPr/>
        </p:nvCxnSpPr>
        <p:spPr>
          <a:xfrm>
            <a:off x="1412689" y="886263"/>
            <a:ext cx="2599470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6C44FB-C135-CEE6-0B00-37AB8B853F75}"/>
              </a:ext>
            </a:extLst>
          </p:cNvPr>
          <p:cNvCxnSpPr>
            <a:cxnSpLocks/>
          </p:cNvCxnSpPr>
          <p:nvPr/>
        </p:nvCxnSpPr>
        <p:spPr>
          <a:xfrm>
            <a:off x="6615391" y="886263"/>
            <a:ext cx="4582492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15407E-D92E-DCEF-A5B6-4A8A158DD5A3}"/>
              </a:ext>
            </a:extLst>
          </p:cNvPr>
          <p:cNvCxnSpPr>
            <a:cxnSpLocks/>
          </p:cNvCxnSpPr>
          <p:nvPr/>
        </p:nvCxnSpPr>
        <p:spPr>
          <a:xfrm>
            <a:off x="692892" y="1432559"/>
            <a:ext cx="1501668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F8CBD5-F570-FD2D-FC22-06EAC4DD917A}"/>
              </a:ext>
            </a:extLst>
          </p:cNvPr>
          <p:cNvCxnSpPr>
            <a:cxnSpLocks/>
          </p:cNvCxnSpPr>
          <p:nvPr/>
        </p:nvCxnSpPr>
        <p:spPr>
          <a:xfrm>
            <a:off x="4448966" y="1432559"/>
            <a:ext cx="4666899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8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537C06FF-1CB3-4681-89AF-A31D7424B7A6}"/>
              </a:ext>
            </a:extLst>
          </p:cNvPr>
          <p:cNvSpPr/>
          <p:nvPr/>
        </p:nvSpPr>
        <p:spPr>
          <a:xfrm>
            <a:off x="801858" y="621241"/>
            <a:ext cx="10142807" cy="4421553"/>
          </a:xfrm>
          <a:custGeom>
            <a:avLst/>
            <a:gdLst>
              <a:gd name="connsiteX0" fmla="*/ 0 w 8165432"/>
              <a:gd name="connsiteY0" fmla="*/ 599253 h 4421553"/>
              <a:gd name="connsiteX1" fmla="*/ 599253 w 8165432"/>
              <a:gd name="connsiteY1" fmla="*/ 0 h 4421553"/>
              <a:gd name="connsiteX2" fmla="*/ 1249499 w 8165432"/>
              <a:gd name="connsiteY2" fmla="*/ 0 h 4421553"/>
              <a:gd name="connsiteX3" fmla="*/ 1690738 w 8165432"/>
              <a:gd name="connsiteY3" fmla="*/ 0 h 4421553"/>
              <a:gd name="connsiteX4" fmla="*/ 2271315 w 8165432"/>
              <a:gd name="connsiteY4" fmla="*/ 0 h 4421553"/>
              <a:gd name="connsiteX5" fmla="*/ 2991231 w 8165432"/>
              <a:gd name="connsiteY5" fmla="*/ 0 h 4421553"/>
              <a:gd name="connsiteX6" fmla="*/ 3362800 w 8165432"/>
              <a:gd name="connsiteY6" fmla="*/ 0 h 4421553"/>
              <a:gd name="connsiteX7" fmla="*/ 3804039 w 8165432"/>
              <a:gd name="connsiteY7" fmla="*/ 0 h 4421553"/>
              <a:gd name="connsiteX8" fmla="*/ 4314947 w 8165432"/>
              <a:gd name="connsiteY8" fmla="*/ 0 h 4421553"/>
              <a:gd name="connsiteX9" fmla="*/ 4895524 w 8165432"/>
              <a:gd name="connsiteY9" fmla="*/ 0 h 4421553"/>
              <a:gd name="connsiteX10" fmla="*/ 5406432 w 8165432"/>
              <a:gd name="connsiteY10" fmla="*/ 0 h 4421553"/>
              <a:gd name="connsiteX11" fmla="*/ 5917340 w 8165432"/>
              <a:gd name="connsiteY11" fmla="*/ 0 h 4421553"/>
              <a:gd name="connsiteX12" fmla="*/ 6567586 w 8165432"/>
              <a:gd name="connsiteY12" fmla="*/ 0 h 4421553"/>
              <a:gd name="connsiteX13" fmla="*/ 7566179 w 8165432"/>
              <a:gd name="connsiteY13" fmla="*/ 0 h 4421553"/>
              <a:gd name="connsiteX14" fmla="*/ 8165432 w 8165432"/>
              <a:gd name="connsiteY14" fmla="*/ 599253 h 4421553"/>
              <a:gd name="connsiteX15" fmla="*/ 8165432 w 8165432"/>
              <a:gd name="connsiteY15" fmla="*/ 1071967 h 4421553"/>
              <a:gd name="connsiteX16" fmla="*/ 8165432 w 8165432"/>
              <a:gd name="connsiteY16" fmla="*/ 1673602 h 4421553"/>
              <a:gd name="connsiteX17" fmla="*/ 8165432 w 8165432"/>
              <a:gd name="connsiteY17" fmla="*/ 2275237 h 4421553"/>
              <a:gd name="connsiteX18" fmla="*/ 8165432 w 8165432"/>
              <a:gd name="connsiteY18" fmla="*/ 2780181 h 4421553"/>
              <a:gd name="connsiteX19" fmla="*/ 8165432 w 8165432"/>
              <a:gd name="connsiteY19" fmla="*/ 3349586 h 4421553"/>
              <a:gd name="connsiteX20" fmla="*/ 8165432 w 8165432"/>
              <a:gd name="connsiteY20" fmla="*/ 3822300 h 4421553"/>
              <a:gd name="connsiteX21" fmla="*/ 7566179 w 8165432"/>
              <a:gd name="connsiteY21" fmla="*/ 4421553 h 4421553"/>
              <a:gd name="connsiteX22" fmla="*/ 7055271 w 8165432"/>
              <a:gd name="connsiteY22" fmla="*/ 4421553 h 4421553"/>
              <a:gd name="connsiteX23" fmla="*/ 6405025 w 8165432"/>
              <a:gd name="connsiteY23" fmla="*/ 4421553 h 4421553"/>
              <a:gd name="connsiteX24" fmla="*/ 5894117 w 8165432"/>
              <a:gd name="connsiteY24" fmla="*/ 4421553 h 4421553"/>
              <a:gd name="connsiteX25" fmla="*/ 5383209 w 8165432"/>
              <a:gd name="connsiteY25" fmla="*/ 4421553 h 4421553"/>
              <a:gd name="connsiteX26" fmla="*/ 4663293 w 8165432"/>
              <a:gd name="connsiteY26" fmla="*/ 4421553 h 4421553"/>
              <a:gd name="connsiteX27" fmla="*/ 4152385 w 8165432"/>
              <a:gd name="connsiteY27" fmla="*/ 4421553 h 4421553"/>
              <a:gd name="connsiteX28" fmla="*/ 3502139 w 8165432"/>
              <a:gd name="connsiteY28" fmla="*/ 4421553 h 4421553"/>
              <a:gd name="connsiteX29" fmla="*/ 2991231 w 8165432"/>
              <a:gd name="connsiteY29" fmla="*/ 4421553 h 4421553"/>
              <a:gd name="connsiteX30" fmla="*/ 2410654 w 8165432"/>
              <a:gd name="connsiteY30" fmla="*/ 4421553 h 4421553"/>
              <a:gd name="connsiteX31" fmla="*/ 1969415 w 8165432"/>
              <a:gd name="connsiteY31" fmla="*/ 4421553 h 4421553"/>
              <a:gd name="connsiteX32" fmla="*/ 1249499 w 8165432"/>
              <a:gd name="connsiteY32" fmla="*/ 4421553 h 4421553"/>
              <a:gd name="connsiteX33" fmla="*/ 599253 w 8165432"/>
              <a:gd name="connsiteY33" fmla="*/ 4421553 h 4421553"/>
              <a:gd name="connsiteX34" fmla="*/ 0 w 8165432"/>
              <a:gd name="connsiteY34" fmla="*/ 3822300 h 4421553"/>
              <a:gd name="connsiteX35" fmla="*/ 0 w 8165432"/>
              <a:gd name="connsiteY35" fmla="*/ 3252895 h 4421553"/>
              <a:gd name="connsiteX36" fmla="*/ 0 w 8165432"/>
              <a:gd name="connsiteY36" fmla="*/ 2747951 h 4421553"/>
              <a:gd name="connsiteX37" fmla="*/ 0 w 8165432"/>
              <a:gd name="connsiteY37" fmla="*/ 2146316 h 4421553"/>
              <a:gd name="connsiteX38" fmla="*/ 0 w 8165432"/>
              <a:gd name="connsiteY38" fmla="*/ 1705832 h 4421553"/>
              <a:gd name="connsiteX39" fmla="*/ 0 w 8165432"/>
              <a:gd name="connsiteY39" fmla="*/ 1233119 h 4421553"/>
              <a:gd name="connsiteX40" fmla="*/ 0 w 8165432"/>
              <a:gd name="connsiteY40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65432" h="4421553" fill="none" extrusionOk="0">
                <a:moveTo>
                  <a:pt x="0" y="599253"/>
                </a:moveTo>
                <a:cubicBezTo>
                  <a:pt x="-2226" y="211161"/>
                  <a:pt x="242321" y="22704"/>
                  <a:pt x="599253" y="0"/>
                </a:cubicBezTo>
                <a:cubicBezTo>
                  <a:pt x="838046" y="-74168"/>
                  <a:pt x="1093298" y="77545"/>
                  <a:pt x="1249499" y="0"/>
                </a:cubicBezTo>
                <a:cubicBezTo>
                  <a:pt x="1405700" y="-77545"/>
                  <a:pt x="1487443" y="31893"/>
                  <a:pt x="1690738" y="0"/>
                </a:cubicBezTo>
                <a:cubicBezTo>
                  <a:pt x="1894033" y="-31893"/>
                  <a:pt x="2086623" y="26766"/>
                  <a:pt x="2271315" y="0"/>
                </a:cubicBezTo>
                <a:cubicBezTo>
                  <a:pt x="2456007" y="-26766"/>
                  <a:pt x="2817194" y="83483"/>
                  <a:pt x="2991231" y="0"/>
                </a:cubicBezTo>
                <a:cubicBezTo>
                  <a:pt x="3165268" y="-83483"/>
                  <a:pt x="3235586" y="15251"/>
                  <a:pt x="3362800" y="0"/>
                </a:cubicBezTo>
                <a:cubicBezTo>
                  <a:pt x="3490014" y="-15251"/>
                  <a:pt x="3627845" y="21044"/>
                  <a:pt x="3804039" y="0"/>
                </a:cubicBezTo>
                <a:cubicBezTo>
                  <a:pt x="3980233" y="-21044"/>
                  <a:pt x="4183970" y="15747"/>
                  <a:pt x="4314947" y="0"/>
                </a:cubicBezTo>
                <a:cubicBezTo>
                  <a:pt x="4445924" y="-15747"/>
                  <a:pt x="4703028" y="47559"/>
                  <a:pt x="4895524" y="0"/>
                </a:cubicBezTo>
                <a:cubicBezTo>
                  <a:pt x="5088020" y="-47559"/>
                  <a:pt x="5256312" y="33"/>
                  <a:pt x="5406432" y="0"/>
                </a:cubicBezTo>
                <a:cubicBezTo>
                  <a:pt x="5556552" y="-33"/>
                  <a:pt x="5801953" y="28363"/>
                  <a:pt x="5917340" y="0"/>
                </a:cubicBezTo>
                <a:cubicBezTo>
                  <a:pt x="6032727" y="-28363"/>
                  <a:pt x="6294351" y="24955"/>
                  <a:pt x="6567586" y="0"/>
                </a:cubicBezTo>
                <a:cubicBezTo>
                  <a:pt x="6840821" y="-24955"/>
                  <a:pt x="7182553" y="116049"/>
                  <a:pt x="7566179" y="0"/>
                </a:cubicBezTo>
                <a:cubicBezTo>
                  <a:pt x="7924376" y="-4979"/>
                  <a:pt x="8248353" y="311281"/>
                  <a:pt x="8165432" y="599253"/>
                </a:cubicBezTo>
                <a:cubicBezTo>
                  <a:pt x="8185168" y="696527"/>
                  <a:pt x="8161361" y="947142"/>
                  <a:pt x="8165432" y="1071967"/>
                </a:cubicBezTo>
                <a:cubicBezTo>
                  <a:pt x="8169503" y="1196792"/>
                  <a:pt x="8133946" y="1460975"/>
                  <a:pt x="8165432" y="1673602"/>
                </a:cubicBezTo>
                <a:cubicBezTo>
                  <a:pt x="8196918" y="1886230"/>
                  <a:pt x="8155725" y="1994901"/>
                  <a:pt x="8165432" y="2275237"/>
                </a:cubicBezTo>
                <a:cubicBezTo>
                  <a:pt x="8175139" y="2555574"/>
                  <a:pt x="8107987" y="2646225"/>
                  <a:pt x="8165432" y="2780181"/>
                </a:cubicBezTo>
                <a:cubicBezTo>
                  <a:pt x="8222877" y="2914137"/>
                  <a:pt x="8104247" y="3179525"/>
                  <a:pt x="8165432" y="3349586"/>
                </a:cubicBezTo>
                <a:cubicBezTo>
                  <a:pt x="8226617" y="3519648"/>
                  <a:pt x="8113585" y="3655331"/>
                  <a:pt x="8165432" y="3822300"/>
                </a:cubicBezTo>
                <a:cubicBezTo>
                  <a:pt x="8206257" y="4138703"/>
                  <a:pt x="7988485" y="4440549"/>
                  <a:pt x="7566179" y="4421553"/>
                </a:cubicBezTo>
                <a:cubicBezTo>
                  <a:pt x="7428655" y="4461613"/>
                  <a:pt x="7290481" y="4402345"/>
                  <a:pt x="7055271" y="4421553"/>
                </a:cubicBezTo>
                <a:cubicBezTo>
                  <a:pt x="6820061" y="4440761"/>
                  <a:pt x="6677830" y="4375803"/>
                  <a:pt x="6405025" y="4421553"/>
                </a:cubicBezTo>
                <a:cubicBezTo>
                  <a:pt x="6132220" y="4467303"/>
                  <a:pt x="6063549" y="4367094"/>
                  <a:pt x="5894117" y="4421553"/>
                </a:cubicBezTo>
                <a:cubicBezTo>
                  <a:pt x="5724685" y="4476012"/>
                  <a:pt x="5555627" y="4389671"/>
                  <a:pt x="5383209" y="4421553"/>
                </a:cubicBezTo>
                <a:cubicBezTo>
                  <a:pt x="5210791" y="4453435"/>
                  <a:pt x="4923859" y="4363268"/>
                  <a:pt x="4663293" y="4421553"/>
                </a:cubicBezTo>
                <a:cubicBezTo>
                  <a:pt x="4402727" y="4479838"/>
                  <a:pt x="4329669" y="4386103"/>
                  <a:pt x="4152385" y="4421553"/>
                </a:cubicBezTo>
                <a:cubicBezTo>
                  <a:pt x="3975101" y="4457003"/>
                  <a:pt x="3787238" y="4358094"/>
                  <a:pt x="3502139" y="4421553"/>
                </a:cubicBezTo>
                <a:cubicBezTo>
                  <a:pt x="3217040" y="4485012"/>
                  <a:pt x="3233323" y="4381858"/>
                  <a:pt x="2991231" y="4421553"/>
                </a:cubicBezTo>
                <a:cubicBezTo>
                  <a:pt x="2749139" y="4461248"/>
                  <a:pt x="2575554" y="4396942"/>
                  <a:pt x="2410654" y="4421553"/>
                </a:cubicBezTo>
                <a:cubicBezTo>
                  <a:pt x="2245754" y="4446164"/>
                  <a:pt x="2145727" y="4369763"/>
                  <a:pt x="1969415" y="4421553"/>
                </a:cubicBezTo>
                <a:cubicBezTo>
                  <a:pt x="1793103" y="4473343"/>
                  <a:pt x="1503427" y="4371669"/>
                  <a:pt x="1249499" y="4421553"/>
                </a:cubicBezTo>
                <a:cubicBezTo>
                  <a:pt x="995571" y="4471437"/>
                  <a:pt x="879048" y="4397495"/>
                  <a:pt x="599253" y="4421553"/>
                </a:cubicBezTo>
                <a:cubicBezTo>
                  <a:pt x="238748" y="4481100"/>
                  <a:pt x="-73206" y="4209697"/>
                  <a:pt x="0" y="3822300"/>
                </a:cubicBezTo>
                <a:cubicBezTo>
                  <a:pt x="-26719" y="3577816"/>
                  <a:pt x="57049" y="3446947"/>
                  <a:pt x="0" y="3252895"/>
                </a:cubicBezTo>
                <a:cubicBezTo>
                  <a:pt x="-57049" y="3058843"/>
                  <a:pt x="46025" y="2866160"/>
                  <a:pt x="0" y="2747951"/>
                </a:cubicBezTo>
                <a:cubicBezTo>
                  <a:pt x="-46025" y="2629742"/>
                  <a:pt x="4458" y="2286114"/>
                  <a:pt x="0" y="2146316"/>
                </a:cubicBezTo>
                <a:cubicBezTo>
                  <a:pt x="-4458" y="2006518"/>
                  <a:pt x="18577" y="1796617"/>
                  <a:pt x="0" y="1705832"/>
                </a:cubicBezTo>
                <a:cubicBezTo>
                  <a:pt x="-18577" y="1615047"/>
                  <a:pt x="40912" y="1343968"/>
                  <a:pt x="0" y="1233119"/>
                </a:cubicBezTo>
                <a:cubicBezTo>
                  <a:pt x="-40912" y="1122270"/>
                  <a:pt x="26970" y="793154"/>
                  <a:pt x="0" y="599253"/>
                </a:cubicBezTo>
                <a:close/>
              </a:path>
              <a:path w="8165432" h="4421553" stroke="0" extrusionOk="0">
                <a:moveTo>
                  <a:pt x="0" y="599253"/>
                </a:moveTo>
                <a:cubicBezTo>
                  <a:pt x="69510" y="287242"/>
                  <a:pt x="298457" y="62842"/>
                  <a:pt x="599253" y="0"/>
                </a:cubicBezTo>
                <a:cubicBezTo>
                  <a:pt x="792463" y="-58442"/>
                  <a:pt x="1124381" y="32142"/>
                  <a:pt x="1319169" y="0"/>
                </a:cubicBezTo>
                <a:cubicBezTo>
                  <a:pt x="1513957" y="-32142"/>
                  <a:pt x="1605563" y="21673"/>
                  <a:pt x="1690738" y="0"/>
                </a:cubicBezTo>
                <a:cubicBezTo>
                  <a:pt x="1775913" y="-21673"/>
                  <a:pt x="2187593" y="70248"/>
                  <a:pt x="2340985" y="0"/>
                </a:cubicBezTo>
                <a:cubicBezTo>
                  <a:pt x="2494377" y="-70248"/>
                  <a:pt x="2586655" y="16460"/>
                  <a:pt x="2782223" y="0"/>
                </a:cubicBezTo>
                <a:cubicBezTo>
                  <a:pt x="2977791" y="-16460"/>
                  <a:pt x="3235262" y="43381"/>
                  <a:pt x="3502139" y="0"/>
                </a:cubicBezTo>
                <a:cubicBezTo>
                  <a:pt x="3769016" y="-43381"/>
                  <a:pt x="4066360" y="56227"/>
                  <a:pt x="4222055" y="0"/>
                </a:cubicBezTo>
                <a:cubicBezTo>
                  <a:pt x="4377750" y="-56227"/>
                  <a:pt x="4521491" y="52934"/>
                  <a:pt x="4663293" y="0"/>
                </a:cubicBezTo>
                <a:cubicBezTo>
                  <a:pt x="4805095" y="-52934"/>
                  <a:pt x="5020217" y="23171"/>
                  <a:pt x="5243870" y="0"/>
                </a:cubicBezTo>
                <a:cubicBezTo>
                  <a:pt x="5467523" y="-23171"/>
                  <a:pt x="5763854" y="19302"/>
                  <a:pt x="5963786" y="0"/>
                </a:cubicBezTo>
                <a:cubicBezTo>
                  <a:pt x="6163718" y="-19302"/>
                  <a:pt x="6258172" y="14303"/>
                  <a:pt x="6405025" y="0"/>
                </a:cubicBezTo>
                <a:cubicBezTo>
                  <a:pt x="6551878" y="-14303"/>
                  <a:pt x="6690768" y="29786"/>
                  <a:pt x="6915933" y="0"/>
                </a:cubicBezTo>
                <a:cubicBezTo>
                  <a:pt x="7141098" y="-29786"/>
                  <a:pt x="7344700" y="74880"/>
                  <a:pt x="7566179" y="0"/>
                </a:cubicBezTo>
                <a:cubicBezTo>
                  <a:pt x="7850706" y="-14044"/>
                  <a:pt x="8195634" y="288502"/>
                  <a:pt x="8165432" y="599253"/>
                </a:cubicBezTo>
                <a:cubicBezTo>
                  <a:pt x="8191248" y="822607"/>
                  <a:pt x="8127874" y="955762"/>
                  <a:pt x="8165432" y="1104197"/>
                </a:cubicBezTo>
                <a:cubicBezTo>
                  <a:pt x="8202990" y="1252632"/>
                  <a:pt x="8114614" y="1523624"/>
                  <a:pt x="8165432" y="1641372"/>
                </a:cubicBezTo>
                <a:cubicBezTo>
                  <a:pt x="8216250" y="1759121"/>
                  <a:pt x="8104664" y="2086248"/>
                  <a:pt x="8165432" y="2210777"/>
                </a:cubicBezTo>
                <a:cubicBezTo>
                  <a:pt x="8226200" y="2335306"/>
                  <a:pt x="8160672" y="2503316"/>
                  <a:pt x="8165432" y="2747951"/>
                </a:cubicBezTo>
                <a:cubicBezTo>
                  <a:pt x="8170192" y="2992586"/>
                  <a:pt x="8145366" y="3029928"/>
                  <a:pt x="8165432" y="3252895"/>
                </a:cubicBezTo>
                <a:cubicBezTo>
                  <a:pt x="8185498" y="3475862"/>
                  <a:pt x="8141318" y="3641397"/>
                  <a:pt x="8165432" y="3822300"/>
                </a:cubicBezTo>
                <a:cubicBezTo>
                  <a:pt x="8156849" y="4066639"/>
                  <a:pt x="7902683" y="4359821"/>
                  <a:pt x="7566179" y="4421553"/>
                </a:cubicBezTo>
                <a:cubicBezTo>
                  <a:pt x="7256042" y="4433499"/>
                  <a:pt x="7000523" y="4411731"/>
                  <a:pt x="6846263" y="4421553"/>
                </a:cubicBezTo>
                <a:cubicBezTo>
                  <a:pt x="6692003" y="4431375"/>
                  <a:pt x="6586869" y="4420432"/>
                  <a:pt x="6335355" y="4421553"/>
                </a:cubicBezTo>
                <a:cubicBezTo>
                  <a:pt x="6083841" y="4422674"/>
                  <a:pt x="5876381" y="4408399"/>
                  <a:pt x="5615440" y="4421553"/>
                </a:cubicBezTo>
                <a:cubicBezTo>
                  <a:pt x="5354499" y="4434707"/>
                  <a:pt x="5112910" y="4366504"/>
                  <a:pt x="4895524" y="4421553"/>
                </a:cubicBezTo>
                <a:cubicBezTo>
                  <a:pt x="4678138" y="4476602"/>
                  <a:pt x="4429317" y="4405506"/>
                  <a:pt x="4245278" y="4421553"/>
                </a:cubicBezTo>
                <a:cubicBezTo>
                  <a:pt x="4061239" y="4437600"/>
                  <a:pt x="3823498" y="4391543"/>
                  <a:pt x="3595031" y="4421553"/>
                </a:cubicBezTo>
                <a:cubicBezTo>
                  <a:pt x="3366564" y="4451563"/>
                  <a:pt x="3131816" y="4338850"/>
                  <a:pt x="2875115" y="4421553"/>
                </a:cubicBezTo>
                <a:cubicBezTo>
                  <a:pt x="2618414" y="4504256"/>
                  <a:pt x="2513289" y="4352930"/>
                  <a:pt x="2294538" y="4421553"/>
                </a:cubicBezTo>
                <a:cubicBezTo>
                  <a:pt x="2075787" y="4490176"/>
                  <a:pt x="2108459" y="4390161"/>
                  <a:pt x="1922969" y="4421553"/>
                </a:cubicBezTo>
                <a:cubicBezTo>
                  <a:pt x="1737479" y="4452945"/>
                  <a:pt x="1576667" y="4411652"/>
                  <a:pt x="1342392" y="4421553"/>
                </a:cubicBezTo>
                <a:cubicBezTo>
                  <a:pt x="1108117" y="4431454"/>
                  <a:pt x="931718" y="4334794"/>
                  <a:pt x="599253" y="4421553"/>
                </a:cubicBezTo>
                <a:cubicBezTo>
                  <a:pt x="275495" y="4389835"/>
                  <a:pt x="7458" y="4137002"/>
                  <a:pt x="0" y="3822300"/>
                </a:cubicBezTo>
                <a:cubicBezTo>
                  <a:pt x="-66672" y="3661121"/>
                  <a:pt x="44501" y="3390996"/>
                  <a:pt x="0" y="3220665"/>
                </a:cubicBezTo>
                <a:cubicBezTo>
                  <a:pt x="-44501" y="3050335"/>
                  <a:pt x="24507" y="2814173"/>
                  <a:pt x="0" y="2683490"/>
                </a:cubicBezTo>
                <a:cubicBezTo>
                  <a:pt x="-24507" y="2552807"/>
                  <a:pt x="30564" y="2308758"/>
                  <a:pt x="0" y="2146316"/>
                </a:cubicBezTo>
                <a:cubicBezTo>
                  <a:pt x="-30564" y="1983874"/>
                  <a:pt x="40215" y="1834106"/>
                  <a:pt x="0" y="1705832"/>
                </a:cubicBezTo>
                <a:cubicBezTo>
                  <a:pt x="-40215" y="1577558"/>
                  <a:pt x="26685" y="1368303"/>
                  <a:pt x="0" y="1200888"/>
                </a:cubicBezTo>
                <a:cubicBezTo>
                  <a:pt x="-26685" y="1033473"/>
                  <a:pt x="27711" y="855455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142807"/>
                      <a:gd name="connsiteY0" fmla="*/ 599253 h 4421553"/>
                      <a:gd name="connsiteX1" fmla="*/ 744370 w 10142807"/>
                      <a:gd name="connsiteY1" fmla="*/ 0 h 4421553"/>
                      <a:gd name="connsiteX2" fmla="*/ 1552082 w 10142807"/>
                      <a:gd name="connsiteY2" fmla="*/ 0 h 4421553"/>
                      <a:gd name="connsiteX3" fmla="*/ 2100174 w 10142807"/>
                      <a:gd name="connsiteY3" fmla="*/ 0 h 4421553"/>
                      <a:gd name="connsiteX4" fmla="*/ 2821346 w 10142807"/>
                      <a:gd name="connsiteY4" fmla="*/ 0 h 4421553"/>
                      <a:gd name="connsiteX5" fmla="*/ 3715599 w 10142807"/>
                      <a:gd name="connsiteY5" fmla="*/ 0 h 4421553"/>
                      <a:gd name="connsiteX6" fmla="*/ 4177149 w 10142807"/>
                      <a:gd name="connsiteY6" fmla="*/ 0 h 4421553"/>
                      <a:gd name="connsiteX7" fmla="*/ 4725240 w 10142807"/>
                      <a:gd name="connsiteY7" fmla="*/ 0 h 4421553"/>
                      <a:gd name="connsiteX8" fmla="*/ 5359872 w 10142807"/>
                      <a:gd name="connsiteY8" fmla="*/ 0 h 4421553"/>
                      <a:gd name="connsiteX9" fmla="*/ 6081044 w 10142807"/>
                      <a:gd name="connsiteY9" fmla="*/ 0 h 4421553"/>
                      <a:gd name="connsiteX10" fmla="*/ 6715676 w 10142807"/>
                      <a:gd name="connsiteY10" fmla="*/ 0 h 4421553"/>
                      <a:gd name="connsiteX11" fmla="*/ 7350307 w 10142807"/>
                      <a:gd name="connsiteY11" fmla="*/ 0 h 4421553"/>
                      <a:gd name="connsiteX12" fmla="*/ 8158019 w 10142807"/>
                      <a:gd name="connsiteY12" fmla="*/ 0 h 4421553"/>
                      <a:gd name="connsiteX13" fmla="*/ 9398436 w 10142807"/>
                      <a:gd name="connsiteY13" fmla="*/ 0 h 4421553"/>
                      <a:gd name="connsiteX14" fmla="*/ 10142807 w 10142807"/>
                      <a:gd name="connsiteY14" fmla="*/ 599253 h 4421553"/>
                      <a:gd name="connsiteX15" fmla="*/ 10142807 w 10142807"/>
                      <a:gd name="connsiteY15" fmla="*/ 1071967 h 4421553"/>
                      <a:gd name="connsiteX16" fmla="*/ 10142807 w 10142807"/>
                      <a:gd name="connsiteY16" fmla="*/ 1673602 h 4421553"/>
                      <a:gd name="connsiteX17" fmla="*/ 10142807 w 10142807"/>
                      <a:gd name="connsiteY17" fmla="*/ 2275237 h 4421553"/>
                      <a:gd name="connsiteX18" fmla="*/ 10142807 w 10142807"/>
                      <a:gd name="connsiteY18" fmla="*/ 2780181 h 4421553"/>
                      <a:gd name="connsiteX19" fmla="*/ 10142807 w 10142807"/>
                      <a:gd name="connsiteY19" fmla="*/ 3349586 h 4421553"/>
                      <a:gd name="connsiteX20" fmla="*/ 10142807 w 10142807"/>
                      <a:gd name="connsiteY20" fmla="*/ 3822300 h 4421553"/>
                      <a:gd name="connsiteX21" fmla="*/ 9398436 w 10142807"/>
                      <a:gd name="connsiteY21" fmla="*/ 4421553 h 4421553"/>
                      <a:gd name="connsiteX22" fmla="*/ 8763804 w 10142807"/>
                      <a:gd name="connsiteY22" fmla="*/ 4421553 h 4421553"/>
                      <a:gd name="connsiteX23" fmla="*/ 7956092 w 10142807"/>
                      <a:gd name="connsiteY23" fmla="*/ 4421553 h 4421553"/>
                      <a:gd name="connsiteX24" fmla="*/ 7321460 w 10142807"/>
                      <a:gd name="connsiteY24" fmla="*/ 4421553 h 4421553"/>
                      <a:gd name="connsiteX25" fmla="*/ 6686829 w 10142807"/>
                      <a:gd name="connsiteY25" fmla="*/ 4421553 h 4421553"/>
                      <a:gd name="connsiteX26" fmla="*/ 5792575 w 10142807"/>
                      <a:gd name="connsiteY26" fmla="*/ 4421553 h 4421553"/>
                      <a:gd name="connsiteX27" fmla="*/ 5157943 w 10142807"/>
                      <a:gd name="connsiteY27" fmla="*/ 4421553 h 4421553"/>
                      <a:gd name="connsiteX28" fmla="*/ 4350231 w 10142807"/>
                      <a:gd name="connsiteY28" fmla="*/ 4421553 h 4421553"/>
                      <a:gd name="connsiteX29" fmla="*/ 3715599 w 10142807"/>
                      <a:gd name="connsiteY29" fmla="*/ 4421553 h 4421553"/>
                      <a:gd name="connsiteX30" fmla="*/ 2994428 w 10142807"/>
                      <a:gd name="connsiteY30" fmla="*/ 4421553 h 4421553"/>
                      <a:gd name="connsiteX31" fmla="*/ 2446336 w 10142807"/>
                      <a:gd name="connsiteY31" fmla="*/ 4421553 h 4421553"/>
                      <a:gd name="connsiteX32" fmla="*/ 1552082 w 10142807"/>
                      <a:gd name="connsiteY32" fmla="*/ 4421553 h 4421553"/>
                      <a:gd name="connsiteX33" fmla="*/ 744370 w 10142807"/>
                      <a:gd name="connsiteY33" fmla="*/ 4421553 h 4421553"/>
                      <a:gd name="connsiteX34" fmla="*/ 0 w 10142807"/>
                      <a:gd name="connsiteY34" fmla="*/ 3822300 h 4421553"/>
                      <a:gd name="connsiteX35" fmla="*/ 0 w 10142807"/>
                      <a:gd name="connsiteY35" fmla="*/ 3252895 h 4421553"/>
                      <a:gd name="connsiteX36" fmla="*/ 0 w 10142807"/>
                      <a:gd name="connsiteY36" fmla="*/ 2747951 h 4421553"/>
                      <a:gd name="connsiteX37" fmla="*/ 0 w 10142807"/>
                      <a:gd name="connsiteY37" fmla="*/ 2146316 h 4421553"/>
                      <a:gd name="connsiteX38" fmla="*/ 0 w 10142807"/>
                      <a:gd name="connsiteY38" fmla="*/ 1705832 h 4421553"/>
                      <a:gd name="connsiteX39" fmla="*/ 0 w 10142807"/>
                      <a:gd name="connsiteY39" fmla="*/ 1233119 h 4421553"/>
                      <a:gd name="connsiteX40" fmla="*/ 0 w 10142807"/>
                      <a:gd name="connsiteY40" fmla="*/ 599253 h 4421553"/>
                      <a:gd name="connsiteX0" fmla="*/ 0 w 10142807"/>
                      <a:gd name="connsiteY0" fmla="*/ 599253 h 4421553"/>
                      <a:gd name="connsiteX1" fmla="*/ 744370 w 10142807"/>
                      <a:gd name="connsiteY1" fmla="*/ 0 h 4421553"/>
                      <a:gd name="connsiteX2" fmla="*/ 1638624 w 10142807"/>
                      <a:gd name="connsiteY2" fmla="*/ 0 h 4421553"/>
                      <a:gd name="connsiteX3" fmla="*/ 2100174 w 10142807"/>
                      <a:gd name="connsiteY3" fmla="*/ 0 h 4421553"/>
                      <a:gd name="connsiteX4" fmla="*/ 2907887 w 10142807"/>
                      <a:gd name="connsiteY4" fmla="*/ 0 h 4421553"/>
                      <a:gd name="connsiteX5" fmla="*/ 3455977 w 10142807"/>
                      <a:gd name="connsiteY5" fmla="*/ 0 h 4421553"/>
                      <a:gd name="connsiteX6" fmla="*/ 4350231 w 10142807"/>
                      <a:gd name="connsiteY6" fmla="*/ 0 h 4421553"/>
                      <a:gd name="connsiteX7" fmla="*/ 5244485 w 10142807"/>
                      <a:gd name="connsiteY7" fmla="*/ 0 h 4421553"/>
                      <a:gd name="connsiteX8" fmla="*/ 5792575 w 10142807"/>
                      <a:gd name="connsiteY8" fmla="*/ 0 h 4421553"/>
                      <a:gd name="connsiteX9" fmla="*/ 6513747 w 10142807"/>
                      <a:gd name="connsiteY9" fmla="*/ 0 h 4421553"/>
                      <a:gd name="connsiteX10" fmla="*/ 7408001 w 10142807"/>
                      <a:gd name="connsiteY10" fmla="*/ 0 h 4421553"/>
                      <a:gd name="connsiteX11" fmla="*/ 7956092 w 10142807"/>
                      <a:gd name="connsiteY11" fmla="*/ 0 h 4421553"/>
                      <a:gd name="connsiteX12" fmla="*/ 8590724 w 10142807"/>
                      <a:gd name="connsiteY12" fmla="*/ 0 h 4421553"/>
                      <a:gd name="connsiteX13" fmla="*/ 9398436 w 10142807"/>
                      <a:gd name="connsiteY13" fmla="*/ 0 h 4421553"/>
                      <a:gd name="connsiteX14" fmla="*/ 10142807 w 10142807"/>
                      <a:gd name="connsiteY14" fmla="*/ 599253 h 4421553"/>
                      <a:gd name="connsiteX15" fmla="*/ 10142807 w 10142807"/>
                      <a:gd name="connsiteY15" fmla="*/ 1104197 h 4421553"/>
                      <a:gd name="connsiteX16" fmla="*/ 10142807 w 10142807"/>
                      <a:gd name="connsiteY16" fmla="*/ 1641372 h 4421553"/>
                      <a:gd name="connsiteX17" fmla="*/ 10142807 w 10142807"/>
                      <a:gd name="connsiteY17" fmla="*/ 2210777 h 4421553"/>
                      <a:gd name="connsiteX18" fmla="*/ 10142807 w 10142807"/>
                      <a:gd name="connsiteY18" fmla="*/ 2747951 h 4421553"/>
                      <a:gd name="connsiteX19" fmla="*/ 10142807 w 10142807"/>
                      <a:gd name="connsiteY19" fmla="*/ 3252895 h 4421553"/>
                      <a:gd name="connsiteX20" fmla="*/ 10142807 w 10142807"/>
                      <a:gd name="connsiteY20" fmla="*/ 3822300 h 4421553"/>
                      <a:gd name="connsiteX21" fmla="*/ 9398436 w 10142807"/>
                      <a:gd name="connsiteY21" fmla="*/ 4421553 h 4421553"/>
                      <a:gd name="connsiteX22" fmla="*/ 8504182 w 10142807"/>
                      <a:gd name="connsiteY22" fmla="*/ 4421553 h 4421553"/>
                      <a:gd name="connsiteX23" fmla="*/ 7869550 w 10142807"/>
                      <a:gd name="connsiteY23" fmla="*/ 4421553 h 4421553"/>
                      <a:gd name="connsiteX24" fmla="*/ 6975298 w 10142807"/>
                      <a:gd name="connsiteY24" fmla="*/ 4421553 h 4421553"/>
                      <a:gd name="connsiteX25" fmla="*/ 6081044 w 10142807"/>
                      <a:gd name="connsiteY25" fmla="*/ 4421553 h 4421553"/>
                      <a:gd name="connsiteX26" fmla="*/ 5273332 w 10142807"/>
                      <a:gd name="connsiteY26" fmla="*/ 4421553 h 4421553"/>
                      <a:gd name="connsiteX27" fmla="*/ 4465618 w 10142807"/>
                      <a:gd name="connsiteY27" fmla="*/ 4421553 h 4421553"/>
                      <a:gd name="connsiteX28" fmla="*/ 3571364 w 10142807"/>
                      <a:gd name="connsiteY28" fmla="*/ 4421553 h 4421553"/>
                      <a:gd name="connsiteX29" fmla="*/ 2850192 w 10142807"/>
                      <a:gd name="connsiteY29" fmla="*/ 4421553 h 4421553"/>
                      <a:gd name="connsiteX30" fmla="*/ 2388643 w 10142807"/>
                      <a:gd name="connsiteY30" fmla="*/ 4421553 h 4421553"/>
                      <a:gd name="connsiteX31" fmla="*/ 1667471 w 10142807"/>
                      <a:gd name="connsiteY31" fmla="*/ 4421553 h 4421553"/>
                      <a:gd name="connsiteX32" fmla="*/ 744370 w 10142807"/>
                      <a:gd name="connsiteY32" fmla="*/ 4421553 h 4421553"/>
                      <a:gd name="connsiteX33" fmla="*/ 0 w 10142807"/>
                      <a:gd name="connsiteY33" fmla="*/ 3822300 h 4421553"/>
                      <a:gd name="connsiteX34" fmla="*/ 0 w 10142807"/>
                      <a:gd name="connsiteY34" fmla="*/ 3220665 h 4421553"/>
                      <a:gd name="connsiteX35" fmla="*/ 0 w 10142807"/>
                      <a:gd name="connsiteY35" fmla="*/ 2683490 h 4421553"/>
                      <a:gd name="connsiteX36" fmla="*/ 0 w 10142807"/>
                      <a:gd name="connsiteY36" fmla="*/ 2146316 h 4421553"/>
                      <a:gd name="connsiteX37" fmla="*/ 0 w 10142807"/>
                      <a:gd name="connsiteY37" fmla="*/ 1705832 h 4421553"/>
                      <a:gd name="connsiteX38" fmla="*/ 0 w 10142807"/>
                      <a:gd name="connsiteY38" fmla="*/ 1200888 h 4421553"/>
                      <a:gd name="connsiteX39" fmla="*/ 0 w 10142807"/>
                      <a:gd name="connsiteY39" fmla="*/ 599253 h 442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0142807" h="4421553" fill="none" extrusionOk="0">
                        <a:moveTo>
                          <a:pt x="0" y="599253"/>
                        </a:moveTo>
                        <a:cubicBezTo>
                          <a:pt x="-67877" y="245800"/>
                          <a:pt x="209888" y="3364"/>
                          <a:pt x="744370" y="0"/>
                        </a:cubicBezTo>
                        <a:cubicBezTo>
                          <a:pt x="1077997" y="-83195"/>
                          <a:pt x="1309255" y="39584"/>
                          <a:pt x="1552082" y="0"/>
                        </a:cubicBezTo>
                        <a:cubicBezTo>
                          <a:pt x="1758491" y="-46307"/>
                          <a:pt x="1866307" y="35600"/>
                          <a:pt x="2100174" y="0"/>
                        </a:cubicBezTo>
                        <a:cubicBezTo>
                          <a:pt x="2339782" y="-90553"/>
                          <a:pt x="2573662" y="55397"/>
                          <a:pt x="2821346" y="0"/>
                        </a:cubicBezTo>
                        <a:cubicBezTo>
                          <a:pt x="2998855" y="11982"/>
                          <a:pt x="3493472" y="112801"/>
                          <a:pt x="3715599" y="0"/>
                        </a:cubicBezTo>
                        <a:cubicBezTo>
                          <a:pt x="3902049" y="-83387"/>
                          <a:pt x="4029674" y="7195"/>
                          <a:pt x="4177149" y="0"/>
                        </a:cubicBezTo>
                        <a:cubicBezTo>
                          <a:pt x="4318056" y="29463"/>
                          <a:pt x="4492727" y="-8256"/>
                          <a:pt x="4725240" y="0"/>
                        </a:cubicBezTo>
                        <a:cubicBezTo>
                          <a:pt x="4939026" y="-21039"/>
                          <a:pt x="5229157" y="-18943"/>
                          <a:pt x="5359872" y="0"/>
                        </a:cubicBezTo>
                        <a:cubicBezTo>
                          <a:pt x="5501077" y="-34813"/>
                          <a:pt x="5815237" y="58479"/>
                          <a:pt x="6081044" y="0"/>
                        </a:cubicBezTo>
                        <a:cubicBezTo>
                          <a:pt x="6300755" y="-58242"/>
                          <a:pt x="6517943" y="28312"/>
                          <a:pt x="6715676" y="0"/>
                        </a:cubicBezTo>
                        <a:cubicBezTo>
                          <a:pt x="6876518" y="-7123"/>
                          <a:pt x="7204778" y="33399"/>
                          <a:pt x="7350307" y="0"/>
                        </a:cubicBezTo>
                        <a:cubicBezTo>
                          <a:pt x="7489663" y="-99680"/>
                          <a:pt x="7814185" y="34382"/>
                          <a:pt x="8158019" y="0"/>
                        </a:cubicBezTo>
                        <a:cubicBezTo>
                          <a:pt x="8499466" y="75591"/>
                          <a:pt x="8849488" y="105346"/>
                          <a:pt x="9398436" y="0"/>
                        </a:cubicBezTo>
                        <a:cubicBezTo>
                          <a:pt x="9807302" y="53059"/>
                          <a:pt x="10280954" y="254941"/>
                          <a:pt x="10142807" y="599253"/>
                        </a:cubicBezTo>
                        <a:cubicBezTo>
                          <a:pt x="10152228" y="730457"/>
                          <a:pt x="10144864" y="929026"/>
                          <a:pt x="10142807" y="1071967"/>
                        </a:cubicBezTo>
                        <a:cubicBezTo>
                          <a:pt x="10164178" y="1236385"/>
                          <a:pt x="10069074" y="1445041"/>
                          <a:pt x="10142807" y="1673602"/>
                        </a:cubicBezTo>
                        <a:cubicBezTo>
                          <a:pt x="10166789" y="1873119"/>
                          <a:pt x="10135938" y="1992624"/>
                          <a:pt x="10142807" y="2275237"/>
                        </a:cubicBezTo>
                        <a:cubicBezTo>
                          <a:pt x="10152580" y="2548569"/>
                          <a:pt x="10046646" y="2652491"/>
                          <a:pt x="10142807" y="2780181"/>
                        </a:cubicBezTo>
                        <a:cubicBezTo>
                          <a:pt x="10205027" y="2891494"/>
                          <a:pt x="10066989" y="3160351"/>
                          <a:pt x="10142807" y="3349586"/>
                        </a:cubicBezTo>
                        <a:cubicBezTo>
                          <a:pt x="10194667" y="3523463"/>
                          <a:pt x="10057706" y="3685468"/>
                          <a:pt x="10142807" y="3822300"/>
                        </a:cubicBezTo>
                        <a:cubicBezTo>
                          <a:pt x="10228107" y="4186447"/>
                          <a:pt x="9922622" y="4406238"/>
                          <a:pt x="9398436" y="4421553"/>
                        </a:cubicBezTo>
                        <a:cubicBezTo>
                          <a:pt x="9212783" y="4452524"/>
                          <a:pt x="9012667" y="4372909"/>
                          <a:pt x="8763804" y="4421553"/>
                        </a:cubicBezTo>
                        <a:cubicBezTo>
                          <a:pt x="8526660" y="4428199"/>
                          <a:pt x="8320659" y="4388836"/>
                          <a:pt x="7956092" y="4421553"/>
                        </a:cubicBezTo>
                        <a:cubicBezTo>
                          <a:pt x="7595449" y="4472064"/>
                          <a:pt x="7516429" y="4399162"/>
                          <a:pt x="7321460" y="4421553"/>
                        </a:cubicBezTo>
                        <a:cubicBezTo>
                          <a:pt x="7123891" y="4428761"/>
                          <a:pt x="6937318" y="4338588"/>
                          <a:pt x="6686829" y="4421553"/>
                        </a:cubicBezTo>
                        <a:cubicBezTo>
                          <a:pt x="6525898" y="4416539"/>
                          <a:pt x="6153646" y="4366916"/>
                          <a:pt x="5792575" y="4421553"/>
                        </a:cubicBezTo>
                        <a:cubicBezTo>
                          <a:pt x="5494496" y="4487216"/>
                          <a:pt x="5365326" y="4415023"/>
                          <a:pt x="5157943" y="4421553"/>
                        </a:cubicBezTo>
                        <a:cubicBezTo>
                          <a:pt x="4990251" y="4444623"/>
                          <a:pt x="4726498" y="4359163"/>
                          <a:pt x="4350231" y="4421553"/>
                        </a:cubicBezTo>
                        <a:cubicBezTo>
                          <a:pt x="3995165" y="4488095"/>
                          <a:pt x="4017334" y="4391506"/>
                          <a:pt x="3715599" y="4421553"/>
                        </a:cubicBezTo>
                        <a:cubicBezTo>
                          <a:pt x="3417850" y="4467277"/>
                          <a:pt x="3191386" y="4386744"/>
                          <a:pt x="2994428" y="4421553"/>
                        </a:cubicBezTo>
                        <a:cubicBezTo>
                          <a:pt x="2793902" y="4467042"/>
                          <a:pt x="2663663" y="4367076"/>
                          <a:pt x="2446336" y="4421553"/>
                        </a:cubicBezTo>
                        <a:cubicBezTo>
                          <a:pt x="2229546" y="4538081"/>
                          <a:pt x="1837516" y="4445483"/>
                          <a:pt x="1552082" y="4421553"/>
                        </a:cubicBezTo>
                        <a:cubicBezTo>
                          <a:pt x="1234770" y="4443154"/>
                          <a:pt x="1073988" y="4375821"/>
                          <a:pt x="744370" y="4421553"/>
                        </a:cubicBezTo>
                        <a:cubicBezTo>
                          <a:pt x="318888" y="4466830"/>
                          <a:pt x="-81894" y="4249945"/>
                          <a:pt x="0" y="3822300"/>
                        </a:cubicBezTo>
                        <a:cubicBezTo>
                          <a:pt x="-16515" y="3574892"/>
                          <a:pt x="57724" y="3481797"/>
                          <a:pt x="0" y="3252895"/>
                        </a:cubicBezTo>
                        <a:cubicBezTo>
                          <a:pt x="-82477" y="3046539"/>
                          <a:pt x="75309" y="2889333"/>
                          <a:pt x="0" y="2747951"/>
                        </a:cubicBezTo>
                        <a:cubicBezTo>
                          <a:pt x="-84582" y="2644382"/>
                          <a:pt x="24588" y="2293318"/>
                          <a:pt x="0" y="2146316"/>
                        </a:cubicBezTo>
                        <a:cubicBezTo>
                          <a:pt x="-19391" y="2028186"/>
                          <a:pt x="29104" y="1800036"/>
                          <a:pt x="0" y="1705832"/>
                        </a:cubicBezTo>
                        <a:cubicBezTo>
                          <a:pt x="-46844" y="1604336"/>
                          <a:pt x="23357" y="1324322"/>
                          <a:pt x="0" y="1233119"/>
                        </a:cubicBezTo>
                        <a:cubicBezTo>
                          <a:pt x="-64675" y="1126193"/>
                          <a:pt x="38718" y="788983"/>
                          <a:pt x="0" y="599253"/>
                        </a:cubicBezTo>
                        <a:close/>
                      </a:path>
                      <a:path w="10142807" h="4421553" stroke="0" extrusionOk="0">
                        <a:moveTo>
                          <a:pt x="0" y="599253"/>
                        </a:moveTo>
                        <a:cubicBezTo>
                          <a:pt x="58099" y="309804"/>
                          <a:pt x="370010" y="52768"/>
                          <a:pt x="744370" y="0"/>
                        </a:cubicBezTo>
                        <a:cubicBezTo>
                          <a:pt x="958915" y="-76341"/>
                          <a:pt x="1385614" y="27554"/>
                          <a:pt x="1638624" y="0"/>
                        </a:cubicBezTo>
                        <a:cubicBezTo>
                          <a:pt x="1881146" y="-26976"/>
                          <a:pt x="2004536" y="6338"/>
                          <a:pt x="2100174" y="0"/>
                        </a:cubicBezTo>
                        <a:cubicBezTo>
                          <a:pt x="2211501" y="17668"/>
                          <a:pt x="2690894" y="42463"/>
                          <a:pt x="2907887" y="0"/>
                        </a:cubicBezTo>
                        <a:cubicBezTo>
                          <a:pt x="3077148" y="-58883"/>
                          <a:pt x="3207852" y="5466"/>
                          <a:pt x="3455977" y="0"/>
                        </a:cubicBezTo>
                        <a:cubicBezTo>
                          <a:pt x="3670117" y="68841"/>
                          <a:pt x="4048019" y="98276"/>
                          <a:pt x="4350231" y="0"/>
                        </a:cubicBezTo>
                        <a:cubicBezTo>
                          <a:pt x="4701045" y="-42957"/>
                          <a:pt x="5087458" y="40740"/>
                          <a:pt x="5244485" y="0"/>
                        </a:cubicBezTo>
                        <a:cubicBezTo>
                          <a:pt x="5441367" y="-82735"/>
                          <a:pt x="5615726" y="26597"/>
                          <a:pt x="5792575" y="0"/>
                        </a:cubicBezTo>
                        <a:cubicBezTo>
                          <a:pt x="5948398" y="-112718"/>
                          <a:pt x="6228081" y="1723"/>
                          <a:pt x="6513747" y="0"/>
                        </a:cubicBezTo>
                        <a:cubicBezTo>
                          <a:pt x="6781879" y="-19351"/>
                          <a:pt x="7167422" y="-4924"/>
                          <a:pt x="7408001" y="0"/>
                        </a:cubicBezTo>
                        <a:cubicBezTo>
                          <a:pt x="7653934" y="-15086"/>
                          <a:pt x="7752531" y="21101"/>
                          <a:pt x="7956092" y="0"/>
                        </a:cubicBezTo>
                        <a:cubicBezTo>
                          <a:pt x="8127857" y="20705"/>
                          <a:pt x="8333228" y="39055"/>
                          <a:pt x="8590724" y="0"/>
                        </a:cubicBezTo>
                        <a:cubicBezTo>
                          <a:pt x="8886489" y="-52949"/>
                          <a:pt x="9041855" y="77236"/>
                          <a:pt x="9398436" y="0"/>
                        </a:cubicBezTo>
                        <a:cubicBezTo>
                          <a:pt x="9728755" y="-36859"/>
                          <a:pt x="10109508" y="342731"/>
                          <a:pt x="10142807" y="599253"/>
                        </a:cubicBezTo>
                        <a:cubicBezTo>
                          <a:pt x="10208297" y="840913"/>
                          <a:pt x="10104735" y="956213"/>
                          <a:pt x="10142807" y="1104197"/>
                        </a:cubicBezTo>
                        <a:cubicBezTo>
                          <a:pt x="10182499" y="1254311"/>
                          <a:pt x="10080793" y="1519082"/>
                          <a:pt x="10142807" y="1641372"/>
                        </a:cubicBezTo>
                        <a:cubicBezTo>
                          <a:pt x="10235195" y="1772337"/>
                          <a:pt x="10043243" y="2101532"/>
                          <a:pt x="10142807" y="2210777"/>
                        </a:cubicBezTo>
                        <a:cubicBezTo>
                          <a:pt x="10193364" y="2349718"/>
                          <a:pt x="10108805" y="2470583"/>
                          <a:pt x="10142807" y="2747951"/>
                        </a:cubicBezTo>
                        <a:cubicBezTo>
                          <a:pt x="10153394" y="2980493"/>
                          <a:pt x="10113571" y="3029624"/>
                          <a:pt x="10142807" y="3252895"/>
                        </a:cubicBezTo>
                        <a:cubicBezTo>
                          <a:pt x="10142689" y="3503592"/>
                          <a:pt x="10114070" y="3620362"/>
                          <a:pt x="10142807" y="3822300"/>
                        </a:cubicBezTo>
                        <a:cubicBezTo>
                          <a:pt x="10143051" y="4150486"/>
                          <a:pt x="9811762" y="4422778"/>
                          <a:pt x="9398436" y="4421553"/>
                        </a:cubicBezTo>
                        <a:cubicBezTo>
                          <a:pt x="9033103" y="4410920"/>
                          <a:pt x="8717506" y="4406867"/>
                          <a:pt x="8504182" y="4421553"/>
                        </a:cubicBezTo>
                        <a:cubicBezTo>
                          <a:pt x="8308455" y="4449831"/>
                          <a:pt x="8163169" y="4440945"/>
                          <a:pt x="7869550" y="4421553"/>
                        </a:cubicBezTo>
                        <a:cubicBezTo>
                          <a:pt x="7543568" y="4405898"/>
                          <a:pt x="7269618" y="4381100"/>
                          <a:pt x="6975298" y="4421553"/>
                        </a:cubicBezTo>
                        <a:cubicBezTo>
                          <a:pt x="6732865" y="4446146"/>
                          <a:pt x="6342932" y="4349092"/>
                          <a:pt x="6081044" y="4421553"/>
                        </a:cubicBezTo>
                        <a:cubicBezTo>
                          <a:pt x="5747759" y="4462539"/>
                          <a:pt x="5498806" y="4442497"/>
                          <a:pt x="5273332" y="4421553"/>
                        </a:cubicBezTo>
                        <a:cubicBezTo>
                          <a:pt x="5034326" y="4418904"/>
                          <a:pt x="4797125" y="4420138"/>
                          <a:pt x="4465618" y="4421553"/>
                        </a:cubicBezTo>
                        <a:cubicBezTo>
                          <a:pt x="4216656" y="4402799"/>
                          <a:pt x="3832989" y="4350110"/>
                          <a:pt x="3571364" y="4421553"/>
                        </a:cubicBezTo>
                        <a:cubicBezTo>
                          <a:pt x="3294513" y="4534368"/>
                          <a:pt x="3101188" y="4312356"/>
                          <a:pt x="2850192" y="4421553"/>
                        </a:cubicBezTo>
                        <a:cubicBezTo>
                          <a:pt x="2555932" y="4474905"/>
                          <a:pt x="2634619" y="4388473"/>
                          <a:pt x="2388643" y="4421553"/>
                        </a:cubicBezTo>
                        <a:cubicBezTo>
                          <a:pt x="2179966" y="4464959"/>
                          <a:pt x="1965279" y="4381597"/>
                          <a:pt x="1667471" y="4421553"/>
                        </a:cubicBezTo>
                        <a:cubicBezTo>
                          <a:pt x="1346779" y="4428576"/>
                          <a:pt x="1168580" y="4313606"/>
                          <a:pt x="744370" y="4421553"/>
                        </a:cubicBezTo>
                        <a:cubicBezTo>
                          <a:pt x="343247" y="4406274"/>
                          <a:pt x="22894" y="4180576"/>
                          <a:pt x="0" y="3822300"/>
                        </a:cubicBezTo>
                        <a:cubicBezTo>
                          <a:pt x="-48926" y="3639028"/>
                          <a:pt x="36071" y="3361286"/>
                          <a:pt x="0" y="3220665"/>
                        </a:cubicBezTo>
                        <a:cubicBezTo>
                          <a:pt x="-71533" y="3021941"/>
                          <a:pt x="27122" y="2810973"/>
                          <a:pt x="0" y="2683490"/>
                        </a:cubicBezTo>
                        <a:cubicBezTo>
                          <a:pt x="-36382" y="2567093"/>
                          <a:pt x="42901" y="2297732"/>
                          <a:pt x="0" y="2146316"/>
                        </a:cubicBezTo>
                        <a:cubicBezTo>
                          <a:pt x="-15202" y="1971196"/>
                          <a:pt x="83598" y="1814731"/>
                          <a:pt x="0" y="1705832"/>
                        </a:cubicBezTo>
                        <a:cubicBezTo>
                          <a:pt x="-84456" y="1569801"/>
                          <a:pt x="46322" y="1355123"/>
                          <a:pt x="0" y="1200888"/>
                        </a:cubicBezTo>
                        <a:cubicBezTo>
                          <a:pt x="-75030" y="1007892"/>
                          <a:pt x="27818" y="876933"/>
                          <a:pt x="0" y="599253"/>
                        </a:cubicBezTo>
                        <a:close/>
                      </a:path>
                      <a:path w="10142807" h="4421553" fill="none" stroke="0" extrusionOk="0">
                        <a:moveTo>
                          <a:pt x="0" y="599253"/>
                        </a:moveTo>
                        <a:cubicBezTo>
                          <a:pt x="81108" y="234023"/>
                          <a:pt x="337351" y="98436"/>
                          <a:pt x="744370" y="0"/>
                        </a:cubicBezTo>
                        <a:cubicBezTo>
                          <a:pt x="1089055" y="-41882"/>
                          <a:pt x="1338810" y="100182"/>
                          <a:pt x="1552082" y="0"/>
                        </a:cubicBezTo>
                        <a:cubicBezTo>
                          <a:pt x="1738676" y="-83211"/>
                          <a:pt x="1857924" y="11177"/>
                          <a:pt x="2100174" y="0"/>
                        </a:cubicBezTo>
                        <a:cubicBezTo>
                          <a:pt x="2358455" y="-36787"/>
                          <a:pt x="2600724" y="20429"/>
                          <a:pt x="2821346" y="0"/>
                        </a:cubicBezTo>
                        <a:cubicBezTo>
                          <a:pt x="3010287" y="-12102"/>
                          <a:pt x="3493184" y="82463"/>
                          <a:pt x="3715599" y="0"/>
                        </a:cubicBezTo>
                        <a:cubicBezTo>
                          <a:pt x="3926188" y="-106200"/>
                          <a:pt x="3996245" y="27118"/>
                          <a:pt x="4177149" y="0"/>
                        </a:cubicBezTo>
                        <a:cubicBezTo>
                          <a:pt x="4320643" y="-18185"/>
                          <a:pt x="4458657" y="-576"/>
                          <a:pt x="4725240" y="0"/>
                        </a:cubicBezTo>
                        <a:cubicBezTo>
                          <a:pt x="4938728" y="-1635"/>
                          <a:pt x="5158946" y="29929"/>
                          <a:pt x="5359872" y="0"/>
                        </a:cubicBezTo>
                        <a:cubicBezTo>
                          <a:pt x="5523372" y="6048"/>
                          <a:pt x="5861664" y="80675"/>
                          <a:pt x="6081044" y="0"/>
                        </a:cubicBezTo>
                        <a:cubicBezTo>
                          <a:pt x="6272698" y="-44742"/>
                          <a:pt x="6537161" y="17770"/>
                          <a:pt x="6715676" y="0"/>
                        </a:cubicBezTo>
                        <a:cubicBezTo>
                          <a:pt x="6900024" y="-14663"/>
                          <a:pt x="7188908" y="22897"/>
                          <a:pt x="7350307" y="0"/>
                        </a:cubicBezTo>
                        <a:cubicBezTo>
                          <a:pt x="7528792" y="-4841"/>
                          <a:pt x="7796729" y="68139"/>
                          <a:pt x="8158019" y="0"/>
                        </a:cubicBezTo>
                        <a:cubicBezTo>
                          <a:pt x="8499612" y="-36069"/>
                          <a:pt x="8879955" y="69017"/>
                          <a:pt x="9398436" y="0"/>
                        </a:cubicBezTo>
                        <a:cubicBezTo>
                          <a:pt x="9907979" y="18074"/>
                          <a:pt x="10249743" y="360864"/>
                          <a:pt x="10142807" y="599253"/>
                        </a:cubicBezTo>
                        <a:cubicBezTo>
                          <a:pt x="10176422" y="695498"/>
                          <a:pt x="10111814" y="952271"/>
                          <a:pt x="10142807" y="1071967"/>
                        </a:cubicBezTo>
                        <a:cubicBezTo>
                          <a:pt x="10168498" y="1158376"/>
                          <a:pt x="10101682" y="1455781"/>
                          <a:pt x="10142807" y="1673602"/>
                        </a:cubicBezTo>
                        <a:cubicBezTo>
                          <a:pt x="10179280" y="1892546"/>
                          <a:pt x="10130442" y="1991801"/>
                          <a:pt x="10142807" y="2275237"/>
                        </a:cubicBezTo>
                        <a:cubicBezTo>
                          <a:pt x="10158026" y="2520381"/>
                          <a:pt x="10091042" y="2672933"/>
                          <a:pt x="10142807" y="2780181"/>
                        </a:cubicBezTo>
                        <a:cubicBezTo>
                          <a:pt x="10191527" y="2916420"/>
                          <a:pt x="10077424" y="3181817"/>
                          <a:pt x="10142807" y="3349586"/>
                        </a:cubicBezTo>
                        <a:cubicBezTo>
                          <a:pt x="10249432" y="3515961"/>
                          <a:pt x="10104925" y="3660950"/>
                          <a:pt x="10142807" y="3822300"/>
                        </a:cubicBezTo>
                        <a:cubicBezTo>
                          <a:pt x="10216059" y="4058702"/>
                          <a:pt x="9830867" y="4389520"/>
                          <a:pt x="9398436" y="4421553"/>
                        </a:cubicBezTo>
                        <a:cubicBezTo>
                          <a:pt x="9230500" y="4431668"/>
                          <a:pt x="9050406" y="4440643"/>
                          <a:pt x="8763804" y="4421553"/>
                        </a:cubicBezTo>
                        <a:cubicBezTo>
                          <a:pt x="8478588" y="4460787"/>
                          <a:pt x="8284155" y="4323657"/>
                          <a:pt x="7956092" y="4421553"/>
                        </a:cubicBezTo>
                        <a:cubicBezTo>
                          <a:pt x="7619324" y="4438024"/>
                          <a:pt x="7534193" y="4331193"/>
                          <a:pt x="7321460" y="4421553"/>
                        </a:cubicBezTo>
                        <a:cubicBezTo>
                          <a:pt x="7124499" y="4468914"/>
                          <a:pt x="6917922" y="4375206"/>
                          <a:pt x="6686829" y="4421553"/>
                        </a:cubicBezTo>
                        <a:cubicBezTo>
                          <a:pt x="6486118" y="4469888"/>
                          <a:pt x="6045642" y="4411843"/>
                          <a:pt x="5792575" y="4421553"/>
                        </a:cubicBezTo>
                        <a:cubicBezTo>
                          <a:pt x="5475046" y="4456972"/>
                          <a:pt x="5380861" y="4372863"/>
                          <a:pt x="5157943" y="4421553"/>
                        </a:cubicBezTo>
                        <a:cubicBezTo>
                          <a:pt x="4919364" y="4479941"/>
                          <a:pt x="4722910" y="4370701"/>
                          <a:pt x="4350231" y="4421553"/>
                        </a:cubicBezTo>
                        <a:cubicBezTo>
                          <a:pt x="4015047" y="4488111"/>
                          <a:pt x="4002372" y="4363702"/>
                          <a:pt x="3715599" y="4421553"/>
                        </a:cubicBezTo>
                        <a:cubicBezTo>
                          <a:pt x="3445551" y="4435523"/>
                          <a:pt x="3160000" y="4376281"/>
                          <a:pt x="2994428" y="4421553"/>
                        </a:cubicBezTo>
                        <a:cubicBezTo>
                          <a:pt x="2778488" y="4437613"/>
                          <a:pt x="2661341" y="4352007"/>
                          <a:pt x="2446336" y="4421553"/>
                        </a:cubicBezTo>
                        <a:cubicBezTo>
                          <a:pt x="2157187" y="4500138"/>
                          <a:pt x="1852163" y="4321946"/>
                          <a:pt x="1552082" y="4421553"/>
                        </a:cubicBezTo>
                        <a:cubicBezTo>
                          <a:pt x="1260900" y="4472749"/>
                          <a:pt x="1138480" y="4405653"/>
                          <a:pt x="744370" y="4421553"/>
                        </a:cubicBezTo>
                        <a:cubicBezTo>
                          <a:pt x="264021" y="4457745"/>
                          <a:pt x="-128810" y="4215957"/>
                          <a:pt x="0" y="3822300"/>
                        </a:cubicBezTo>
                        <a:cubicBezTo>
                          <a:pt x="-16109" y="3565755"/>
                          <a:pt x="52258" y="3401947"/>
                          <a:pt x="0" y="3252895"/>
                        </a:cubicBezTo>
                        <a:cubicBezTo>
                          <a:pt x="-98091" y="3034574"/>
                          <a:pt x="36874" y="2897095"/>
                          <a:pt x="0" y="2747951"/>
                        </a:cubicBezTo>
                        <a:cubicBezTo>
                          <a:pt x="-61218" y="2620296"/>
                          <a:pt x="12154" y="2296531"/>
                          <a:pt x="0" y="2146316"/>
                        </a:cubicBezTo>
                        <a:cubicBezTo>
                          <a:pt x="-23105" y="2011709"/>
                          <a:pt x="9839" y="1812501"/>
                          <a:pt x="0" y="1705832"/>
                        </a:cubicBezTo>
                        <a:cubicBezTo>
                          <a:pt x="-6196" y="1593524"/>
                          <a:pt x="43806" y="1364817"/>
                          <a:pt x="0" y="1233119"/>
                        </a:cubicBezTo>
                        <a:cubicBezTo>
                          <a:pt x="-67033" y="1153176"/>
                          <a:pt x="84555" y="779712"/>
                          <a:pt x="0" y="5992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School Kids Cartoon Images - Free Download on Freepik">
            <a:extLst>
              <a:ext uri="{FF2B5EF4-FFF2-40B4-BE49-F238E27FC236}">
                <a16:creationId xmlns:a16="http://schemas.microsoft.com/office/drawing/2014/main" id="{229FACD8-8FE7-398C-8C8B-A74F8680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1" b="94611" l="2077" r="96006">
                        <a14:foregroundMark x1="5911" y1="21257" x2="14696" y2="73353"/>
                        <a14:foregroundMark x1="7827" y1="20359" x2="13898" y2="36527"/>
                        <a14:foregroundMark x1="4792" y1="26048" x2="2396" y2="40419"/>
                        <a14:foregroundMark x1="7188" y1="51198" x2="5911" y2="58683"/>
                        <a14:foregroundMark x1="16933" y1="46707" x2="16933" y2="50599"/>
                        <a14:foregroundMark x1="8626" y1="90419" x2="8626" y2="93413"/>
                        <a14:foregroundMark x1="18051" y1="88922" x2="18530" y2="94611"/>
                        <a14:foregroundMark x1="6709" y1="91916" x2="11022" y2="88024"/>
                        <a14:foregroundMark x1="18850" y1="91018" x2="21725" y2="93413"/>
                        <a14:foregroundMark x1="27157" y1="85030" x2="28754" y2="91018"/>
                        <a14:foregroundMark x1="36741" y1="85329" x2="33866" y2="89820"/>
                        <a14:foregroundMark x1="35942" y1="89521" x2="35942" y2="89521"/>
                        <a14:foregroundMark x1="40256" y1="86527" x2="41853" y2="91916"/>
                        <a14:foregroundMark x1="36262" y1="26946" x2="41853" y2="35030"/>
                        <a14:foregroundMark x1="51917" y1="84431" x2="51917" y2="84431"/>
                        <a14:foregroundMark x1="49201" y1="78443" x2="50479" y2="82036"/>
                        <a14:foregroundMark x1="51278" y1="82934" x2="53035" y2="87425"/>
                        <a14:foregroundMark x1="50319" y1="83832" x2="50319" y2="83832"/>
                        <a14:foregroundMark x1="60703" y1="80838" x2="57827" y2="85928"/>
                        <a14:foregroundMark x1="67412" y1="87425" x2="69649" y2="86527"/>
                        <a14:foregroundMark x1="68530" y1="83832" x2="70128" y2="87425"/>
                        <a14:foregroundMark x1="83866" y1="20958" x2="88978" y2="68862"/>
                        <a14:foregroundMark x1="91214" y1="36527" x2="93291" y2="42515"/>
                        <a14:foregroundMark x1="80192" y1="37425" x2="80351" y2="46108"/>
                        <a14:foregroundMark x1="95208" y1="59281" x2="96006" y2="64671"/>
                        <a14:foregroundMark x1="81789" y1="78443" x2="81789" y2="86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90" y="4122822"/>
            <a:ext cx="5427081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EFCB3F-A312-182C-7CF0-5E09B3BFE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87055"/>
            <a:ext cx="7398880" cy="38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52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D0-EB24-E64D-086B-DEB0D664A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22BAA-9075-C99D-DE97-0C61CD2F1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469953F-1B0D-5ACC-0838-7549DAC7C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9" end="179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 Bé Đi Học, Học Sinh 2 - KhoThietKe.Net">
            <a:extLst>
              <a:ext uri="{FF2B5EF4-FFF2-40B4-BE49-F238E27FC236}">
                <a16:creationId xmlns:a16="http://schemas.microsoft.com/office/drawing/2014/main" id="{302576C0-7504-4CCF-4185-A29474161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9"/>
          <a:stretch/>
        </p:blipFill>
        <p:spPr bwMode="auto">
          <a:xfrm>
            <a:off x="2380592" y="2171700"/>
            <a:ext cx="248865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m Bé Đi Học, Học Sinh 2 - KhoThietKe.Net">
            <a:extLst>
              <a:ext uri="{FF2B5EF4-FFF2-40B4-BE49-F238E27FC236}">
                <a16:creationId xmlns:a16="http://schemas.microsoft.com/office/drawing/2014/main" id="{9937A335-4734-2F52-CDA5-7F48323CE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-629" r="44767" b="629"/>
          <a:stretch/>
        </p:blipFill>
        <p:spPr bwMode="auto">
          <a:xfrm>
            <a:off x="7691088" y="2028558"/>
            <a:ext cx="3353692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7849D-B79C-33B2-3399-7702AF471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34" y="826603"/>
            <a:ext cx="898628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6E412-C62A-3F5C-FEF2-EE1EC6EF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9" name="AutoShape 15">
            <a:extLst>
              <a:ext uri="{FF2B5EF4-FFF2-40B4-BE49-F238E27FC236}">
                <a16:creationId xmlns:a16="http://schemas.microsoft.com/office/drawing/2014/main" id="{601917BD-1F9D-99CB-F914-0504E0D6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BB782E65-6812-D58E-66A5-3C05ACBBD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66260587-676A-F4E8-CE1B-03882B8C0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647D109F-4A72-E465-9462-937ADC08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F1DF0767-45F1-0206-1BA3-5D3ED9C2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492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212ED3E4-F5F1-62C3-E6C7-C21BB61B1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840348FE-9875-9CD2-2896-7A7031F9F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03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392E6D44-2FD5-A364-FCFB-77BD3BDC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542" y="593801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C77AA086-4266-42CE-5EB4-619A4612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329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7592B01E-758F-129C-A87F-850665475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866" y="588575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33" name="Rectangle 29">
            <a:extLst>
              <a:ext uri="{FF2B5EF4-FFF2-40B4-BE49-F238E27FC236}">
                <a16:creationId xmlns:a16="http://schemas.microsoft.com/office/drawing/2014/main" id="{832FCD4F-8AD6-479B-379B-49E6E4896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endParaRPr lang="en-US" altLang="vi-VN" sz="3400" b="1">
              <a:solidFill>
                <a:srgbClr val="1909E5"/>
              </a:solidFill>
              <a:latin typeface=".VnTime" panose="020B7200000000000000" pitchFamily="34" charset="0"/>
            </a:endParaRPr>
          </a:p>
        </p:txBody>
      </p:sp>
      <p:sp>
        <p:nvSpPr>
          <p:cNvPr id="10261" name="Text Box 31">
            <a:extLst>
              <a:ext uri="{FF2B5EF4-FFF2-40B4-BE49-F238E27FC236}">
                <a16:creationId xmlns:a16="http://schemas.microsoft.com/office/drawing/2014/main" id="{1F4A2733-8697-04D6-E7BF-C6BBFFD98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F3AEA905-7A23-AFDB-E771-79A3054CE945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6" name="AutoShape 25">
            <a:extLst>
              <a:ext uri="{FF2B5EF4-FFF2-40B4-BE49-F238E27FC236}">
                <a16:creationId xmlns:a16="http://schemas.microsoft.com/office/drawing/2014/main" id="{60C11097-C352-FBF8-2380-B1FA941AE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508" y="58744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7DDFF-6682-F3AD-E48D-8DE09A9D386C}"/>
              </a:ext>
            </a:extLst>
          </p:cNvPr>
          <p:cNvSpPr txBox="1"/>
          <p:nvPr/>
        </p:nvSpPr>
        <p:spPr>
          <a:xfrm>
            <a:off x="250444" y="132902"/>
            <a:ext cx="11691111" cy="194095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nương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995035-3245-851F-1CDD-B08E21D03B7F}"/>
              </a:ext>
            </a:extLst>
          </p:cNvPr>
          <p:cNvGrpSpPr/>
          <p:nvPr/>
        </p:nvGrpSpPr>
        <p:grpSpPr>
          <a:xfrm>
            <a:off x="1995633" y="3536671"/>
            <a:ext cx="8045591" cy="1106228"/>
            <a:chOff x="2098496" y="3659454"/>
            <a:chExt cx="8546543" cy="1198789"/>
          </a:xfrm>
        </p:grpSpPr>
        <p:sp>
          <p:nvSpPr>
            <p:cNvPr id="28" name="Rectangle: Rounded Corners 204">
              <a:extLst>
                <a:ext uri="{FF2B5EF4-FFF2-40B4-BE49-F238E27FC236}">
                  <a16:creationId xmlns:a16="http://schemas.microsoft.com/office/drawing/2014/main" id="{10B96001-F992-909B-6DC8-B27E4C85BAE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9" name="Google Shape;282;p27">
              <a:extLst>
                <a:ext uri="{FF2B5EF4-FFF2-40B4-BE49-F238E27FC236}">
                  <a16:creationId xmlns:a16="http://schemas.microsoft.com/office/drawing/2014/main" id="{46276D49-5499-16FA-434D-AF93C766108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31" name="Google Shape;283;p27">
                <a:extLst>
                  <a:ext uri="{FF2B5EF4-FFF2-40B4-BE49-F238E27FC236}">
                    <a16:creationId xmlns:a16="http://schemas.microsoft.com/office/drawing/2014/main" id="{3D9518C3-D0B9-2CCF-5050-47AEF137F5BF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4" name="Google Shape;284;p27">
                <a:extLst>
                  <a:ext uri="{FF2B5EF4-FFF2-40B4-BE49-F238E27FC236}">
                    <a16:creationId xmlns:a16="http://schemas.microsoft.com/office/drawing/2014/main" id="{F63107F6-A0A7-9A20-77F0-61921721F182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5" name="Google Shape;285;p27">
                <a:extLst>
                  <a:ext uri="{FF2B5EF4-FFF2-40B4-BE49-F238E27FC236}">
                    <a16:creationId xmlns:a16="http://schemas.microsoft.com/office/drawing/2014/main" id="{90EB4A31-C0E9-1206-5F65-83B525553AD9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6" name="Google Shape;286;p27">
                <a:extLst>
                  <a:ext uri="{FF2B5EF4-FFF2-40B4-BE49-F238E27FC236}">
                    <a16:creationId xmlns:a16="http://schemas.microsoft.com/office/drawing/2014/main" id="{7CBC3AF5-DC05-9803-A5E8-CC4F8DA8AB1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7" name="Google Shape;287;p27">
                <a:extLst>
                  <a:ext uri="{FF2B5EF4-FFF2-40B4-BE49-F238E27FC236}">
                    <a16:creationId xmlns:a16="http://schemas.microsoft.com/office/drawing/2014/main" id="{D78046E0-0C8D-08AE-D3CC-2EE210B47CC1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8" name="Google Shape;288;p27">
                <a:extLst>
                  <a:ext uri="{FF2B5EF4-FFF2-40B4-BE49-F238E27FC236}">
                    <a16:creationId xmlns:a16="http://schemas.microsoft.com/office/drawing/2014/main" id="{62C27828-2896-CFAD-3200-F06919DC4B05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9" name="Google Shape;289;p27">
                <a:extLst>
                  <a:ext uri="{FF2B5EF4-FFF2-40B4-BE49-F238E27FC236}">
                    <a16:creationId xmlns:a16="http://schemas.microsoft.com/office/drawing/2014/main" id="{68FD0157-859C-EC64-8210-650E53A98E73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0" name="Google Shape;290;p27">
                <a:extLst>
                  <a:ext uri="{FF2B5EF4-FFF2-40B4-BE49-F238E27FC236}">
                    <a16:creationId xmlns:a16="http://schemas.microsoft.com/office/drawing/2014/main" id="{7C0153A8-2774-3DCA-0F0A-946137525FB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1" name="Google Shape;291;p27">
                <a:extLst>
                  <a:ext uri="{FF2B5EF4-FFF2-40B4-BE49-F238E27FC236}">
                    <a16:creationId xmlns:a16="http://schemas.microsoft.com/office/drawing/2014/main" id="{6261BA30-118D-D6BB-EE70-4B9B2CF1330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3" name="Google Shape;292;p27">
                <a:extLst>
                  <a:ext uri="{FF2B5EF4-FFF2-40B4-BE49-F238E27FC236}">
                    <a16:creationId xmlns:a16="http://schemas.microsoft.com/office/drawing/2014/main" id="{0D151905-7AF0-5ADE-6A6B-50CD7C8A156F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9DC2D9-F29D-BD5E-DDB9-43262DDE045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257" name="Group 10256">
            <a:extLst>
              <a:ext uri="{FF2B5EF4-FFF2-40B4-BE49-F238E27FC236}">
                <a16:creationId xmlns:a16="http://schemas.microsoft.com/office/drawing/2014/main" id="{FDBAAC38-7D52-5FE6-B0F4-797E63E8C233}"/>
              </a:ext>
            </a:extLst>
          </p:cNvPr>
          <p:cNvGrpSpPr/>
          <p:nvPr/>
        </p:nvGrpSpPr>
        <p:grpSpPr>
          <a:xfrm>
            <a:off x="1668121" y="4603479"/>
            <a:ext cx="8447773" cy="1317800"/>
            <a:chOff x="1612674" y="5184381"/>
            <a:chExt cx="8973766" cy="1409055"/>
          </a:xfrm>
        </p:grpSpPr>
        <p:sp>
          <p:nvSpPr>
            <p:cNvPr id="10258" name="Rectangle: Rounded Corners 205">
              <a:extLst>
                <a:ext uri="{FF2B5EF4-FFF2-40B4-BE49-F238E27FC236}">
                  <a16:creationId xmlns:a16="http://schemas.microsoft.com/office/drawing/2014/main" id="{0C10FC1D-99DC-BFC0-0E96-051E6C48BAD0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0259" name="Google Shape;293;p27">
              <a:extLst>
                <a:ext uri="{FF2B5EF4-FFF2-40B4-BE49-F238E27FC236}">
                  <a16:creationId xmlns:a16="http://schemas.microsoft.com/office/drawing/2014/main" id="{557C1431-898A-DC91-6A6D-280E7FB6AFA8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0263" name="Google Shape;294;p27">
                <a:extLst>
                  <a:ext uri="{FF2B5EF4-FFF2-40B4-BE49-F238E27FC236}">
                    <a16:creationId xmlns:a16="http://schemas.microsoft.com/office/drawing/2014/main" id="{EAA679F5-F4C9-3FDF-6A30-2ACEC767BD5B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4" name="Google Shape;295;p27">
                <a:extLst>
                  <a:ext uri="{FF2B5EF4-FFF2-40B4-BE49-F238E27FC236}">
                    <a16:creationId xmlns:a16="http://schemas.microsoft.com/office/drawing/2014/main" id="{0539271A-22AC-853F-B04D-A945F8AE553C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5" name="Google Shape;296;p27">
                <a:extLst>
                  <a:ext uri="{FF2B5EF4-FFF2-40B4-BE49-F238E27FC236}">
                    <a16:creationId xmlns:a16="http://schemas.microsoft.com/office/drawing/2014/main" id="{AABC615F-55AE-6572-853A-1DAA502C91E5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6" name="Google Shape;297;p27">
                <a:extLst>
                  <a:ext uri="{FF2B5EF4-FFF2-40B4-BE49-F238E27FC236}">
                    <a16:creationId xmlns:a16="http://schemas.microsoft.com/office/drawing/2014/main" id="{9AD8FF89-FA8E-03EF-BB2E-848B4AF845B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7" name="Google Shape;298;p27">
                <a:extLst>
                  <a:ext uri="{FF2B5EF4-FFF2-40B4-BE49-F238E27FC236}">
                    <a16:creationId xmlns:a16="http://schemas.microsoft.com/office/drawing/2014/main" id="{8098D8DD-4D45-3B20-8F11-21C15E0188A9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1" name="Google Shape;299;p27">
                <a:extLst>
                  <a:ext uri="{FF2B5EF4-FFF2-40B4-BE49-F238E27FC236}">
                    <a16:creationId xmlns:a16="http://schemas.microsoft.com/office/drawing/2014/main" id="{BE2DDD40-9218-16DA-B878-3E8523B1A2F0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2" name="Google Shape;300;p27">
                <a:extLst>
                  <a:ext uri="{FF2B5EF4-FFF2-40B4-BE49-F238E27FC236}">
                    <a16:creationId xmlns:a16="http://schemas.microsoft.com/office/drawing/2014/main" id="{EE6D4399-68F6-3C9B-B103-A40AB3CCDBD5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3" name="Google Shape;301;p27">
                <a:extLst>
                  <a:ext uri="{FF2B5EF4-FFF2-40B4-BE49-F238E27FC236}">
                    <a16:creationId xmlns:a16="http://schemas.microsoft.com/office/drawing/2014/main" id="{CFDE9BA6-C8E0-7FCD-3EA8-C9149CBDE7D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4" name="Google Shape;302;p27">
                <a:extLst>
                  <a:ext uri="{FF2B5EF4-FFF2-40B4-BE49-F238E27FC236}">
                    <a16:creationId xmlns:a16="http://schemas.microsoft.com/office/drawing/2014/main" id="{AD31E1CD-6394-1A7F-7452-1C5215311AF8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6" name="Google Shape;303;p27">
                <a:extLst>
                  <a:ext uri="{FF2B5EF4-FFF2-40B4-BE49-F238E27FC236}">
                    <a16:creationId xmlns:a16="http://schemas.microsoft.com/office/drawing/2014/main" id="{9642CBB8-040E-9C59-1E83-2AA07FCFB84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7" name="Google Shape;304;p27">
                <a:extLst>
                  <a:ext uri="{FF2B5EF4-FFF2-40B4-BE49-F238E27FC236}">
                    <a16:creationId xmlns:a16="http://schemas.microsoft.com/office/drawing/2014/main" id="{088DA414-7D25-370B-5412-9C80D6A109FD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8" name="Google Shape;305;p27">
                <a:extLst>
                  <a:ext uri="{FF2B5EF4-FFF2-40B4-BE49-F238E27FC236}">
                    <a16:creationId xmlns:a16="http://schemas.microsoft.com/office/drawing/2014/main" id="{BACBE4D1-EF42-8277-70D3-624615223207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9" name="Google Shape;306;p27">
                <a:extLst>
                  <a:ext uri="{FF2B5EF4-FFF2-40B4-BE49-F238E27FC236}">
                    <a16:creationId xmlns:a16="http://schemas.microsoft.com/office/drawing/2014/main" id="{7701083D-17C9-DFD2-80BE-51EB3476B7E1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0" name="Google Shape;307;p27">
                <a:extLst>
                  <a:ext uri="{FF2B5EF4-FFF2-40B4-BE49-F238E27FC236}">
                    <a16:creationId xmlns:a16="http://schemas.microsoft.com/office/drawing/2014/main" id="{E88E9D93-9791-A95B-7850-4C05C3F84866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1" name="Google Shape;308;p27">
                <a:extLst>
                  <a:ext uri="{FF2B5EF4-FFF2-40B4-BE49-F238E27FC236}">
                    <a16:creationId xmlns:a16="http://schemas.microsoft.com/office/drawing/2014/main" id="{53C59278-7091-32BB-17E2-C5CB32F69D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2" name="Google Shape;309;p27">
                <a:extLst>
                  <a:ext uri="{FF2B5EF4-FFF2-40B4-BE49-F238E27FC236}">
                    <a16:creationId xmlns:a16="http://schemas.microsoft.com/office/drawing/2014/main" id="{CB6B52FD-7F52-FD69-6188-EB42FCC13433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3" name="Google Shape;310;p27">
                <a:extLst>
                  <a:ext uri="{FF2B5EF4-FFF2-40B4-BE49-F238E27FC236}">
                    <a16:creationId xmlns:a16="http://schemas.microsoft.com/office/drawing/2014/main" id="{ED7EB506-C3D9-4B26-E695-D051EB0481D6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4" name="Google Shape;311;p27">
                <a:extLst>
                  <a:ext uri="{FF2B5EF4-FFF2-40B4-BE49-F238E27FC236}">
                    <a16:creationId xmlns:a16="http://schemas.microsoft.com/office/drawing/2014/main" id="{2947D25C-4691-65C6-F05F-92E7B01273B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7" name="Google Shape;312;p27">
                <a:extLst>
                  <a:ext uri="{FF2B5EF4-FFF2-40B4-BE49-F238E27FC236}">
                    <a16:creationId xmlns:a16="http://schemas.microsoft.com/office/drawing/2014/main" id="{0242C982-B87D-6C14-2F06-BECD4353652C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8" name="Google Shape;313;p27">
                <a:extLst>
                  <a:ext uri="{FF2B5EF4-FFF2-40B4-BE49-F238E27FC236}">
                    <a16:creationId xmlns:a16="http://schemas.microsoft.com/office/drawing/2014/main" id="{B0A0AF7B-E727-5A07-CFB0-2B2854972F60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9" name="Google Shape;314;p27">
                <a:extLst>
                  <a:ext uri="{FF2B5EF4-FFF2-40B4-BE49-F238E27FC236}">
                    <a16:creationId xmlns:a16="http://schemas.microsoft.com/office/drawing/2014/main" id="{BF0F69D9-6C67-E82C-E235-B59CA72A6CFE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62" name="TextBox 10261">
              <a:extLst>
                <a:ext uri="{FF2B5EF4-FFF2-40B4-BE49-F238E27FC236}">
                  <a16:creationId xmlns:a16="http://schemas.microsoft.com/office/drawing/2014/main" id="{01671A5B-84A3-C69D-CAF4-C95672394242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ứng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290" name="Group 10289">
            <a:extLst>
              <a:ext uri="{FF2B5EF4-FFF2-40B4-BE49-F238E27FC236}">
                <a16:creationId xmlns:a16="http://schemas.microsoft.com/office/drawing/2014/main" id="{8B91AEA2-16DF-E3B8-AADF-8975AEBE00E5}"/>
              </a:ext>
            </a:extLst>
          </p:cNvPr>
          <p:cNvGrpSpPr/>
          <p:nvPr/>
        </p:nvGrpSpPr>
        <p:grpSpPr>
          <a:xfrm>
            <a:off x="1878249" y="2225802"/>
            <a:ext cx="8302911" cy="1221732"/>
            <a:chOff x="1861723" y="2134893"/>
            <a:chExt cx="8819884" cy="1270717"/>
          </a:xfrm>
        </p:grpSpPr>
        <p:sp>
          <p:nvSpPr>
            <p:cNvPr id="10291" name="Rectangle: Rounded Corners 203">
              <a:extLst>
                <a:ext uri="{FF2B5EF4-FFF2-40B4-BE49-F238E27FC236}">
                  <a16:creationId xmlns:a16="http://schemas.microsoft.com/office/drawing/2014/main" id="{8B03AFEC-0FAF-AAE4-B581-C2BF1B4ADA22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0292" name="Google Shape;438;p31">
              <a:extLst>
                <a:ext uri="{FF2B5EF4-FFF2-40B4-BE49-F238E27FC236}">
                  <a16:creationId xmlns:a16="http://schemas.microsoft.com/office/drawing/2014/main" id="{168E9982-9B69-EB31-9558-7DF1EE863AB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294" name="Google Shape;439;p31">
                <a:extLst>
                  <a:ext uri="{FF2B5EF4-FFF2-40B4-BE49-F238E27FC236}">
                    <a16:creationId xmlns:a16="http://schemas.microsoft.com/office/drawing/2014/main" id="{44949FA3-A7EC-D717-9DC1-B5A6737AB42E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5" name="Google Shape;440;p31">
                <a:extLst>
                  <a:ext uri="{FF2B5EF4-FFF2-40B4-BE49-F238E27FC236}">
                    <a16:creationId xmlns:a16="http://schemas.microsoft.com/office/drawing/2014/main" id="{6AEA25BF-3C19-51AC-42DD-43870517A695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7" name="Google Shape;441;p31">
                <a:extLst>
                  <a:ext uri="{FF2B5EF4-FFF2-40B4-BE49-F238E27FC236}">
                    <a16:creationId xmlns:a16="http://schemas.microsoft.com/office/drawing/2014/main" id="{CC138B83-3B76-26E8-6B23-E657D27A793B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8" name="Google Shape;442;p31">
                <a:extLst>
                  <a:ext uri="{FF2B5EF4-FFF2-40B4-BE49-F238E27FC236}">
                    <a16:creationId xmlns:a16="http://schemas.microsoft.com/office/drawing/2014/main" id="{088D307D-F8EB-AFDA-4F33-4D43643B7911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9" name="Google Shape;443;p31">
                <a:extLst>
                  <a:ext uri="{FF2B5EF4-FFF2-40B4-BE49-F238E27FC236}">
                    <a16:creationId xmlns:a16="http://schemas.microsoft.com/office/drawing/2014/main" id="{516C1268-B45C-0FD8-0E87-A0B57CC2CD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0" name="Google Shape;444;p31">
                <a:extLst>
                  <a:ext uri="{FF2B5EF4-FFF2-40B4-BE49-F238E27FC236}">
                    <a16:creationId xmlns:a16="http://schemas.microsoft.com/office/drawing/2014/main" id="{B1897A91-3FB2-37E8-501D-9FA2B500B8B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1" name="Google Shape;445;p31">
                <a:extLst>
                  <a:ext uri="{FF2B5EF4-FFF2-40B4-BE49-F238E27FC236}">
                    <a16:creationId xmlns:a16="http://schemas.microsoft.com/office/drawing/2014/main" id="{0FB08C3B-324B-A07B-B022-9F42DFA1B84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2" name="Google Shape;446;p31">
                <a:extLst>
                  <a:ext uri="{FF2B5EF4-FFF2-40B4-BE49-F238E27FC236}">
                    <a16:creationId xmlns:a16="http://schemas.microsoft.com/office/drawing/2014/main" id="{358908E9-8C74-5344-42F6-8714171A4684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3" name="Google Shape;447;p31">
                <a:extLst>
                  <a:ext uri="{FF2B5EF4-FFF2-40B4-BE49-F238E27FC236}">
                    <a16:creationId xmlns:a16="http://schemas.microsoft.com/office/drawing/2014/main" id="{A43AE7A5-1E8C-C1E9-CE3F-807097C850BF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6" name="Google Shape;448;p31">
                <a:extLst>
                  <a:ext uri="{FF2B5EF4-FFF2-40B4-BE49-F238E27FC236}">
                    <a16:creationId xmlns:a16="http://schemas.microsoft.com/office/drawing/2014/main" id="{BFADF0A4-68CA-E138-E602-3404B3535CB9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7" name="Google Shape;449;p31">
                <a:extLst>
                  <a:ext uri="{FF2B5EF4-FFF2-40B4-BE49-F238E27FC236}">
                    <a16:creationId xmlns:a16="http://schemas.microsoft.com/office/drawing/2014/main" id="{CA82628F-50BA-7FF5-1661-6BCE94A41847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8" name="Google Shape;450;p31">
                <a:extLst>
                  <a:ext uri="{FF2B5EF4-FFF2-40B4-BE49-F238E27FC236}">
                    <a16:creationId xmlns:a16="http://schemas.microsoft.com/office/drawing/2014/main" id="{9ED586D4-F963-8C2C-FE8A-B3146F5A896C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9" name="Google Shape;451;p31">
                <a:extLst>
                  <a:ext uri="{FF2B5EF4-FFF2-40B4-BE49-F238E27FC236}">
                    <a16:creationId xmlns:a16="http://schemas.microsoft.com/office/drawing/2014/main" id="{7E132725-2A21-B831-724E-36DD12502CDF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40" name="Google Shape;452;p31">
                <a:extLst>
                  <a:ext uri="{FF2B5EF4-FFF2-40B4-BE49-F238E27FC236}">
                    <a16:creationId xmlns:a16="http://schemas.microsoft.com/office/drawing/2014/main" id="{4CF3817B-8282-A130-1202-0390D25FD610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41" name="Google Shape;453;p31">
                <a:extLst>
                  <a:ext uri="{FF2B5EF4-FFF2-40B4-BE49-F238E27FC236}">
                    <a16:creationId xmlns:a16="http://schemas.microsoft.com/office/drawing/2014/main" id="{FA45A2CF-20A3-83E1-EBF1-6878584D0ECC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93" name="TextBox 10292">
              <a:extLst>
                <a:ext uri="{FF2B5EF4-FFF2-40B4-BE49-F238E27FC236}">
                  <a16:creationId xmlns:a16="http://schemas.microsoft.com/office/drawing/2014/main" id="{977886AD-FC1B-CF68-16AC-47969CD8F9FE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19302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"/>
                            </p:stCondLst>
                            <p:childTnLst>
                              <p:par>
                                <p:cTn id="30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"/>
                            </p:stCondLst>
                            <p:childTnLst>
                              <p:par>
                                <p:cTn id="49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50"/>
                            </p:stCondLst>
                            <p:childTnLst>
                              <p:par>
                                <p:cTn id="68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150"/>
                            </p:stCondLst>
                            <p:childTnLst>
                              <p:par>
                                <p:cTn id="87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150"/>
                            </p:stCondLst>
                            <p:childTnLst>
                              <p:par>
                                <p:cTn id="106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150"/>
                            </p:stCondLst>
                            <p:childTnLst>
                              <p:par>
                                <p:cTn id="125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150"/>
                            </p:stCondLst>
                            <p:childTnLst>
                              <p:par>
                                <p:cTn id="144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150"/>
                            </p:stCondLst>
                            <p:childTnLst>
                              <p:par>
                                <p:cTn id="163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8150"/>
                            </p:stCondLst>
                            <p:childTnLst>
                              <p:par>
                                <p:cTn id="182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9150"/>
                            </p:stCondLst>
                            <p:childTnLst>
                              <p:par>
                                <p:cTn id="201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150"/>
                            </p:stCondLst>
                            <p:childTnLst>
                              <p:par>
                                <p:cTn id="220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33" grpId="0"/>
      <p:bldP spid="6" grpId="0" animBg="1"/>
      <p:bldP spid="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D9CFA-2575-6FC5-B73F-E335AA8FA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9" name="AutoShape 15">
            <a:extLst>
              <a:ext uri="{FF2B5EF4-FFF2-40B4-BE49-F238E27FC236}">
                <a16:creationId xmlns:a16="http://schemas.microsoft.com/office/drawing/2014/main" id="{32EABAD0-F97D-C3C9-7313-99A9F128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CDC84E30-0785-EB2E-A1BB-7C1E9E84A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070B06EF-3693-FC5F-EF26-BC53DA045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2157E5CD-668B-F55C-DE8A-3E737AAB7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6F6A9907-28EB-01FE-FB72-6127BA48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492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112E51A5-9B8C-F568-876A-C6CE95F03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C2364380-425F-19D0-DAE9-40AE699A4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03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0AC691B7-0D0D-1803-A2EF-19393A447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542" y="593801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367FBB70-3944-B7C3-852C-74721DDEF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329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247DBA10-7076-218E-1CF4-33FE034DD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866" y="588575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33" name="Rectangle 29">
            <a:extLst>
              <a:ext uri="{FF2B5EF4-FFF2-40B4-BE49-F238E27FC236}">
                <a16:creationId xmlns:a16="http://schemas.microsoft.com/office/drawing/2014/main" id="{4571BF19-81A6-34A2-E3E6-3ADFDE88D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endParaRPr lang="en-US" altLang="vi-VN" sz="3400" b="1">
              <a:solidFill>
                <a:srgbClr val="1909E5"/>
              </a:solidFill>
              <a:latin typeface=".VnTime" panose="020B7200000000000000" pitchFamily="34" charset="0"/>
            </a:endParaRPr>
          </a:p>
        </p:txBody>
      </p:sp>
      <p:sp>
        <p:nvSpPr>
          <p:cNvPr id="10261" name="Text Box 31">
            <a:extLst>
              <a:ext uri="{FF2B5EF4-FFF2-40B4-BE49-F238E27FC236}">
                <a16:creationId xmlns:a16="http://schemas.microsoft.com/office/drawing/2014/main" id="{86DD931F-F0D9-FACC-59E6-122FDF5C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6AE02AD4-04D2-4C1C-D8BF-69268421D207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6" name="AutoShape 25">
            <a:extLst>
              <a:ext uri="{FF2B5EF4-FFF2-40B4-BE49-F238E27FC236}">
                <a16:creationId xmlns:a16="http://schemas.microsoft.com/office/drawing/2014/main" id="{7B0B5577-802F-5721-D403-B8971B5E2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508" y="58744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429C-00AE-8FE0-1625-67070A80BEDD}"/>
              </a:ext>
            </a:extLst>
          </p:cNvPr>
          <p:cNvSpPr txBox="1"/>
          <p:nvPr/>
        </p:nvSpPr>
        <p:spPr>
          <a:xfrm>
            <a:off x="234153" y="807593"/>
            <a:ext cx="11691111" cy="78319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96C49D-87FF-AA84-91B2-59B4872B2550}"/>
              </a:ext>
            </a:extLst>
          </p:cNvPr>
          <p:cNvGrpSpPr/>
          <p:nvPr/>
        </p:nvGrpSpPr>
        <p:grpSpPr>
          <a:xfrm>
            <a:off x="1953912" y="3564523"/>
            <a:ext cx="8045591" cy="1106228"/>
            <a:chOff x="2098496" y="3659454"/>
            <a:chExt cx="8546543" cy="1198789"/>
          </a:xfrm>
        </p:grpSpPr>
        <p:sp>
          <p:nvSpPr>
            <p:cNvPr id="28" name="Rectangle: Rounded Corners 204">
              <a:extLst>
                <a:ext uri="{FF2B5EF4-FFF2-40B4-BE49-F238E27FC236}">
                  <a16:creationId xmlns:a16="http://schemas.microsoft.com/office/drawing/2014/main" id="{BFF01138-1C3D-2DFF-2034-1135C88F3154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9" name="Google Shape;282;p27">
              <a:extLst>
                <a:ext uri="{FF2B5EF4-FFF2-40B4-BE49-F238E27FC236}">
                  <a16:creationId xmlns:a16="http://schemas.microsoft.com/office/drawing/2014/main" id="{A33D05DC-A1B4-4957-655E-98F5F211D600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31" name="Google Shape;283;p27">
                <a:extLst>
                  <a:ext uri="{FF2B5EF4-FFF2-40B4-BE49-F238E27FC236}">
                    <a16:creationId xmlns:a16="http://schemas.microsoft.com/office/drawing/2014/main" id="{5BBE10DF-10AD-5E58-4952-BFF46F9279B5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4" name="Google Shape;284;p27">
                <a:extLst>
                  <a:ext uri="{FF2B5EF4-FFF2-40B4-BE49-F238E27FC236}">
                    <a16:creationId xmlns:a16="http://schemas.microsoft.com/office/drawing/2014/main" id="{115F5256-7AE4-F8FD-F8BA-51A479DEE1A0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5" name="Google Shape;285;p27">
                <a:extLst>
                  <a:ext uri="{FF2B5EF4-FFF2-40B4-BE49-F238E27FC236}">
                    <a16:creationId xmlns:a16="http://schemas.microsoft.com/office/drawing/2014/main" id="{B62DF790-97C3-B239-E564-F198C1E0660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6" name="Google Shape;286;p27">
                <a:extLst>
                  <a:ext uri="{FF2B5EF4-FFF2-40B4-BE49-F238E27FC236}">
                    <a16:creationId xmlns:a16="http://schemas.microsoft.com/office/drawing/2014/main" id="{4330DC66-54C7-2EA2-2BA4-3DF305500257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7" name="Google Shape;287;p27">
                <a:extLst>
                  <a:ext uri="{FF2B5EF4-FFF2-40B4-BE49-F238E27FC236}">
                    <a16:creationId xmlns:a16="http://schemas.microsoft.com/office/drawing/2014/main" id="{ED68574D-EE80-0E69-25F7-A254628011B8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8" name="Google Shape;288;p27">
                <a:extLst>
                  <a:ext uri="{FF2B5EF4-FFF2-40B4-BE49-F238E27FC236}">
                    <a16:creationId xmlns:a16="http://schemas.microsoft.com/office/drawing/2014/main" id="{92EAB56B-B2E9-A516-A0AA-73046083AFA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9" name="Google Shape;289;p27">
                <a:extLst>
                  <a:ext uri="{FF2B5EF4-FFF2-40B4-BE49-F238E27FC236}">
                    <a16:creationId xmlns:a16="http://schemas.microsoft.com/office/drawing/2014/main" id="{7818F0AB-6BF4-6887-1C77-CAA450957336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0" name="Google Shape;290;p27">
                <a:extLst>
                  <a:ext uri="{FF2B5EF4-FFF2-40B4-BE49-F238E27FC236}">
                    <a16:creationId xmlns:a16="http://schemas.microsoft.com/office/drawing/2014/main" id="{8634076B-A7EF-8103-E213-314B23082435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1" name="Google Shape;291;p27">
                <a:extLst>
                  <a:ext uri="{FF2B5EF4-FFF2-40B4-BE49-F238E27FC236}">
                    <a16:creationId xmlns:a16="http://schemas.microsoft.com/office/drawing/2014/main" id="{5A9D7D95-BF9B-7676-5278-060CEE7B77F8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3" name="Google Shape;292;p27">
                <a:extLst>
                  <a:ext uri="{FF2B5EF4-FFF2-40B4-BE49-F238E27FC236}">
                    <a16:creationId xmlns:a16="http://schemas.microsoft.com/office/drawing/2014/main" id="{396F74BE-F5B8-1B81-8BEF-C4050E2577CA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378360-D7E9-6E74-3B49-5B9AEDC65013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3 </a:t>
              </a: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257" name="Group 10256">
            <a:extLst>
              <a:ext uri="{FF2B5EF4-FFF2-40B4-BE49-F238E27FC236}">
                <a16:creationId xmlns:a16="http://schemas.microsoft.com/office/drawing/2014/main" id="{D6E85036-6228-BDCB-12C8-B0444BD3E3E9}"/>
              </a:ext>
            </a:extLst>
          </p:cNvPr>
          <p:cNvGrpSpPr/>
          <p:nvPr/>
        </p:nvGrpSpPr>
        <p:grpSpPr>
          <a:xfrm>
            <a:off x="1668121" y="4603479"/>
            <a:ext cx="8447773" cy="1317800"/>
            <a:chOff x="1612674" y="5184381"/>
            <a:chExt cx="8973766" cy="1409055"/>
          </a:xfrm>
        </p:grpSpPr>
        <p:sp>
          <p:nvSpPr>
            <p:cNvPr id="10258" name="Rectangle: Rounded Corners 205">
              <a:extLst>
                <a:ext uri="{FF2B5EF4-FFF2-40B4-BE49-F238E27FC236}">
                  <a16:creationId xmlns:a16="http://schemas.microsoft.com/office/drawing/2014/main" id="{FDB91F11-721D-A504-58E4-D895756C1ED2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0259" name="Google Shape;293;p27">
              <a:extLst>
                <a:ext uri="{FF2B5EF4-FFF2-40B4-BE49-F238E27FC236}">
                  <a16:creationId xmlns:a16="http://schemas.microsoft.com/office/drawing/2014/main" id="{E312C80C-940B-7FF3-DDAF-F2838C19E91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0263" name="Google Shape;294;p27">
                <a:extLst>
                  <a:ext uri="{FF2B5EF4-FFF2-40B4-BE49-F238E27FC236}">
                    <a16:creationId xmlns:a16="http://schemas.microsoft.com/office/drawing/2014/main" id="{AC6294B8-F308-C370-1A35-2FCF443CDA0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4" name="Google Shape;295;p27">
                <a:extLst>
                  <a:ext uri="{FF2B5EF4-FFF2-40B4-BE49-F238E27FC236}">
                    <a16:creationId xmlns:a16="http://schemas.microsoft.com/office/drawing/2014/main" id="{C22443CC-76D9-DFCD-9923-9DF2E97EB0D7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5" name="Google Shape;296;p27">
                <a:extLst>
                  <a:ext uri="{FF2B5EF4-FFF2-40B4-BE49-F238E27FC236}">
                    <a16:creationId xmlns:a16="http://schemas.microsoft.com/office/drawing/2014/main" id="{7A3A7963-F5B7-2A7A-D90D-62AABBC770B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6" name="Google Shape;297;p27">
                <a:extLst>
                  <a:ext uri="{FF2B5EF4-FFF2-40B4-BE49-F238E27FC236}">
                    <a16:creationId xmlns:a16="http://schemas.microsoft.com/office/drawing/2014/main" id="{D72EB5C7-68EF-059C-759F-5FEABB8EC610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7" name="Google Shape;298;p27">
                <a:extLst>
                  <a:ext uri="{FF2B5EF4-FFF2-40B4-BE49-F238E27FC236}">
                    <a16:creationId xmlns:a16="http://schemas.microsoft.com/office/drawing/2014/main" id="{89D1B683-D3CF-EB11-3286-5D5A521A902A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1" name="Google Shape;299;p27">
                <a:extLst>
                  <a:ext uri="{FF2B5EF4-FFF2-40B4-BE49-F238E27FC236}">
                    <a16:creationId xmlns:a16="http://schemas.microsoft.com/office/drawing/2014/main" id="{355ACAE6-C579-B1CD-BBB5-43785C051002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2" name="Google Shape;300;p27">
                <a:extLst>
                  <a:ext uri="{FF2B5EF4-FFF2-40B4-BE49-F238E27FC236}">
                    <a16:creationId xmlns:a16="http://schemas.microsoft.com/office/drawing/2014/main" id="{C816B863-FBDE-AC7B-B09F-07453262582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3" name="Google Shape;301;p27">
                <a:extLst>
                  <a:ext uri="{FF2B5EF4-FFF2-40B4-BE49-F238E27FC236}">
                    <a16:creationId xmlns:a16="http://schemas.microsoft.com/office/drawing/2014/main" id="{3498F05A-9521-7298-5C95-A066F3986EB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4" name="Google Shape;302;p27">
                <a:extLst>
                  <a:ext uri="{FF2B5EF4-FFF2-40B4-BE49-F238E27FC236}">
                    <a16:creationId xmlns:a16="http://schemas.microsoft.com/office/drawing/2014/main" id="{F4E44860-F8AC-54D8-5E75-0B0406DED7CA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6" name="Google Shape;303;p27">
                <a:extLst>
                  <a:ext uri="{FF2B5EF4-FFF2-40B4-BE49-F238E27FC236}">
                    <a16:creationId xmlns:a16="http://schemas.microsoft.com/office/drawing/2014/main" id="{B3863E83-E367-9C74-9A83-51A167E37A38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7" name="Google Shape;304;p27">
                <a:extLst>
                  <a:ext uri="{FF2B5EF4-FFF2-40B4-BE49-F238E27FC236}">
                    <a16:creationId xmlns:a16="http://schemas.microsoft.com/office/drawing/2014/main" id="{B1E2585B-9B76-762D-713C-C0B346726B5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8" name="Google Shape;305;p27">
                <a:extLst>
                  <a:ext uri="{FF2B5EF4-FFF2-40B4-BE49-F238E27FC236}">
                    <a16:creationId xmlns:a16="http://schemas.microsoft.com/office/drawing/2014/main" id="{D4FE60E9-886E-5084-D894-7A71E1ADBBEF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9" name="Google Shape;306;p27">
                <a:extLst>
                  <a:ext uri="{FF2B5EF4-FFF2-40B4-BE49-F238E27FC236}">
                    <a16:creationId xmlns:a16="http://schemas.microsoft.com/office/drawing/2014/main" id="{BD107670-B9BD-BF6D-B307-B833C32FB9B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0" name="Google Shape;307;p27">
                <a:extLst>
                  <a:ext uri="{FF2B5EF4-FFF2-40B4-BE49-F238E27FC236}">
                    <a16:creationId xmlns:a16="http://schemas.microsoft.com/office/drawing/2014/main" id="{BD7CF2E3-8EAA-4329-A5E5-5E3B5280DF71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1" name="Google Shape;308;p27">
                <a:extLst>
                  <a:ext uri="{FF2B5EF4-FFF2-40B4-BE49-F238E27FC236}">
                    <a16:creationId xmlns:a16="http://schemas.microsoft.com/office/drawing/2014/main" id="{9A34C380-4F0F-6EBB-1494-C509E4F2D00E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2" name="Google Shape;309;p27">
                <a:extLst>
                  <a:ext uri="{FF2B5EF4-FFF2-40B4-BE49-F238E27FC236}">
                    <a16:creationId xmlns:a16="http://schemas.microsoft.com/office/drawing/2014/main" id="{43DE0E57-E5FA-36AC-9D24-A70BDD308D73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3" name="Google Shape;310;p27">
                <a:extLst>
                  <a:ext uri="{FF2B5EF4-FFF2-40B4-BE49-F238E27FC236}">
                    <a16:creationId xmlns:a16="http://schemas.microsoft.com/office/drawing/2014/main" id="{D63F86CD-6678-4315-7095-56158B9D5F26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4" name="Google Shape;311;p27">
                <a:extLst>
                  <a:ext uri="{FF2B5EF4-FFF2-40B4-BE49-F238E27FC236}">
                    <a16:creationId xmlns:a16="http://schemas.microsoft.com/office/drawing/2014/main" id="{5E64F603-7ADD-A6D0-9263-66F5A40A0F32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7" name="Google Shape;312;p27">
                <a:extLst>
                  <a:ext uri="{FF2B5EF4-FFF2-40B4-BE49-F238E27FC236}">
                    <a16:creationId xmlns:a16="http://schemas.microsoft.com/office/drawing/2014/main" id="{DDD96019-825B-5A49-5A1D-CB620D577E03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8" name="Google Shape;313;p27">
                <a:extLst>
                  <a:ext uri="{FF2B5EF4-FFF2-40B4-BE49-F238E27FC236}">
                    <a16:creationId xmlns:a16="http://schemas.microsoft.com/office/drawing/2014/main" id="{821A365F-D89C-2109-1AEF-C6732F432206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9" name="Google Shape;314;p27">
                <a:extLst>
                  <a:ext uri="{FF2B5EF4-FFF2-40B4-BE49-F238E27FC236}">
                    <a16:creationId xmlns:a16="http://schemas.microsoft.com/office/drawing/2014/main" id="{3232A33C-4D03-C4A4-C9C8-1CB415680EFD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62" name="TextBox 10261">
              <a:extLst>
                <a:ext uri="{FF2B5EF4-FFF2-40B4-BE49-F238E27FC236}">
                  <a16:creationId xmlns:a16="http://schemas.microsoft.com/office/drawing/2014/main" id="{7F9353FF-5A0A-1C9A-7907-DD9C48D12815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                    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290" name="Group 10289">
            <a:extLst>
              <a:ext uri="{FF2B5EF4-FFF2-40B4-BE49-F238E27FC236}">
                <a16:creationId xmlns:a16="http://schemas.microsoft.com/office/drawing/2014/main" id="{860BD4DE-5B2F-0F5B-D221-0524E1787D38}"/>
              </a:ext>
            </a:extLst>
          </p:cNvPr>
          <p:cNvGrpSpPr/>
          <p:nvPr/>
        </p:nvGrpSpPr>
        <p:grpSpPr>
          <a:xfrm>
            <a:off x="1878249" y="2225802"/>
            <a:ext cx="8302911" cy="1221732"/>
            <a:chOff x="1861723" y="2134893"/>
            <a:chExt cx="8819884" cy="1270717"/>
          </a:xfrm>
        </p:grpSpPr>
        <p:sp>
          <p:nvSpPr>
            <p:cNvPr id="10291" name="Rectangle: Rounded Corners 203">
              <a:extLst>
                <a:ext uri="{FF2B5EF4-FFF2-40B4-BE49-F238E27FC236}">
                  <a16:creationId xmlns:a16="http://schemas.microsoft.com/office/drawing/2014/main" id="{E7A20147-7717-E94C-C815-5792806033DD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0292" name="Google Shape;438;p31">
              <a:extLst>
                <a:ext uri="{FF2B5EF4-FFF2-40B4-BE49-F238E27FC236}">
                  <a16:creationId xmlns:a16="http://schemas.microsoft.com/office/drawing/2014/main" id="{9CC9F819-3C59-589B-F569-8714E5A6F517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294" name="Google Shape;439;p31">
                <a:extLst>
                  <a:ext uri="{FF2B5EF4-FFF2-40B4-BE49-F238E27FC236}">
                    <a16:creationId xmlns:a16="http://schemas.microsoft.com/office/drawing/2014/main" id="{5CE8E8B1-25C6-15B6-EB02-F424DCCF6A6B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5" name="Google Shape;440;p31">
                <a:extLst>
                  <a:ext uri="{FF2B5EF4-FFF2-40B4-BE49-F238E27FC236}">
                    <a16:creationId xmlns:a16="http://schemas.microsoft.com/office/drawing/2014/main" id="{01754097-8DAA-5BBE-C8D4-4CF69721E252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7" name="Google Shape;441;p31">
                <a:extLst>
                  <a:ext uri="{FF2B5EF4-FFF2-40B4-BE49-F238E27FC236}">
                    <a16:creationId xmlns:a16="http://schemas.microsoft.com/office/drawing/2014/main" id="{F9D0C4A5-B093-9376-5785-77DDEDA0E61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8" name="Google Shape;442;p31">
                <a:extLst>
                  <a:ext uri="{FF2B5EF4-FFF2-40B4-BE49-F238E27FC236}">
                    <a16:creationId xmlns:a16="http://schemas.microsoft.com/office/drawing/2014/main" id="{FEC06227-1F8C-C0A8-CA40-057B8D300BA1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9" name="Google Shape;443;p31">
                <a:extLst>
                  <a:ext uri="{FF2B5EF4-FFF2-40B4-BE49-F238E27FC236}">
                    <a16:creationId xmlns:a16="http://schemas.microsoft.com/office/drawing/2014/main" id="{ED13BC36-6506-72A6-2239-CECB3A8FA457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0" name="Google Shape;444;p31">
                <a:extLst>
                  <a:ext uri="{FF2B5EF4-FFF2-40B4-BE49-F238E27FC236}">
                    <a16:creationId xmlns:a16="http://schemas.microsoft.com/office/drawing/2014/main" id="{04A87548-3FB9-1D1A-D8B9-CD341350A0EB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1" name="Google Shape;445;p31">
                <a:extLst>
                  <a:ext uri="{FF2B5EF4-FFF2-40B4-BE49-F238E27FC236}">
                    <a16:creationId xmlns:a16="http://schemas.microsoft.com/office/drawing/2014/main" id="{1750A03A-D011-8D99-38AD-1F6C8935E9C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2" name="Google Shape;446;p31">
                <a:extLst>
                  <a:ext uri="{FF2B5EF4-FFF2-40B4-BE49-F238E27FC236}">
                    <a16:creationId xmlns:a16="http://schemas.microsoft.com/office/drawing/2014/main" id="{A1C27468-9846-4778-F51D-40DC37DC5918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3" name="Google Shape;447;p31">
                <a:extLst>
                  <a:ext uri="{FF2B5EF4-FFF2-40B4-BE49-F238E27FC236}">
                    <a16:creationId xmlns:a16="http://schemas.microsoft.com/office/drawing/2014/main" id="{D66D566E-6493-3E16-2EA8-13E289A47FF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6" name="Google Shape;448;p31">
                <a:extLst>
                  <a:ext uri="{FF2B5EF4-FFF2-40B4-BE49-F238E27FC236}">
                    <a16:creationId xmlns:a16="http://schemas.microsoft.com/office/drawing/2014/main" id="{17A80E70-7536-937B-FE0E-75C992731CBA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7" name="Google Shape;449;p31">
                <a:extLst>
                  <a:ext uri="{FF2B5EF4-FFF2-40B4-BE49-F238E27FC236}">
                    <a16:creationId xmlns:a16="http://schemas.microsoft.com/office/drawing/2014/main" id="{44622CB8-3F0E-399D-5C7D-49541E12729A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8" name="Google Shape;450;p31">
                <a:extLst>
                  <a:ext uri="{FF2B5EF4-FFF2-40B4-BE49-F238E27FC236}">
                    <a16:creationId xmlns:a16="http://schemas.microsoft.com/office/drawing/2014/main" id="{E9898ED7-3C66-CDED-48AD-3FE19134CBA5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9" name="Google Shape;451;p31">
                <a:extLst>
                  <a:ext uri="{FF2B5EF4-FFF2-40B4-BE49-F238E27FC236}">
                    <a16:creationId xmlns:a16="http://schemas.microsoft.com/office/drawing/2014/main" id="{800088B2-A700-D27A-45D6-8B2EB84C352F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40" name="Google Shape;452;p31">
                <a:extLst>
                  <a:ext uri="{FF2B5EF4-FFF2-40B4-BE49-F238E27FC236}">
                    <a16:creationId xmlns:a16="http://schemas.microsoft.com/office/drawing/2014/main" id="{6D7C96CA-D6AF-0266-5B06-658A3BA0D8B1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41" name="Google Shape;453;p31">
                <a:extLst>
                  <a:ext uri="{FF2B5EF4-FFF2-40B4-BE49-F238E27FC236}">
                    <a16:creationId xmlns:a16="http://schemas.microsoft.com/office/drawing/2014/main" id="{EF077C05-3BB6-8444-5713-75736B3386DE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93" name="TextBox 10292">
              <a:extLst>
                <a:ext uri="{FF2B5EF4-FFF2-40B4-BE49-F238E27FC236}">
                  <a16:creationId xmlns:a16="http://schemas.microsoft.com/office/drawing/2014/main" id="{EFE5340B-A994-1201-4F30-9EE1E0D66C5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9310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"/>
                            </p:stCondLst>
                            <p:childTnLst>
                              <p:par>
                                <p:cTn id="29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"/>
                            </p:stCondLst>
                            <p:childTnLst>
                              <p:par>
                                <p:cTn id="48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50"/>
                            </p:stCondLst>
                            <p:childTnLst>
                              <p:par>
                                <p:cTn id="67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50"/>
                            </p:stCondLst>
                            <p:childTnLst>
                              <p:par>
                                <p:cTn id="86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150"/>
                            </p:stCondLst>
                            <p:childTnLst>
                              <p:par>
                                <p:cTn id="105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150"/>
                            </p:stCondLst>
                            <p:childTnLst>
                              <p:par>
                                <p:cTn id="124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150"/>
                            </p:stCondLst>
                            <p:childTnLst>
                              <p:par>
                                <p:cTn id="143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150"/>
                            </p:stCondLst>
                            <p:childTnLst>
                              <p:par>
                                <p:cTn id="162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150"/>
                            </p:stCondLst>
                            <p:childTnLst>
                              <p:par>
                                <p:cTn id="181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150"/>
                            </p:stCondLst>
                            <p:childTnLst>
                              <p:par>
                                <p:cTn id="200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150"/>
                            </p:stCondLst>
                            <p:childTnLst>
                              <p:par>
                                <p:cTn id="21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7" dur="2000" fill="hold"/>
                                        <p:tgtEl>
                                          <p:spTgt spid="10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33" grpId="0"/>
      <p:bldP spid="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723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49;p40">
            <a:extLst>
              <a:ext uri="{FF2B5EF4-FFF2-40B4-BE49-F238E27FC236}">
                <a16:creationId xmlns:a16="http://schemas.microsoft.com/office/drawing/2014/main" id="{3AB83901-D60F-D7F5-05CF-40DDF66B252E}"/>
              </a:ext>
            </a:extLst>
          </p:cNvPr>
          <p:cNvSpPr txBox="1">
            <a:spLocks/>
          </p:cNvSpPr>
          <p:nvPr/>
        </p:nvSpPr>
        <p:spPr>
          <a:xfrm>
            <a:off x="710046" y="281801"/>
            <a:ext cx="5857638" cy="86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63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ctr"/>
            <a:endParaRPr lang="en-US" sz="5000" b="1">
              <a:solidFill>
                <a:schemeClr val="tx1"/>
              </a:solidFill>
              <a:latin typeface="SVN-Hole Hearted" panose="020B0A06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64B5C-6156-88E4-F76B-B98F7CAB4001}"/>
              </a:ext>
            </a:extLst>
          </p:cNvPr>
          <p:cNvSpPr txBox="1"/>
          <p:nvPr/>
        </p:nvSpPr>
        <p:spPr>
          <a:xfrm>
            <a:off x="239151" y="348126"/>
            <a:ext cx="11816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câu ghép trong các đoạn văn dưới đây và cho biết các vế của mỗi câu ghép được nối với nhau bằng cách nào.</a:t>
            </a:r>
            <a:endParaRPr lang="en-SG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234E7-1999-C5EA-1355-CD145BC4FEDF}"/>
              </a:ext>
            </a:extLst>
          </p:cNvPr>
          <p:cNvSpPr/>
          <p:nvPr/>
        </p:nvSpPr>
        <p:spPr>
          <a:xfrm>
            <a:off x="772886" y="1469571"/>
            <a:ext cx="10711543" cy="249282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Làng Tày, làng Dao ven suối và trong rừng, nhưng làng người Mông ở chơ vơ đỉnh núi, giữa cỏ tranh mênh mông.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Vách và mái nhà đều ghép bằng những miếng gỗ pơ-mu, nhà nhà ám khói sạm đen tưởng như làng xóm liền với trời xanh.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Xung quanh nhà nào cũng sum s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những đào, những lê.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Giữa mùa đông, hoa lê trắng ngần.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Vào đầu xuân, hoa đào nở hồng cả trời.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341FBB-EEA7-2B2A-FDE9-2520E8A994E9}"/>
              </a:ext>
            </a:extLst>
          </p:cNvPr>
          <p:cNvSpPr/>
          <p:nvPr/>
        </p:nvSpPr>
        <p:spPr>
          <a:xfrm>
            <a:off x="674914" y="4267200"/>
            <a:ext cx="11059885" cy="249282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Gió bấc thổi ào ào qua khu rừng vắng.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cành cây khẳng khiu chốc chốc run lên bần bật.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phùn lất phất...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Bên gốc đa, một chú thỏ bước ra, tay cầm một tấm vải dệt bằng rong.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(5)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Thỏ tìm cách quấn tấm vải lên người cho đỡ rét, nhưng tấm vải bị gió lật tung, bay đi vun vút.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(6)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Thỏ đuổi theo.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 vải tròng trành trên ao.</a:t>
            </a:r>
            <a:b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Thỏ vừa đặt chân xuống nước đã vội co chân lên.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(9)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Thỏ cố khều nhưng đưa chân không tới.</a:t>
            </a:r>
          </a:p>
          <a:p>
            <a:pPr algn="r"/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(Võ Quảng)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0151FE-99C4-4F02-532B-876B1B0BAECE}"/>
              </a:ext>
            </a:extLst>
          </p:cNvPr>
          <p:cNvCxnSpPr/>
          <p:nvPr/>
        </p:nvCxnSpPr>
        <p:spPr>
          <a:xfrm>
            <a:off x="772886" y="815925"/>
            <a:ext cx="2067951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C71437-21EF-2FA0-6654-C1382D92EEFA}"/>
              </a:ext>
            </a:extLst>
          </p:cNvPr>
          <p:cNvCxnSpPr>
            <a:cxnSpLocks/>
          </p:cNvCxnSpPr>
          <p:nvPr/>
        </p:nvCxnSpPr>
        <p:spPr>
          <a:xfrm>
            <a:off x="8296757" y="815925"/>
            <a:ext cx="3604511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1E7EE9-AEE8-27DC-4BB4-5D882ED56103}"/>
              </a:ext>
            </a:extLst>
          </p:cNvPr>
          <p:cNvCxnSpPr>
            <a:cxnSpLocks/>
          </p:cNvCxnSpPr>
          <p:nvPr/>
        </p:nvCxnSpPr>
        <p:spPr>
          <a:xfrm>
            <a:off x="362579" y="1302233"/>
            <a:ext cx="6741606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6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CAC884-5980-E945-B1B9-D793FFF859AA}"/>
              </a:ext>
            </a:extLst>
          </p:cNvPr>
          <p:cNvSpPr txBox="1"/>
          <p:nvPr/>
        </p:nvSpPr>
        <p:spPr>
          <a:xfrm>
            <a:off x="239151" y="348126"/>
            <a:ext cx="11816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câu ghép trong các đoạn văn dưới đây và cho biết các vế của mỗi câu ghép được nối với nhau bằng cách nào.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C487F-4EAA-F8FC-FBC1-4B4A13EE7D56}"/>
              </a:ext>
            </a:extLst>
          </p:cNvPr>
          <p:cNvSpPr txBox="1"/>
          <p:nvPr/>
        </p:nvSpPr>
        <p:spPr>
          <a:xfrm>
            <a:off x="464234" y="1498601"/>
            <a:ext cx="11451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a:</a:t>
            </a:r>
            <a:endParaRPr lang="en-US" sz="3600" b="0" i="0" baseline="30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Làng Tày, làng Dao ven suối và trong rừng, nhưng làng người Mông ở chơ vơ đỉnh núi, giữa cỏ tranh mênh mông. 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6C36C-D72E-5122-9CCC-C9FD1F9E412D}"/>
              </a:ext>
            </a:extLst>
          </p:cNvPr>
          <p:cNvSpPr txBox="1"/>
          <p:nvPr/>
        </p:nvSpPr>
        <p:spPr>
          <a:xfrm>
            <a:off x="464234" y="3100482"/>
            <a:ext cx="111556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0" i="0" baseline="30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2)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 Vách và mái nhà đều ghép bằng những miếng gỗ pơ-mu, nhà nhà ám khói sạm đen tưởng như làng xóm liền với trời xanh. </a:t>
            </a:r>
            <a:endParaRPr lang="vi-VN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B6D06-2B64-0F1B-AFA3-55098AA4E918}"/>
              </a:ext>
            </a:extLst>
          </p:cNvPr>
          <p:cNvSpPr txBox="1"/>
          <p:nvPr/>
        </p:nvSpPr>
        <p:spPr>
          <a:xfrm>
            <a:off x="562708" y="4199598"/>
            <a:ext cx="1095873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</a:p>
          <a:p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</a:t>
            </a:r>
            <a:r>
              <a:rPr lang="vi-VN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Bên gốc đa, một chú thỏ bước ra, tay cầm một tấm vải dệt bằng rong. 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2A6E6E-F9A2-C95C-46CD-00B97569433B}"/>
              </a:ext>
            </a:extLst>
          </p:cNvPr>
          <p:cNvSpPr txBox="1"/>
          <p:nvPr/>
        </p:nvSpPr>
        <p:spPr>
          <a:xfrm>
            <a:off x="464234" y="5349309"/>
            <a:ext cx="11057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(5)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Thỏ tìm cách quấn tấm vải lên người cho đỡ rét, nhưng tấm vải bị gió lật tung, bay đi vun vút. 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F9513E-F3F3-7B04-1E29-652C666648D7}"/>
              </a:ext>
            </a:extLst>
          </p:cNvPr>
          <p:cNvCxnSpPr>
            <a:cxnSpLocks/>
          </p:cNvCxnSpPr>
          <p:nvPr/>
        </p:nvCxnSpPr>
        <p:spPr>
          <a:xfrm>
            <a:off x="7188591" y="2363370"/>
            <a:ext cx="1012874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261FD8C-4ABB-CC7D-9C06-568A0C5893D8}"/>
              </a:ext>
            </a:extLst>
          </p:cNvPr>
          <p:cNvSpPr/>
          <p:nvPr/>
        </p:nvSpPr>
        <p:spPr>
          <a:xfrm>
            <a:off x="8803342" y="3276355"/>
            <a:ext cx="430305" cy="56715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63272B-B20F-016C-EC2D-A6D389F4EBB5}"/>
              </a:ext>
            </a:extLst>
          </p:cNvPr>
          <p:cNvSpPr/>
          <p:nvPr/>
        </p:nvSpPr>
        <p:spPr>
          <a:xfrm>
            <a:off x="5525570" y="4670000"/>
            <a:ext cx="430305" cy="56715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7C0831-FEFD-EC72-264B-8C9EA98AA1E9}"/>
              </a:ext>
            </a:extLst>
          </p:cNvPr>
          <p:cNvCxnSpPr>
            <a:cxnSpLocks/>
          </p:cNvCxnSpPr>
          <p:nvPr/>
        </p:nvCxnSpPr>
        <p:spPr>
          <a:xfrm>
            <a:off x="7903699" y="5826362"/>
            <a:ext cx="1012874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1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49;p40">
            <a:extLst>
              <a:ext uri="{FF2B5EF4-FFF2-40B4-BE49-F238E27FC236}">
                <a16:creationId xmlns:a16="http://schemas.microsoft.com/office/drawing/2014/main" id="{3AB83901-D60F-D7F5-05CF-40DDF66B252E}"/>
              </a:ext>
            </a:extLst>
          </p:cNvPr>
          <p:cNvSpPr txBox="1">
            <a:spLocks/>
          </p:cNvSpPr>
          <p:nvPr/>
        </p:nvSpPr>
        <p:spPr>
          <a:xfrm>
            <a:off x="710046" y="281801"/>
            <a:ext cx="5857638" cy="86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63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Gochi Hand"/>
              <a:buNone/>
              <a:tabLst/>
              <a:defRPr/>
            </a:pP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Hole Hearted" panose="020B0A06020104020203" pitchFamily="34" charset="0"/>
              <a:cs typeface="Times New Roman" panose="02020603050405020304" pitchFamily="18" charset="0"/>
              <a:sym typeface="Gochi Han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64B5C-6156-88E4-F76B-B98F7CAB4001}"/>
              </a:ext>
            </a:extLst>
          </p:cNvPr>
          <p:cNvSpPr txBox="1"/>
          <p:nvPr/>
        </p:nvSpPr>
        <p:spPr>
          <a:xfrm>
            <a:off x="710046" y="348126"/>
            <a:ext cx="10175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20084-FD42-B233-F0D1-7D8E601AB8D4}"/>
              </a:ext>
            </a:extLst>
          </p:cNvPr>
          <p:cNvSpPr txBox="1"/>
          <p:nvPr/>
        </p:nvSpPr>
        <p:spPr>
          <a:xfrm>
            <a:off x="870857" y="2111829"/>
            <a:ext cx="1059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em có một khu vườn rộng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em sẽ trồng thật nhiều loại cây.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thành phố này không sầm uất, hiện đại 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nó rất hấp dẫn du khách.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Mọi người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đối xử tốt với nhau thì cuộc sống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tốt đẹp hơn.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72620F-13BD-5A4C-D3E0-7C6B19BC263D}"/>
              </a:ext>
            </a:extLst>
          </p:cNvPr>
          <p:cNvGrpSpPr/>
          <p:nvPr/>
        </p:nvGrpSpPr>
        <p:grpSpPr>
          <a:xfrm>
            <a:off x="1349829" y="1932215"/>
            <a:ext cx="947057" cy="919842"/>
            <a:chOff x="10809358" y="1015880"/>
            <a:chExt cx="997131" cy="8054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9B8AF5-92AE-0585-1A72-B7A26AB524CD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558CA737-CA92-E887-C9F4-445ADA668C28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6147B8-F431-C29D-D241-0467C086B540}"/>
              </a:ext>
            </a:extLst>
          </p:cNvPr>
          <p:cNvGrpSpPr/>
          <p:nvPr/>
        </p:nvGrpSpPr>
        <p:grpSpPr>
          <a:xfrm>
            <a:off x="7402285" y="2046514"/>
            <a:ext cx="783772" cy="772886"/>
            <a:chOff x="10809358" y="1015880"/>
            <a:chExt cx="997131" cy="8054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9C0967-CAF2-F61F-A211-8BFA94711EE8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E5C854E6-BD05-E831-FD41-D48C346B0E21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3E0ABA-D794-BB40-1EE9-CF9B18C0D2E7}"/>
              </a:ext>
            </a:extLst>
          </p:cNvPr>
          <p:cNvGrpSpPr/>
          <p:nvPr/>
        </p:nvGrpSpPr>
        <p:grpSpPr>
          <a:xfrm>
            <a:off x="1603751" y="3155961"/>
            <a:ext cx="1267628" cy="664028"/>
            <a:chOff x="10809358" y="1015880"/>
            <a:chExt cx="997131" cy="8054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1B8C2C-8A88-6077-11C8-C78962CCE8D5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68ECC20-81F3-43D7-6AE4-33E15C198CFA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56CCD6-81A3-CA1C-BB0C-3D9DF5342E97}"/>
              </a:ext>
            </a:extLst>
          </p:cNvPr>
          <p:cNvGrpSpPr/>
          <p:nvPr/>
        </p:nvGrpSpPr>
        <p:grpSpPr>
          <a:xfrm>
            <a:off x="3888364" y="4222441"/>
            <a:ext cx="1077687" cy="772885"/>
            <a:chOff x="10809358" y="1015880"/>
            <a:chExt cx="997131" cy="8054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8DF908-5575-DF00-B786-6A606C410C6F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A65385B-4054-9DD5-8A10-4925116B5585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197019-F6D8-DAA3-EEA6-CD722F98EB76}"/>
              </a:ext>
            </a:extLst>
          </p:cNvPr>
          <p:cNvGrpSpPr/>
          <p:nvPr/>
        </p:nvGrpSpPr>
        <p:grpSpPr>
          <a:xfrm>
            <a:off x="1603751" y="3848965"/>
            <a:ext cx="1455135" cy="696684"/>
            <a:chOff x="10809358" y="1015880"/>
            <a:chExt cx="997131" cy="8054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5E0042-04EE-F3A2-E29E-1B8596A66B9C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EA944A4-3EB1-2CF3-F44D-25D501A9D008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DCC9BB-F87D-9EF2-3D3B-0331FDBA6E42}"/>
              </a:ext>
            </a:extLst>
          </p:cNvPr>
          <p:cNvGrpSpPr/>
          <p:nvPr/>
        </p:nvGrpSpPr>
        <p:grpSpPr>
          <a:xfrm>
            <a:off x="1981199" y="4860441"/>
            <a:ext cx="1077687" cy="696684"/>
            <a:chOff x="10809358" y="1015880"/>
            <a:chExt cx="997131" cy="8054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1B05B1-0758-3C24-A78F-DDE90E347C68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8B46BBF-8063-E88B-FE9F-D3E7D665CC22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FB6A1BF-E3E7-09DC-8960-FF2C196B35B7}"/>
              </a:ext>
            </a:extLst>
          </p:cNvPr>
          <p:cNvCxnSpPr>
            <a:cxnSpLocks/>
          </p:cNvCxnSpPr>
          <p:nvPr/>
        </p:nvCxnSpPr>
        <p:spPr>
          <a:xfrm>
            <a:off x="1412689" y="886263"/>
            <a:ext cx="2599470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528949-6FA5-1272-D9CB-A43FCA64F49F}"/>
              </a:ext>
            </a:extLst>
          </p:cNvPr>
          <p:cNvCxnSpPr/>
          <p:nvPr/>
        </p:nvCxnSpPr>
        <p:spPr>
          <a:xfrm>
            <a:off x="5218277" y="886263"/>
            <a:ext cx="2067951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621</Words>
  <Application>Microsoft Office PowerPoint</Application>
  <PresentationFormat>Widescreen</PresentationFormat>
  <Paragraphs>52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.VnTime</vt:lpstr>
      <vt:lpstr>Aptos</vt:lpstr>
      <vt:lpstr>Arial</vt:lpstr>
      <vt:lpstr>Calibri</vt:lpstr>
      <vt:lpstr>Calibri Light</vt:lpstr>
      <vt:lpstr>Cambria</vt:lpstr>
      <vt:lpstr>Gochi Hand</vt:lpstr>
      <vt:lpstr>SVN-Hole Hearted</vt:lpstr>
      <vt:lpstr>Times New Roman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14</cp:revision>
  <dcterms:created xsi:type="dcterms:W3CDTF">2025-02-14T12:30:45Z</dcterms:created>
  <dcterms:modified xsi:type="dcterms:W3CDTF">2025-02-15T02:49:21Z</dcterms:modified>
</cp:coreProperties>
</file>