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4" r:id="rId4"/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í Dũng" initials="tD" lastIdx="3" clrIdx="0">
    <p:extLst>
      <p:ext uri="{19B8F6BF-5375-455C-9EA6-DF929625EA0E}">
        <p15:presenceInfo xmlns:p15="http://schemas.microsoft.com/office/powerpoint/2012/main" userId="0fad8500100d70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CC00"/>
    <a:srgbClr val="FF00FF"/>
    <a:srgbClr val="FFDEA4"/>
    <a:srgbClr val="EBE5EE"/>
    <a:srgbClr val="E8E8E8"/>
    <a:srgbClr val="FFFFFF"/>
    <a:srgbClr val="43C8F5"/>
    <a:srgbClr val="FFE2A6"/>
    <a:srgbClr val="FCD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1-20T17:50:37.237" idx="2">
    <p:pos x="6245" y="452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5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4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6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4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7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8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2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4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0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A46AF-7D0F-4C16-82C1-4DD7208CA46A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channel/UC4KJdxTA14SyBEAm7x2c09w?sub_confirmation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/>
          </p:cNvPr>
          <p:cNvSpPr/>
          <p:nvPr/>
        </p:nvSpPr>
        <p:spPr>
          <a:xfrm>
            <a:off x="10501061" y="25362"/>
            <a:ext cx="1616148" cy="2462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MÁI TRƯỜNG TUỔI THƠ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91592C-1EAC-46FB-8AE0-3A5259739ACE}"/>
              </a:ext>
            </a:extLst>
          </p:cNvPr>
          <p:cNvSpPr txBox="1"/>
          <p:nvPr/>
        </p:nvSpPr>
        <p:spPr>
          <a:xfrm>
            <a:off x="6201357" y="4479072"/>
            <a:ext cx="51994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</a:rPr>
              <a:t>Toán</a:t>
            </a:r>
            <a:r>
              <a:rPr lang="en-US" sz="6000" b="1" dirty="0">
                <a:solidFill>
                  <a:srgbClr val="FF0000"/>
                </a:solidFill>
              </a:rPr>
              <a:t> 1 </a:t>
            </a:r>
            <a:r>
              <a:rPr lang="en-US" sz="6000" b="1" dirty="0" err="1">
                <a:solidFill>
                  <a:srgbClr val="FF0000"/>
                </a:solidFill>
              </a:rPr>
              <a:t>Tập</a:t>
            </a:r>
            <a:r>
              <a:rPr lang="en-US" sz="6000" b="1" dirty="0">
                <a:solidFill>
                  <a:srgbClr val="FF0000"/>
                </a:solidFill>
              </a:rPr>
              <a:t> 2 </a:t>
            </a:r>
            <a:r>
              <a:rPr lang="en-US" sz="4800" dirty="0">
                <a:solidFill>
                  <a:srgbClr val="FF0000"/>
                </a:solidFill>
              </a:rPr>
              <a:t>Trang 24-25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295FE83-574F-40CC-865F-6A2E3EE47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804" y="109036"/>
            <a:ext cx="11272405" cy="36054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3105AB2-5330-4A89-83A1-186AEEB66E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0502" y="2180604"/>
            <a:ext cx="5318863" cy="132661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2BE019-74AE-4DC7-8489-EC8C129F04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6627" y="4479072"/>
            <a:ext cx="4440153" cy="175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14183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DD6D98-D1AA-4B96-A30D-EFCEB1D8E5E2}"/>
              </a:ext>
            </a:extLst>
          </p:cNvPr>
          <p:cNvSpPr/>
          <p:nvPr/>
        </p:nvSpPr>
        <p:spPr>
          <a:xfrm>
            <a:off x="373711" y="5224007"/>
            <a:ext cx="1152939" cy="922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CFE11B-0775-4570-936A-B8F162BE2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38" y="-42169"/>
            <a:ext cx="12023323" cy="6942338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18DB4C2-955B-44D4-B201-739C08075F74}"/>
              </a:ext>
            </a:extLst>
          </p:cNvPr>
          <p:cNvSpPr/>
          <p:nvPr/>
        </p:nvSpPr>
        <p:spPr>
          <a:xfrm>
            <a:off x="6549642" y="1859043"/>
            <a:ext cx="444351" cy="4001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CEF98F-4674-425C-8783-EA4DD7C59276}"/>
              </a:ext>
            </a:extLst>
          </p:cNvPr>
          <p:cNvSpPr txBox="1"/>
          <p:nvPr/>
        </p:nvSpPr>
        <p:spPr>
          <a:xfrm>
            <a:off x="6494952" y="179748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44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573F81A-1500-452A-BFF8-63768ECBC04E}"/>
              </a:ext>
            </a:extLst>
          </p:cNvPr>
          <p:cNvSpPr/>
          <p:nvPr/>
        </p:nvSpPr>
        <p:spPr>
          <a:xfrm>
            <a:off x="8027588" y="1936959"/>
            <a:ext cx="225826" cy="26992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13C4B0-F184-4246-AB79-F75EE04B51F0}"/>
              </a:ext>
            </a:extLst>
          </p:cNvPr>
          <p:cNvSpPr txBox="1"/>
          <p:nvPr/>
        </p:nvSpPr>
        <p:spPr>
          <a:xfrm>
            <a:off x="7986154" y="1810312"/>
            <a:ext cx="373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481509E-B42C-4BFF-AF0A-204693AE3619}"/>
              </a:ext>
            </a:extLst>
          </p:cNvPr>
          <p:cNvSpPr/>
          <p:nvPr/>
        </p:nvSpPr>
        <p:spPr>
          <a:xfrm>
            <a:off x="9878648" y="1948453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3130E0-139F-4119-AD78-A58B0E863660}"/>
              </a:ext>
            </a:extLst>
          </p:cNvPr>
          <p:cNvSpPr txBox="1"/>
          <p:nvPr/>
        </p:nvSpPr>
        <p:spPr>
          <a:xfrm>
            <a:off x="9925580" y="1797488"/>
            <a:ext cx="253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FE04048-89E1-4030-985A-9ACCE618D64C}"/>
              </a:ext>
            </a:extLst>
          </p:cNvPr>
          <p:cNvSpPr/>
          <p:nvPr/>
        </p:nvSpPr>
        <p:spPr>
          <a:xfrm>
            <a:off x="6657013" y="3122479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F0AD4D-15A8-4A74-B16D-4229B9E7CD65}"/>
              </a:ext>
            </a:extLst>
          </p:cNvPr>
          <p:cNvSpPr txBox="1"/>
          <p:nvPr/>
        </p:nvSpPr>
        <p:spPr>
          <a:xfrm>
            <a:off x="6494952" y="3008507"/>
            <a:ext cx="550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61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8919446-CB17-462B-B669-2001E01A52E3}"/>
              </a:ext>
            </a:extLst>
          </p:cNvPr>
          <p:cNvSpPr/>
          <p:nvPr/>
        </p:nvSpPr>
        <p:spPr>
          <a:xfrm>
            <a:off x="7980751" y="3133724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D4BBA2-7CC7-4A9C-9A0D-01856EF9C5C0}"/>
              </a:ext>
            </a:extLst>
          </p:cNvPr>
          <p:cNvSpPr txBox="1"/>
          <p:nvPr/>
        </p:nvSpPr>
        <p:spPr>
          <a:xfrm>
            <a:off x="7959171" y="3008507"/>
            <a:ext cx="367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D2D42593-2E8B-4F04-8140-54BAACFA7884}"/>
              </a:ext>
            </a:extLst>
          </p:cNvPr>
          <p:cNvSpPr/>
          <p:nvPr/>
        </p:nvSpPr>
        <p:spPr>
          <a:xfrm>
            <a:off x="9907301" y="3133725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D71619-E52F-46E2-9ECA-60C71DC9D441}"/>
              </a:ext>
            </a:extLst>
          </p:cNvPr>
          <p:cNvSpPr txBox="1"/>
          <p:nvPr/>
        </p:nvSpPr>
        <p:spPr>
          <a:xfrm>
            <a:off x="9925580" y="3062228"/>
            <a:ext cx="280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71D828-189D-405D-B2CE-F9D5E86C5973}"/>
              </a:ext>
            </a:extLst>
          </p:cNvPr>
          <p:cNvSpPr/>
          <p:nvPr/>
        </p:nvSpPr>
        <p:spPr>
          <a:xfrm>
            <a:off x="8457861" y="4467787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6DA18AB-DE62-4020-85A2-D800DDA111A2}"/>
              </a:ext>
            </a:extLst>
          </p:cNvPr>
          <p:cNvSpPr txBox="1"/>
          <p:nvPr/>
        </p:nvSpPr>
        <p:spPr>
          <a:xfrm>
            <a:off x="8307609" y="4381283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D66D350-7345-4CE8-8267-0D55357C963C}"/>
              </a:ext>
            </a:extLst>
          </p:cNvPr>
          <p:cNvSpPr/>
          <p:nvPr/>
        </p:nvSpPr>
        <p:spPr>
          <a:xfrm>
            <a:off x="8271264" y="6383789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D7CD58-5E8F-4881-9ECA-662909957933}"/>
              </a:ext>
            </a:extLst>
          </p:cNvPr>
          <p:cNvSpPr txBox="1"/>
          <p:nvPr/>
        </p:nvSpPr>
        <p:spPr>
          <a:xfrm>
            <a:off x="8187549" y="6252067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62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54D1469-4FAD-4299-A4C7-19B14DBE7E22}"/>
              </a:ext>
            </a:extLst>
          </p:cNvPr>
          <p:cNvSpPr/>
          <p:nvPr/>
        </p:nvSpPr>
        <p:spPr>
          <a:xfrm>
            <a:off x="8687711" y="5701361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C9E28C6-5BC7-4D3C-8261-E182A537BD44}"/>
              </a:ext>
            </a:extLst>
          </p:cNvPr>
          <p:cNvSpPr txBox="1"/>
          <p:nvPr/>
        </p:nvSpPr>
        <p:spPr>
          <a:xfrm>
            <a:off x="8644459" y="564419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39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BDB8938-ADC8-4E7F-A71E-AC122A6A14B4}"/>
              </a:ext>
            </a:extLst>
          </p:cNvPr>
          <p:cNvSpPr/>
          <p:nvPr/>
        </p:nvSpPr>
        <p:spPr>
          <a:xfrm>
            <a:off x="8099855" y="5160982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5F0A5F9-63D9-40E6-BA43-B0C8A3B4D459}"/>
              </a:ext>
            </a:extLst>
          </p:cNvPr>
          <p:cNvSpPr txBox="1"/>
          <p:nvPr/>
        </p:nvSpPr>
        <p:spPr>
          <a:xfrm>
            <a:off x="7980751" y="504893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51</a:t>
            </a:r>
          </a:p>
        </p:txBody>
      </p:sp>
    </p:spTree>
    <p:extLst>
      <p:ext uri="{BB962C8B-B14F-4D97-AF65-F5344CB8AC3E}">
        <p14:creationId xmlns:p14="http://schemas.microsoft.com/office/powerpoint/2010/main" val="20093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  <p:bldP spid="28" grpId="0" animBg="1"/>
      <p:bldP spid="29" grpId="0"/>
      <p:bldP spid="30" grpId="0" animBg="1"/>
      <p:bldP spid="31" grpId="0"/>
      <p:bldP spid="32" grpId="0" animBg="1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9E7B8C6-D640-466D-9084-A8EA873F9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076" y="103820"/>
            <a:ext cx="10511161" cy="26483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AF3A6FF-6720-4D81-B99E-1800B62FD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9305" y="3109181"/>
            <a:ext cx="9818702" cy="374881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6D59B6-3E84-42D6-84C7-00F00DC82D0D}"/>
              </a:ext>
            </a:extLst>
          </p:cNvPr>
          <p:cNvSpPr/>
          <p:nvPr/>
        </p:nvSpPr>
        <p:spPr>
          <a:xfrm>
            <a:off x="4150374" y="994299"/>
            <a:ext cx="972042" cy="645739"/>
          </a:xfrm>
          <a:custGeom>
            <a:avLst/>
            <a:gdLst>
              <a:gd name="connsiteX0" fmla="*/ 21552 w 501612"/>
              <a:gd name="connsiteY0" fmla="*/ 297180 h 297180"/>
              <a:gd name="connsiteX1" fmla="*/ 6312 w 501612"/>
              <a:gd name="connsiteY1" fmla="*/ 182880 h 297180"/>
              <a:gd name="connsiteX2" fmla="*/ 112992 w 501612"/>
              <a:gd name="connsiteY2" fmla="*/ 121920 h 297180"/>
              <a:gd name="connsiteX3" fmla="*/ 288252 w 501612"/>
              <a:gd name="connsiteY3" fmla="*/ 182880 h 297180"/>
              <a:gd name="connsiteX4" fmla="*/ 440652 w 501612"/>
              <a:gd name="connsiteY4" fmla="*/ 175260 h 297180"/>
              <a:gd name="connsiteX5" fmla="*/ 501612 w 501612"/>
              <a:gd name="connsiteY5" fmla="*/ 0 h 29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1612" h="297180">
                <a:moveTo>
                  <a:pt x="21552" y="297180"/>
                </a:moveTo>
                <a:cubicBezTo>
                  <a:pt x="6312" y="254635"/>
                  <a:pt x="-8928" y="212090"/>
                  <a:pt x="6312" y="182880"/>
                </a:cubicBezTo>
                <a:cubicBezTo>
                  <a:pt x="21552" y="153670"/>
                  <a:pt x="66002" y="121920"/>
                  <a:pt x="112992" y="121920"/>
                </a:cubicBezTo>
                <a:cubicBezTo>
                  <a:pt x="159982" y="121920"/>
                  <a:pt x="233642" y="173990"/>
                  <a:pt x="288252" y="182880"/>
                </a:cubicBezTo>
                <a:cubicBezTo>
                  <a:pt x="342862" y="191770"/>
                  <a:pt x="405092" y="205740"/>
                  <a:pt x="440652" y="175260"/>
                </a:cubicBezTo>
                <a:cubicBezTo>
                  <a:pt x="476212" y="144780"/>
                  <a:pt x="488912" y="72390"/>
                  <a:pt x="501612" y="0"/>
                </a:cubicBezTo>
              </a:path>
            </a:pathLst>
          </a:cu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8C7E50A-E3F5-4ABB-BB79-89A2B028A147}"/>
              </a:ext>
            </a:extLst>
          </p:cNvPr>
          <p:cNvSpPr/>
          <p:nvPr/>
        </p:nvSpPr>
        <p:spPr>
          <a:xfrm>
            <a:off x="2660837" y="994299"/>
            <a:ext cx="3450403" cy="994299"/>
          </a:xfrm>
          <a:custGeom>
            <a:avLst/>
            <a:gdLst>
              <a:gd name="connsiteX0" fmla="*/ 2255520 w 2255520"/>
              <a:gd name="connsiteY0" fmla="*/ 274320 h 297180"/>
              <a:gd name="connsiteX1" fmla="*/ 2156460 w 2255520"/>
              <a:gd name="connsiteY1" fmla="*/ 144780 h 297180"/>
              <a:gd name="connsiteX2" fmla="*/ 1775460 w 2255520"/>
              <a:gd name="connsiteY2" fmla="*/ 190500 h 297180"/>
              <a:gd name="connsiteX3" fmla="*/ 1318260 w 2255520"/>
              <a:gd name="connsiteY3" fmla="*/ 251460 h 297180"/>
              <a:gd name="connsiteX4" fmla="*/ 800100 w 2255520"/>
              <a:gd name="connsiteY4" fmla="*/ 213360 h 297180"/>
              <a:gd name="connsiteX5" fmla="*/ 411480 w 2255520"/>
              <a:gd name="connsiteY5" fmla="*/ 297180 h 297180"/>
              <a:gd name="connsiteX6" fmla="*/ 99060 w 2255520"/>
              <a:gd name="connsiteY6" fmla="*/ 213360 h 297180"/>
              <a:gd name="connsiteX7" fmla="*/ 0 w 2255520"/>
              <a:gd name="connsiteY7" fmla="*/ 0 h 29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55520" h="297180">
                <a:moveTo>
                  <a:pt x="2255520" y="274320"/>
                </a:moveTo>
                <a:cubicBezTo>
                  <a:pt x="2245995" y="216535"/>
                  <a:pt x="2236470" y="158750"/>
                  <a:pt x="2156460" y="144780"/>
                </a:cubicBezTo>
                <a:cubicBezTo>
                  <a:pt x="2076450" y="130810"/>
                  <a:pt x="1775460" y="190500"/>
                  <a:pt x="1775460" y="190500"/>
                </a:cubicBezTo>
                <a:cubicBezTo>
                  <a:pt x="1635760" y="208280"/>
                  <a:pt x="1480820" y="247650"/>
                  <a:pt x="1318260" y="251460"/>
                </a:cubicBezTo>
                <a:cubicBezTo>
                  <a:pt x="1155700" y="255270"/>
                  <a:pt x="951230" y="205740"/>
                  <a:pt x="800100" y="213360"/>
                </a:cubicBezTo>
                <a:cubicBezTo>
                  <a:pt x="648970" y="220980"/>
                  <a:pt x="528320" y="297180"/>
                  <a:pt x="411480" y="297180"/>
                </a:cubicBezTo>
                <a:cubicBezTo>
                  <a:pt x="294640" y="297180"/>
                  <a:pt x="167640" y="262890"/>
                  <a:pt x="99060" y="213360"/>
                </a:cubicBezTo>
                <a:cubicBezTo>
                  <a:pt x="30480" y="163830"/>
                  <a:pt x="15240" y="81915"/>
                  <a:pt x="0" y="0"/>
                </a:cubicBezTo>
              </a:path>
            </a:pathLst>
          </a:custGeom>
          <a:noFill/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DABA80-A746-47E7-AEA0-2EF913437CF5}"/>
              </a:ext>
            </a:extLst>
          </p:cNvPr>
          <p:cNvSpPr/>
          <p:nvPr/>
        </p:nvSpPr>
        <p:spPr>
          <a:xfrm>
            <a:off x="5895340" y="905522"/>
            <a:ext cx="2225868" cy="1083076"/>
          </a:xfrm>
          <a:custGeom>
            <a:avLst/>
            <a:gdLst>
              <a:gd name="connsiteX0" fmla="*/ 1981200 w 2032594"/>
              <a:gd name="connsiteY0" fmla="*/ 563880 h 563880"/>
              <a:gd name="connsiteX1" fmla="*/ 2026920 w 2032594"/>
              <a:gd name="connsiteY1" fmla="*/ 312420 h 563880"/>
              <a:gd name="connsiteX2" fmla="*/ 1866900 w 2032594"/>
              <a:gd name="connsiteY2" fmla="*/ 167640 h 563880"/>
              <a:gd name="connsiteX3" fmla="*/ 1417320 w 2032594"/>
              <a:gd name="connsiteY3" fmla="*/ 160020 h 563880"/>
              <a:gd name="connsiteX4" fmla="*/ 1173480 w 2032594"/>
              <a:gd name="connsiteY4" fmla="*/ 243840 h 563880"/>
              <a:gd name="connsiteX5" fmla="*/ 632460 w 2032594"/>
              <a:gd name="connsiteY5" fmla="*/ 259080 h 563880"/>
              <a:gd name="connsiteX6" fmla="*/ 0 w 2032594"/>
              <a:gd name="connsiteY6" fmla="*/ 0 h 56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32594" h="563880">
                <a:moveTo>
                  <a:pt x="1981200" y="563880"/>
                </a:moveTo>
                <a:cubicBezTo>
                  <a:pt x="2013585" y="471170"/>
                  <a:pt x="2045970" y="378460"/>
                  <a:pt x="2026920" y="312420"/>
                </a:cubicBezTo>
                <a:cubicBezTo>
                  <a:pt x="2007870" y="246380"/>
                  <a:pt x="1968500" y="193040"/>
                  <a:pt x="1866900" y="167640"/>
                </a:cubicBezTo>
                <a:cubicBezTo>
                  <a:pt x="1765300" y="142240"/>
                  <a:pt x="1532890" y="147320"/>
                  <a:pt x="1417320" y="160020"/>
                </a:cubicBezTo>
                <a:cubicBezTo>
                  <a:pt x="1301750" y="172720"/>
                  <a:pt x="1304290" y="227330"/>
                  <a:pt x="1173480" y="243840"/>
                </a:cubicBezTo>
                <a:cubicBezTo>
                  <a:pt x="1042670" y="260350"/>
                  <a:pt x="828040" y="299720"/>
                  <a:pt x="632460" y="259080"/>
                </a:cubicBezTo>
                <a:cubicBezTo>
                  <a:pt x="436880" y="218440"/>
                  <a:pt x="218440" y="109220"/>
                  <a:pt x="0" y="0"/>
                </a:cubicBezTo>
              </a:path>
            </a:pathLst>
          </a:custGeom>
          <a:ln w="381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AC15444-5409-4B4F-9D80-70F87A3E5F08}"/>
              </a:ext>
            </a:extLst>
          </p:cNvPr>
          <p:cNvSpPr/>
          <p:nvPr/>
        </p:nvSpPr>
        <p:spPr>
          <a:xfrm>
            <a:off x="9152878" y="994299"/>
            <a:ext cx="1261369" cy="649549"/>
          </a:xfrm>
          <a:custGeom>
            <a:avLst/>
            <a:gdLst>
              <a:gd name="connsiteX0" fmla="*/ 723900 w 723900"/>
              <a:gd name="connsiteY0" fmla="*/ 304800 h 304800"/>
              <a:gd name="connsiteX1" fmla="*/ 426720 w 723900"/>
              <a:gd name="connsiteY1" fmla="*/ 167640 h 304800"/>
              <a:gd name="connsiteX2" fmla="*/ 114300 w 723900"/>
              <a:gd name="connsiteY2" fmla="*/ 167640 h 304800"/>
              <a:gd name="connsiteX3" fmla="*/ 0 w 723900"/>
              <a:gd name="connsiteY3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3900" h="304800">
                <a:moveTo>
                  <a:pt x="723900" y="304800"/>
                </a:moveTo>
                <a:cubicBezTo>
                  <a:pt x="626110" y="247650"/>
                  <a:pt x="528320" y="190500"/>
                  <a:pt x="426720" y="167640"/>
                </a:cubicBezTo>
                <a:cubicBezTo>
                  <a:pt x="325120" y="144780"/>
                  <a:pt x="185420" y="195580"/>
                  <a:pt x="114300" y="167640"/>
                </a:cubicBezTo>
                <a:cubicBezTo>
                  <a:pt x="43180" y="139700"/>
                  <a:pt x="21590" y="69850"/>
                  <a:pt x="0" y="0"/>
                </a:cubicBezTo>
              </a:path>
            </a:pathLst>
          </a:cu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9C24E599-FEF6-4C63-A42A-F08909F4F5C7}"/>
              </a:ext>
            </a:extLst>
          </p:cNvPr>
          <p:cNvSpPr/>
          <p:nvPr/>
        </p:nvSpPr>
        <p:spPr>
          <a:xfrm>
            <a:off x="6505892" y="5014524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699C273-8B03-491F-BA0D-A125C7FAE747}"/>
              </a:ext>
            </a:extLst>
          </p:cNvPr>
          <p:cNvSpPr txBox="1"/>
          <p:nvPr/>
        </p:nvSpPr>
        <p:spPr>
          <a:xfrm>
            <a:off x="6377054" y="490055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30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FFE51CD4-6EC8-4C4F-AF7B-0CB352822A03}"/>
              </a:ext>
            </a:extLst>
          </p:cNvPr>
          <p:cNvSpPr/>
          <p:nvPr/>
        </p:nvSpPr>
        <p:spPr>
          <a:xfrm>
            <a:off x="8189349" y="5057798"/>
            <a:ext cx="290513" cy="30289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5AD1331-6586-41D0-B222-A3E21C4C19C5}"/>
              </a:ext>
            </a:extLst>
          </p:cNvPr>
          <p:cNvSpPr txBox="1"/>
          <p:nvPr/>
        </p:nvSpPr>
        <p:spPr>
          <a:xfrm>
            <a:off x="8059529" y="501452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75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B5CE74D-1B33-4965-B1F6-B41E49598E88}"/>
              </a:ext>
            </a:extLst>
          </p:cNvPr>
          <p:cNvSpPr/>
          <p:nvPr/>
        </p:nvSpPr>
        <p:spPr>
          <a:xfrm>
            <a:off x="6569075" y="3917950"/>
            <a:ext cx="164148" cy="1682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FDA4580-9862-459C-8A8B-A78DD1B0F5C3}"/>
              </a:ext>
            </a:extLst>
          </p:cNvPr>
          <p:cNvSpPr txBox="1"/>
          <p:nvPr/>
        </p:nvSpPr>
        <p:spPr>
          <a:xfrm>
            <a:off x="6569075" y="4110841"/>
            <a:ext cx="750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FF0000"/>
                </a:solidFill>
              </a:defRPr>
            </a:lvl1pPr>
          </a:lstStyle>
          <a:p>
            <a:r>
              <a:rPr lang="en-US" sz="2400" dirty="0"/>
              <a:t>11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B46E464-A71C-43AD-AF76-AABDA5E71FAD}"/>
              </a:ext>
            </a:extLst>
          </p:cNvPr>
          <p:cNvSpPr/>
          <p:nvPr/>
        </p:nvSpPr>
        <p:spPr>
          <a:xfrm>
            <a:off x="5140245" y="5360693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1943AFA-5339-41BE-8233-648530963CA0}"/>
              </a:ext>
            </a:extLst>
          </p:cNvPr>
          <p:cNvSpPr txBox="1"/>
          <p:nvPr/>
        </p:nvSpPr>
        <p:spPr>
          <a:xfrm>
            <a:off x="4947949" y="5363027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102931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 animBg="1"/>
      <p:bldP spid="52" grpId="0" animBg="1"/>
      <p:bldP spid="53" grpId="0"/>
      <p:bldP spid="54" grpId="0" animBg="1"/>
      <p:bldP spid="55" grpId="0"/>
      <p:bldP spid="30" grpId="0" animBg="1"/>
      <p:bldP spid="58" grpId="0"/>
      <p:bldP spid="59" grpId="0" animBg="1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17DA7C-4582-4A12-AF93-3B07C0EE4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577" y="285750"/>
            <a:ext cx="8739912" cy="6156241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9FAED53F-535C-4F02-9153-A4EEAD4A60E5}"/>
              </a:ext>
            </a:extLst>
          </p:cNvPr>
          <p:cNvSpPr/>
          <p:nvPr/>
        </p:nvSpPr>
        <p:spPr>
          <a:xfrm>
            <a:off x="4741217" y="6010259"/>
            <a:ext cx="367194" cy="3671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117B4A5-CD4C-41E8-B294-FEFB399E907F}"/>
              </a:ext>
            </a:extLst>
          </p:cNvPr>
          <p:cNvSpPr/>
          <p:nvPr/>
        </p:nvSpPr>
        <p:spPr>
          <a:xfrm>
            <a:off x="8485214" y="3245403"/>
            <a:ext cx="367194" cy="367194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3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24</Words>
  <Application>Microsoft Office PowerPoint</Application>
  <PresentationFormat>Màn hình rộng</PresentationFormat>
  <Paragraphs>16</Paragraphs>
  <Slides>4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captthai84@outlook.com</cp:lastModifiedBy>
  <cp:revision>563</cp:revision>
  <dcterms:created xsi:type="dcterms:W3CDTF">2020-10-25T22:14:19Z</dcterms:created>
  <dcterms:modified xsi:type="dcterms:W3CDTF">2025-02-20T10:04:34Z</dcterms:modified>
</cp:coreProperties>
</file>