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376" r:id="rId3"/>
    <p:sldId id="267" r:id="rId4"/>
    <p:sldId id="344" r:id="rId5"/>
    <p:sldId id="354" r:id="rId6"/>
    <p:sldId id="375" r:id="rId7"/>
    <p:sldId id="316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65" autoAdjust="0"/>
  </p:normalViewPr>
  <p:slideViewPr>
    <p:cSldViewPr snapToGrid="0">
      <p:cViewPr varScale="1">
        <p:scale>
          <a:sx n="65" d="100"/>
          <a:sy n="65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CA35-1C6B-4412-BFC4-83D0D864E9D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E1739-D230-47EA-AB49-4BB32175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1739-D230-47EA-AB49-4BB32175FA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8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Hướng dẫn chơi: HS chọn mỗi cột 1 từ, GV ấn vào các từ để từ bay xuống khung xanh </a:t>
            </a:r>
            <a:r>
              <a:rPr lang="x-none" dirty="0">
                <a:sym typeface="Wingdings" pitchFamily="2" charset="2"/>
              </a:rPr>
              <a:t></a:t>
            </a:r>
            <a:r>
              <a:rPr lang="x-none" dirty="0"/>
              <a:t> ghép thành câu.</a:t>
            </a:r>
          </a:p>
          <a:p>
            <a:r>
              <a:rPr lang="x-none" dirty="0"/>
              <a:t>Để các từ trở về vị trí cũ, GV ấn lại vào từ trong khung xanh.</a:t>
            </a:r>
          </a:p>
          <a:p>
            <a:r>
              <a:rPr lang="x-none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07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95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64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4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27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01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0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21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669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47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00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881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8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10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9164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04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660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79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537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0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4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5AA50F-DFE7-6C4B-92C5-EBE8E2BC7899}"/>
              </a:ext>
            </a:extLst>
          </p:cNvPr>
          <p:cNvSpPr/>
          <p:nvPr userDrawn="1"/>
        </p:nvSpPr>
        <p:spPr>
          <a:xfrm>
            <a:off x="8639426" y="6570742"/>
            <a:ext cx="96372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469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4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24" Type="http://schemas.microsoft.com/office/2007/relationships/hdphoto" Target="../media/hdphoto11.wdp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microsoft.com/office/2007/relationships/hdphoto" Target="../media/hdphoto4.wdp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18" Type="http://schemas.microsoft.com/office/2007/relationships/hdphoto" Target="../media/hdphoto14.wdp"/><Relationship Id="rId26" Type="http://schemas.microsoft.com/office/2007/relationships/hdphoto" Target="../media/hdphoto10.wdp"/><Relationship Id="rId3" Type="http://schemas.openxmlformats.org/officeDocument/2006/relationships/image" Target="../media/image11.png"/><Relationship Id="rId21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microsoft.com/office/2007/relationships/hdphoto" Target="../media/hdphoto7.wdp"/><Relationship Id="rId17" Type="http://schemas.openxmlformats.org/officeDocument/2006/relationships/image" Target="../media/image21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microsoft.com/office/2007/relationships/hdphoto" Target="../media/hdphoto11.wdp"/><Relationship Id="rId20" Type="http://schemas.microsoft.com/office/2007/relationships/hdphoto" Target="../media/hdphoto4.wdp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3.wdp"/><Relationship Id="rId11" Type="http://schemas.openxmlformats.org/officeDocument/2006/relationships/image" Target="../media/image16.png"/><Relationship Id="rId24" Type="http://schemas.microsoft.com/office/2007/relationships/hdphoto" Target="../media/hdphoto9.wdp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18.png"/><Relationship Id="rId28" Type="http://schemas.microsoft.com/office/2007/relationships/hdphoto" Target="../media/hdphoto15.wdp"/><Relationship Id="rId10" Type="http://schemas.microsoft.com/office/2007/relationships/hdphoto" Target="../media/hdphoto6.wdp"/><Relationship Id="rId19" Type="http://schemas.openxmlformats.org/officeDocument/2006/relationships/image" Target="../media/image13.png"/><Relationship Id="rId4" Type="http://schemas.microsoft.com/office/2007/relationships/hdphoto" Target="../media/hdphoto12.wdp"/><Relationship Id="rId9" Type="http://schemas.openxmlformats.org/officeDocument/2006/relationships/image" Target="../media/image15.png"/><Relationship Id="rId14" Type="http://schemas.microsoft.com/office/2007/relationships/hdphoto" Target="../media/hdphoto8.wdp"/><Relationship Id="rId22" Type="http://schemas.microsoft.com/office/2007/relationships/hdphoto" Target="../media/hdphoto5.wdp"/><Relationship Id="rId27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3.png"/><Relationship Id="rId18" Type="http://schemas.microsoft.com/office/2007/relationships/hdphoto" Target="../media/hdphoto9.wdp"/><Relationship Id="rId26" Type="http://schemas.microsoft.com/office/2007/relationships/hdphoto" Target="../media/hdphoto12.wdp"/><Relationship Id="rId3" Type="http://schemas.openxmlformats.org/officeDocument/2006/relationships/image" Target="../media/image12.png"/><Relationship Id="rId21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microsoft.com/office/2007/relationships/hdphoto" Target="../media/hdphoto11.wdp"/><Relationship Id="rId17" Type="http://schemas.openxmlformats.org/officeDocument/2006/relationships/image" Target="../media/image18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microsoft.com/office/2007/relationships/hdphoto" Target="../media/hdphoto5.wdp"/><Relationship Id="rId20" Type="http://schemas.microsoft.com/office/2007/relationships/hdphoto" Target="../media/hdphoto10.wdp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24" Type="http://schemas.microsoft.com/office/2007/relationships/hdphoto" Target="../media/hdphoto14.wdp"/><Relationship Id="rId5" Type="http://schemas.openxmlformats.org/officeDocument/2006/relationships/image" Target="../media/image1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microsoft.com/office/2007/relationships/hdphoto" Target="../media/hdphoto15.wdp"/><Relationship Id="rId10" Type="http://schemas.microsoft.com/office/2007/relationships/hdphoto" Target="../media/hdphoto8.wdp"/><Relationship Id="rId19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openxmlformats.org/officeDocument/2006/relationships/image" Target="../media/image17.png"/><Relationship Id="rId14" Type="http://schemas.microsoft.com/office/2007/relationships/hdphoto" Target="../media/hdphoto4.wdp"/><Relationship Id="rId22" Type="http://schemas.microsoft.com/office/2007/relationships/hdphoto" Target="../media/hdphoto13.wdp"/><Relationship Id="rId27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17565" y="1312863"/>
            <a:ext cx="1198299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c¸c thÇy c« gi¸o vÒ dù giê </a:t>
            </a:r>
            <a:r>
              <a:rPr lang="pt-BR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m«n tiÕng viÖt </a:t>
            </a:r>
            <a:endParaRPr lang="en-US" sz="3600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VogueH" panose="020B7200000000000000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528025"/>
            <a:ext cx="76962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NhiÖt</a:t>
            </a:r>
            <a:r>
              <a:rPr lang="en-US" sz="5400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dirty="0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liÖt</a:t>
            </a:r>
            <a:r>
              <a:rPr lang="en-US" sz="5400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dirty="0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chµo</a:t>
            </a:r>
            <a:r>
              <a:rPr lang="en-US" sz="5400" b="1" dirty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dirty="0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mõng</a:t>
            </a:r>
            <a:endParaRPr lang="en-US" sz="5400" b="1" dirty="0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04763" y="2913815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Lớp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2E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2563" y="3599615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alt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viªn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endParaRPr lang="en-US" alt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85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1703"/>
            <a:ext cx="11639232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5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</a:p>
          <a:p>
            <a:pPr algn="ctr" defTabSz="1219170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5400" b="1" dirty="0">
              <a:solidFill>
                <a:srgbClr val="9BBB59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604685" y="262617"/>
            <a:ext cx="1033861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vi-VN" sz="36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Xếp các từ ngữ dưới đây vào nhóm thích hợp:</a:t>
            </a:r>
            <a:endParaRPr lang="en-US" sz="3600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93756CA-A21C-344F-A3F1-F0CADEDB8E65}"/>
              </a:ext>
            </a:extLst>
          </p:cNvPr>
          <p:cNvGrpSpPr/>
          <p:nvPr/>
        </p:nvGrpSpPr>
        <p:grpSpPr>
          <a:xfrm>
            <a:off x="2751468" y="4119928"/>
            <a:ext cx="3152512" cy="2541489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6868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x-none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97C7B78-BBDF-7440-A0F6-B11F5D81959F}"/>
              </a:ext>
            </a:extLst>
          </p:cNvPr>
          <p:cNvGrpSpPr/>
          <p:nvPr/>
        </p:nvGrpSpPr>
        <p:grpSpPr>
          <a:xfrm>
            <a:off x="6095999" y="3863723"/>
            <a:ext cx="3081845" cy="2660660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2324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x-none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338" y="3019821"/>
            <a:ext cx="2308367" cy="874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994278"/>
            <a:ext cx="2447676" cy="86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496" y="2920212"/>
            <a:ext cx="2270085" cy="9586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715" y="2092271"/>
            <a:ext cx="2442989" cy="868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078487"/>
            <a:ext cx="2447676" cy="830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049" y="2017234"/>
            <a:ext cx="2447676" cy="814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7998020" y="1178581"/>
            <a:ext cx="2186115" cy="797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086" y="1155810"/>
            <a:ext cx="2371828" cy="781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619" y="1130556"/>
            <a:ext cx="2292536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8798054" y="4594927"/>
            <a:ext cx="2660287" cy="1098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737133" y="4668494"/>
            <a:ext cx="2858068" cy="8494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5545A2-C7B4-8B40-804E-940F820A0F66}"/>
              </a:ext>
            </a:extLst>
          </p:cNvPr>
          <p:cNvSpPr txBox="1"/>
          <p:nvPr/>
        </p:nvSpPr>
        <p:spPr>
          <a:xfrm>
            <a:off x="284481" y="125390"/>
            <a:ext cx="11338514" cy="121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503074" y="4785906"/>
            <a:ext cx="2054393" cy="798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1371269" y="4718136"/>
            <a:ext cx="2220900" cy="78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638116" y="4626552"/>
            <a:ext cx="2324045" cy="7888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1499513" y="4984410"/>
            <a:ext cx="2422860" cy="806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1086956" y="4756493"/>
            <a:ext cx="2292536" cy="7132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6F80501-6219-FF4E-A3B6-EB35B9EE5B07}"/>
              </a:ext>
            </a:extLst>
          </p:cNvPr>
          <p:cNvGrpSpPr/>
          <p:nvPr/>
        </p:nvGrpSpPr>
        <p:grpSpPr>
          <a:xfrm>
            <a:off x="737133" y="5185726"/>
            <a:ext cx="2858068" cy="1727805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080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x-none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9071146" y="4912435"/>
            <a:ext cx="2447676" cy="869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9522056" y="4933256"/>
            <a:ext cx="2270085" cy="9586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8192664" y="4842970"/>
            <a:ext cx="2186115" cy="7970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8495162" y="4772765"/>
            <a:ext cx="2371828" cy="7816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C7D2BA3-F363-184F-895D-BF7A478CF77C}"/>
              </a:ext>
            </a:extLst>
          </p:cNvPr>
          <p:cNvGrpSpPr/>
          <p:nvPr/>
        </p:nvGrpSpPr>
        <p:grpSpPr>
          <a:xfrm>
            <a:off x="8679149" y="5444375"/>
            <a:ext cx="2794001" cy="1579642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5176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x-none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8685336" y="4594927"/>
            <a:ext cx="1389281" cy="10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32683 -0.50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548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2776 -0.37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189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12643 -0.521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260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14883 -0.330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655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51732 -0.39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19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54701 -0.550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275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7DF12E19-F8D1-BC4B-9729-8436484D5307}"/>
              </a:ext>
            </a:extLst>
          </p:cNvPr>
          <p:cNvSpPr/>
          <p:nvPr/>
        </p:nvSpPr>
        <p:spPr>
          <a:xfrm>
            <a:off x="3657506" y="4677377"/>
            <a:ext cx="4963149" cy="1556816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x-none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1454520" y="3205506"/>
            <a:ext cx="2054393" cy="798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1461490" y="1192682"/>
            <a:ext cx="2220900" cy="789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175" y="2201218"/>
            <a:ext cx="2324045" cy="7888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913" y="2239078"/>
            <a:ext cx="2422860" cy="806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3595389" y="1219001"/>
            <a:ext cx="2292536" cy="713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8357518" y="1263378"/>
            <a:ext cx="2447676" cy="869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7775" y="2216265"/>
            <a:ext cx="2270085" cy="95868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6412700" y="1274320"/>
            <a:ext cx="2186115" cy="797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6296841" y="2329528"/>
            <a:ext cx="2371828" cy="7816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4AE32F-6354-924A-9765-C89EF4998DB0}"/>
              </a:ext>
            </a:extLst>
          </p:cNvPr>
          <p:cNvSpPr txBox="1"/>
          <p:nvPr/>
        </p:nvSpPr>
        <p:spPr>
          <a:xfrm>
            <a:off x="1439599" y="132429"/>
            <a:ext cx="10018741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041D4FB-03B3-4F41-B4D4-9E8AC5A6DD6D}"/>
              </a:ext>
            </a:extLst>
          </p:cNvPr>
          <p:cNvGrpSpPr/>
          <p:nvPr/>
        </p:nvGrpSpPr>
        <p:grpSpPr>
          <a:xfrm>
            <a:off x="737132" y="4668492"/>
            <a:ext cx="2861141" cy="235552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080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x-none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x-none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2BB2A2F-3807-B04B-BAC5-39368BD3979D}"/>
              </a:ext>
            </a:extLst>
          </p:cNvPr>
          <p:cNvGrpSpPr/>
          <p:nvPr/>
        </p:nvGrpSpPr>
        <p:grpSpPr>
          <a:xfrm>
            <a:off x="8679149" y="4594926"/>
            <a:ext cx="2794001" cy="2429088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51768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x-none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US" sz="18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</a:t>
                </a:r>
                <a:r>
                  <a:rPr lang="x-none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9414 0.5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14 0.56227 L 2.5E-6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56412 L -2.29167E-6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1944 0.41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4 0.41528 L 2.91667E-6 -2.222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40856 L 3.54167E-6 4.8148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20156 0.268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56 0.26829 L 4.375E-6 -2.96296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5" y="341327"/>
            <a:ext cx="1094330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4000"/>
              </a:lnSpc>
              <a:buClr>
                <a:srgbClr val="000000"/>
              </a:buClr>
            </a:pP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vi-VN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BB56005-E777-F64F-A7A1-CEA72BBDA1F4}"/>
              </a:ext>
            </a:extLst>
          </p:cNvPr>
          <p:cNvGrpSpPr/>
          <p:nvPr/>
        </p:nvGrpSpPr>
        <p:grpSpPr>
          <a:xfrm>
            <a:off x="1878446" y="2151241"/>
            <a:ext cx="7495190" cy="470675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xmlns="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32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5FFF8D2-37AF-8042-8546-E3AB46225467}"/>
                </a:ext>
              </a:extLst>
            </p:cNvPr>
            <p:cNvSpPr txBox="1"/>
            <p:nvPr/>
          </p:nvSpPr>
          <p:spPr>
            <a:xfrm>
              <a:off x="4391541" y="1470517"/>
              <a:ext cx="16004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32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x-none" sz="32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xmlns="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3200" kern="0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C6465D3-7A4F-AD41-9EBF-16D3EE808A14}"/>
                </a:ext>
              </a:extLst>
            </p:cNvPr>
            <p:cNvSpPr txBox="1"/>
            <p:nvPr/>
          </p:nvSpPr>
          <p:spPr>
            <a:xfrm>
              <a:off x="1221515" y="1505590"/>
              <a:ext cx="1249381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32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</a:t>
              </a:r>
              <a:r>
                <a:rPr lang="x-none" sz="32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6400" b="1" spc="-400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 BIỆT</a:t>
            </a:r>
            <a:endParaRPr lang="zh-CN" altLang="en-US" sz="6400" b="1" spc="-4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222</Words>
  <Application>Microsoft Office PowerPoint</Application>
  <PresentationFormat>Widescreen</PresentationFormat>
  <Paragraphs>34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宋体</vt:lpstr>
      <vt:lpstr>.VnAvant</vt:lpstr>
      <vt:lpstr>.VnHelvetInsH</vt:lpstr>
      <vt:lpstr>.VnVogueH</vt:lpstr>
      <vt:lpstr>Arial</vt:lpstr>
      <vt:lpstr>Arial-Rounded</vt:lpstr>
      <vt:lpstr>Calibri</vt:lpstr>
      <vt:lpstr>Kalam</vt:lpstr>
      <vt:lpstr>Montserrat</vt:lpstr>
      <vt:lpstr>Segoe UI Black</vt:lpstr>
      <vt:lpstr>Times New Roman</vt:lpstr>
      <vt:lpstr>Wingdings</vt:lpstr>
      <vt:lpstr>方正粗圆_GBK</vt:lpstr>
      <vt:lpstr>等线</vt:lpstr>
      <vt:lpstr>1_Doodle Sketchbook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4</cp:revision>
  <dcterms:created xsi:type="dcterms:W3CDTF">2021-08-01T08:33:14Z</dcterms:created>
  <dcterms:modified xsi:type="dcterms:W3CDTF">2025-02-19T15:07:18Z</dcterms:modified>
</cp:coreProperties>
</file>