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7" r:id="rId3"/>
    <p:sldId id="344" r:id="rId4"/>
    <p:sldId id="354" r:id="rId5"/>
    <p:sldId id="375" r:id="rId6"/>
    <p:sldId id="316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65" autoAdjust="0"/>
  </p:normalViewPr>
  <p:slideViewPr>
    <p:cSldViewPr snapToGrid="0">
      <p:cViewPr varScale="1">
        <p:scale>
          <a:sx n="75" d="100"/>
          <a:sy n="75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CA35-1C6B-4412-BFC4-83D0D864E9D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1739-D230-47EA-AB49-4BB32175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0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9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4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1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1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69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7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8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0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91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66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7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537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0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96372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69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24" Type="http://schemas.microsoft.com/office/2007/relationships/hdphoto" Target="../media/hdphoto11.wdp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18" Type="http://schemas.microsoft.com/office/2007/relationships/hdphoto" Target="../media/hdphoto14.wdp"/><Relationship Id="rId26" Type="http://schemas.microsoft.com/office/2007/relationships/hdphoto" Target="../media/hdphoto10.wdp"/><Relationship Id="rId3" Type="http://schemas.openxmlformats.org/officeDocument/2006/relationships/image" Target="../media/image11.png"/><Relationship Id="rId21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17" Type="http://schemas.openxmlformats.org/officeDocument/2006/relationships/image" Target="../media/image2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3.wdp"/><Relationship Id="rId11" Type="http://schemas.openxmlformats.org/officeDocument/2006/relationships/image" Target="../media/image16.png"/><Relationship Id="rId24" Type="http://schemas.microsoft.com/office/2007/relationships/hdphoto" Target="../media/hdphoto9.wdp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18.png"/><Relationship Id="rId28" Type="http://schemas.microsoft.com/office/2007/relationships/hdphoto" Target="../media/hdphoto15.wdp"/><Relationship Id="rId10" Type="http://schemas.microsoft.com/office/2007/relationships/hdphoto" Target="../media/hdphoto6.wdp"/><Relationship Id="rId19" Type="http://schemas.openxmlformats.org/officeDocument/2006/relationships/image" Target="../media/image13.png"/><Relationship Id="rId4" Type="http://schemas.microsoft.com/office/2007/relationships/hdphoto" Target="../media/hdphoto12.wdp"/><Relationship Id="rId9" Type="http://schemas.openxmlformats.org/officeDocument/2006/relationships/image" Target="../media/image15.png"/><Relationship Id="rId14" Type="http://schemas.microsoft.com/office/2007/relationships/hdphoto" Target="../media/hdphoto8.wdp"/><Relationship Id="rId22" Type="http://schemas.microsoft.com/office/2007/relationships/hdphoto" Target="../media/hdphoto5.wdp"/><Relationship Id="rId27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microsoft.com/office/2007/relationships/hdphoto" Target="../media/hdphoto11.wdp"/><Relationship Id="rId17" Type="http://schemas.openxmlformats.org/officeDocument/2006/relationships/image" Target="../media/image18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20" Type="http://schemas.microsoft.com/office/2007/relationships/hdphoto" Target="../media/hdphoto10.wdp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microsoft.com/office/2007/relationships/hdphoto" Target="../media/hdphoto14.wdp"/><Relationship Id="rId5" Type="http://schemas.openxmlformats.org/officeDocument/2006/relationships/image" Target="../media/image1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openxmlformats.org/officeDocument/2006/relationships/image" Target="../media/image17.png"/><Relationship Id="rId14" Type="http://schemas.microsoft.com/office/2007/relationships/hdphoto" Target="../media/hdphoto4.wdp"/><Relationship Id="rId22" Type="http://schemas.microsoft.com/office/2007/relationships/hdphoto" Target="../media/hdphoto13.wdp"/><Relationship Id="rId27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zh-CN" sz="6000" b="1" dirty="0">
              <a:solidFill>
                <a:srgbClr val="9BBB5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70"/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262617"/>
            <a:ext cx="8238455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Xếp các từ ngữ dưới đây vào nhóm thích hợp:</a:t>
            </a:r>
            <a:endParaRPr lang="en-US" sz="2400" b="1" kern="0" dirty="0">
              <a:solidFill>
                <a:srgbClr val="BAE5E4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2"/>
            <a:ext cx="2270085" cy="958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49" y="2017234"/>
            <a:ext cx="2447676" cy="814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56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98054" y="4594927"/>
            <a:ext cx="2660287" cy="109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737133" y="4668494"/>
            <a:ext cx="2858068" cy="849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426743" y="199132"/>
            <a:ext cx="11338514" cy="47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503074" y="4785906"/>
            <a:ext cx="2054393" cy="798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71269" y="4718136"/>
            <a:ext cx="2220900" cy="78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638116" y="4626552"/>
            <a:ext cx="2324045" cy="788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99513" y="4984410"/>
            <a:ext cx="2422860" cy="806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1086956" y="4756493"/>
            <a:ext cx="2292536" cy="713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740206" y="5296210"/>
            <a:ext cx="2858068" cy="1727805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9071146" y="4912435"/>
            <a:ext cx="2447676" cy="869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522056" y="4933256"/>
            <a:ext cx="2270085" cy="9586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92664" y="4842970"/>
            <a:ext cx="2186115" cy="797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95162" y="4772765"/>
            <a:ext cx="2371828" cy="781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8679149" y="5444375"/>
            <a:ext cx="2794001" cy="1579642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685336" y="4594927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2683 -0.5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776 -0.3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1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2643 -0.52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14883 -0.33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65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51732 -0.39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1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54701 -0.55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2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3657506" y="4677377"/>
            <a:ext cx="4963149" cy="1556816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454520" y="3205506"/>
            <a:ext cx="2054393" cy="79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61490" y="1192682"/>
            <a:ext cx="2220900" cy="78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75" y="2201218"/>
            <a:ext cx="2324045" cy="788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13" y="2239078"/>
            <a:ext cx="2422860" cy="806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3595389" y="1219001"/>
            <a:ext cx="2292536" cy="713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8357518" y="1263378"/>
            <a:ext cx="2447676" cy="869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7775" y="2216265"/>
            <a:ext cx="2270085" cy="95868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6412700" y="1274320"/>
            <a:ext cx="2186115" cy="79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6296841" y="2329528"/>
            <a:ext cx="2371828" cy="78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1439599" y="132429"/>
            <a:ext cx="10018741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737132" y="4668492"/>
            <a:ext cx="2861141" cy="235552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080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8679149" y="4594926"/>
            <a:ext cx="2794001" cy="2429088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5176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US" sz="18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</a:t>
                </a: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9414 0.5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0.56227 L 2.5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56412 L -2.29167E-6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1944 0.41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 0.41528 L 2.91667E-6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40856 L 3.54167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0156 0.268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6 0.26829 L 4.375E-6 -2.9629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416187" y="1470517"/>
              <a:ext cx="1551146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221515" y="1505590"/>
              <a:ext cx="124938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190</Words>
  <Application>Microsoft Office PowerPoint</Application>
  <PresentationFormat>Widescreen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Kalam</vt:lpstr>
      <vt:lpstr>Montserrat</vt:lpstr>
      <vt:lpstr>Segoe UI Black</vt:lpstr>
      <vt:lpstr>UTM Avo</vt:lpstr>
      <vt:lpstr>1_Doodle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2021-08-01T08:33:14Z</dcterms:created>
  <dcterms:modified xsi:type="dcterms:W3CDTF">2021-08-01T08:47:58Z</dcterms:modified>
</cp:coreProperties>
</file>