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299" r:id="rId4"/>
    <p:sldId id="304" r:id="rId5"/>
    <p:sldId id="30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72769" y="2191642"/>
            <a:ext cx="7957308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(tiết 2) 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116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214</cp:revision>
  <dcterms:created xsi:type="dcterms:W3CDTF">2021-06-02T01:34:28Z</dcterms:created>
  <dcterms:modified xsi:type="dcterms:W3CDTF">2025-02-19T13:26:33Z</dcterms:modified>
</cp:coreProperties>
</file>