
<file path=[Content_Types].xml><?xml version="1.0" encoding="utf-8"?>
<Types xmlns="http://schemas.openxmlformats.org/package/2006/content-types">
  <Default Extension="gif" ContentType="image/gi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6" r:id="rId3"/>
    <p:sldId id="277" r:id="rId4"/>
    <p:sldId id="257" r:id="rId5"/>
    <p:sldId id="264" r:id="rId6"/>
    <p:sldId id="272" r:id="rId7"/>
    <p:sldId id="275" r:id="rId8"/>
  </p:sldIdLst>
  <p:sldSz cx="12192000" cy="6858000"/>
  <p:notesSz cx="6858000" cy="9144000"/>
  <p:embeddedFontLst>
    <p:embeddedFont>
      <p:font typeface="Calibri Light" panose="020F0302020204030204" charset="0"/>
      <p:regular r:id="rId12"/>
      <p:italic r:id="rId13"/>
    </p:embeddedFont>
    <p:embeddedFont>
      <p:font typeface="Calibri" panose="020F050202020403020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20" Type="http://schemas.openxmlformats.org/officeDocument/2006/relationships/font" Target="fonts/font9.fntdata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hyperlink" Target="file:///E:\Local%20Settings\Temp\Local%20Settings\Luan\PW%20HAI%20PHONG\5%20-%20The%20gioi%20quanh%20be%20-CHUAN\CACFILE\chua%20dung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hyperlink" Target="https://www.youtube.com/channel/UC4KJdxTA14SyBEAm7x2c09w?sub_confirmation=1" TargetMode="Externa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hyperlink" Target="https://www.youtube.com/channel/UC4KJdxTA14SyBEAm7x2c09w?sub_confirmation=1" TargetMode="Externa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14900"/>
            <a:ext cx="1009651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7" y="4960939"/>
            <a:ext cx="1008063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9" y="4929188"/>
            <a:ext cx="1008063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431605qghrko74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3" y="969963"/>
            <a:ext cx="54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431605qghrko74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969963"/>
            <a:ext cx="544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/>
          <p:cNvSpPr/>
          <p:nvPr/>
        </p:nvSpPr>
        <p:spPr>
          <a:xfrm>
            <a:off x="2645327" y="1794281"/>
            <a:ext cx="6865056" cy="1247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755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CHÀO MỪNG QUÝ THẦY CÔ </a:t>
            </a:r>
            <a:endParaRPr lang="en-US" sz="3755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sz="3755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VỀ DỰ GIỜ THĂM LỚP</a:t>
            </a:r>
            <a:endParaRPr lang="en-US" sz="3755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80" name="Hộp Văn bản 3"/>
          <p:cNvSpPr txBox="1">
            <a:spLocks noChangeArrowheads="1"/>
          </p:cNvSpPr>
          <p:nvPr/>
        </p:nvSpPr>
        <p:spPr bwMode="auto">
          <a:xfrm>
            <a:off x="3971925" y="3411539"/>
            <a:ext cx="45720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MÔN:</a:t>
            </a:r>
            <a:r>
              <a:rPr lang="vi-VN" altLang="en-US" sz="27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Tiếng Việt</a:t>
            </a:r>
            <a:endParaRPr lang="vi-VN" altLang="en-US" sz="27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Son</a:t>
            </a:r>
            <a:endParaRPr lang="en-US" altLang="en-US" sz="2700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79208" cy="6204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72" y="777769"/>
            <a:ext cx="8772356" cy="576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1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02980" y="624251"/>
            <a:ext cx="8610769" cy="5885664"/>
            <a:chOff x="1502980" y="624251"/>
            <a:chExt cx="8610769" cy="58856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2980" y="624251"/>
              <a:ext cx="8610769" cy="58856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93574" y="624251"/>
              <a:ext cx="6329101" cy="923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FF0000"/>
                  </a:solidFill>
                </a:rPr>
                <a:t>Quạt cho bà ngủ</a:t>
              </a:r>
              <a:endParaRPr lang="en-US" sz="320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3">
            <a:hlinkClick r:id="rId1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3005958" cy="51513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1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8" name="Picture 7">
            <a:hlinkClick r:id="rId1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3005958" cy="515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48549"/>
          <a:stretch>
            <a:fillRect/>
          </a:stretch>
        </p:blipFill>
        <p:spPr>
          <a:xfrm>
            <a:off x="1794832" y="762001"/>
            <a:ext cx="7944140" cy="2049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070" y="5107899"/>
            <a:ext cx="6065251" cy="536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52243"/>
          <a:stretch>
            <a:fillRect/>
          </a:stretch>
        </p:blipFill>
        <p:spPr>
          <a:xfrm>
            <a:off x="1794832" y="2811517"/>
            <a:ext cx="7944140" cy="1902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3005958" cy="515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494" y="1628759"/>
            <a:ext cx="8295922" cy="5229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441" y="819809"/>
            <a:ext cx="5640942" cy="472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bfn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857751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9" y="4857751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gray">
          <a:xfrm>
            <a:off x="2838451" y="1771651"/>
            <a:ext cx="6343651" cy="200025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55" b="1" kern="1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CẢM ƠN THẦY CÔ</a:t>
            </a:r>
            <a:endParaRPr lang="vi-VN" sz="4055" b="1" kern="10">
              <a:ln w="3175">
                <a:solidFill>
                  <a:srgbClr val="CC0099"/>
                </a:solidFill>
                <a:rou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vi-VN" sz="4055" b="1" kern="1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VÀ CÁC EM HỌC SINH</a:t>
            </a:r>
            <a:endParaRPr lang="en-US" sz="4055" b="1" kern="10">
              <a:ln w="3175">
                <a:solidFill>
                  <a:srgbClr val="CC0099"/>
                </a:solidFill>
                <a:rou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 rot="494338">
            <a:off x="8304215" y="5029200"/>
            <a:ext cx="1106487" cy="10604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800080"/>
                  </a:solidFill>
                  <a:rou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  <a:endParaRPr lang="en-US" sz="2700" kern="10">
              <a:ln w="9525">
                <a:solidFill>
                  <a:srgbClr val="800080"/>
                </a:solidFill>
                <a:round/>
              </a:ln>
              <a:solidFill>
                <a:srgbClr val="C40091"/>
              </a:solidFill>
              <a:latin typeface="VNI-Brush" pitchFamily="2" charset="0"/>
            </a:endParaRPr>
          </a:p>
        </p:txBody>
      </p:sp>
      <p:pic>
        <p:nvPicPr>
          <p:cNvPr id="16393" name="Picture 9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457701"/>
            <a:ext cx="14859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343151"/>
            <a:ext cx="985839" cy="8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1" y="1771651"/>
            <a:ext cx="985839" cy="8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4" y="3257551"/>
            <a:ext cx="985837" cy="87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3543301"/>
            <a:ext cx="1771651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314451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gman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4057651"/>
            <a:ext cx="571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gman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1" y="3771900"/>
            <a:ext cx="91440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135</Words>
  <Application>WPS Presentation</Application>
  <PresentationFormat>Widescreen</PresentationFormat>
  <Paragraphs>13</Paragraphs>
  <Slides>6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SimSun</vt:lpstr>
      <vt:lpstr>Wingdings</vt:lpstr>
      <vt:lpstr>Century Gothic</vt:lpstr>
      <vt:lpstr>Roboto</vt:lpstr>
      <vt:lpstr>Times New Roman</vt:lpstr>
      <vt:lpstr>Microsoft YaHei</vt:lpstr>
      <vt:lpstr>Arial Unicode MS</vt:lpstr>
      <vt:lpstr>Calibri Light</vt:lpstr>
      <vt:lpstr>Calibri</vt:lpstr>
      <vt:lpstr>Times New Roman</vt:lpstr>
      <vt:lpstr>Verdana</vt:lpstr>
      <vt:lpstr>VNI-Brush</vt:lpstr>
      <vt:lpstr>Segoe Print</vt:lpstr>
      <vt:lpstr>.VnAvant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creator>Admin</dc:creator>
  <cp:keywords>Mái Trường Tuổi Thơ</cp:keywords>
  <dc:subject>Vương Hà Bắc</dc:subject>
  <cp:category>Kết nối tri thức với cuộc sống</cp:category>
  <cp:lastModifiedBy>son nguyen</cp:lastModifiedBy>
  <cp:revision>369</cp:revision>
  <dcterms:created xsi:type="dcterms:W3CDTF">2020-10-19T12:51:00Z</dcterms:created>
  <dcterms:modified xsi:type="dcterms:W3CDTF">2025-02-19T12:55:56Z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74AB19E48D3F4C3E974AB034935ED81C_12</vt:lpwstr>
  </property>
  <property fmtid="{D5CDD505-2E9C-101B-9397-08002B2CF9AE}" pid="3" name="KSOProductBuildVer">
    <vt:lpwstr>1033-12.2.0.19805</vt:lpwstr>
  </property>
</Properties>
</file>