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media/image2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26"/>
  </p:notesMasterIdLst>
  <p:sldIdLst>
    <p:sldId id="398" r:id="rId4"/>
    <p:sldId id="308" r:id="rId5"/>
    <p:sldId id="309" r:id="rId6"/>
    <p:sldId id="342" r:id="rId7"/>
    <p:sldId id="350" r:id="rId8"/>
    <p:sldId id="401" r:id="rId9"/>
    <p:sldId id="391" r:id="rId10"/>
    <p:sldId id="387" r:id="rId11"/>
    <p:sldId id="353" r:id="rId12"/>
    <p:sldId id="392" r:id="rId13"/>
    <p:sldId id="393" r:id="rId14"/>
    <p:sldId id="360" r:id="rId15"/>
    <p:sldId id="367" r:id="rId16"/>
    <p:sldId id="369" r:id="rId17"/>
    <p:sldId id="402" r:id="rId18"/>
    <p:sldId id="370" r:id="rId19"/>
    <p:sldId id="373" r:id="rId20"/>
    <p:sldId id="371" r:id="rId21"/>
    <p:sldId id="403" r:id="rId22"/>
    <p:sldId id="404" r:id="rId23"/>
    <p:sldId id="405" r:id="rId24"/>
    <p:sldId id="3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0" d="100"/>
          <a:sy n="50" d="100"/>
        </p:scale>
        <p:origin x="72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2/20/2025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2/20/2025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6"/>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6"/>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2/20/2025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8.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34.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5.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70.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2.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xmln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xmln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xmln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663E1A-B7E0-865C-C28A-CD0BF82863DC}"/>
              </a:ext>
            </a:extLst>
          </p:cNvPr>
          <p:cNvSpPr txBox="1"/>
          <p:nvPr/>
        </p:nvSpPr>
        <p:spPr>
          <a:xfrm>
            <a:off x="3524464" y="610989"/>
            <a:ext cx="69606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rPr>
              <a:t>Thứ</a:t>
            </a:r>
            <a:r>
              <a:rPr lang="en-US" sz="3600" b="1" dirty="0">
                <a:solidFill>
                  <a:prstClr val="black"/>
                </a:solidFill>
              </a:rPr>
              <a:t> </a:t>
            </a:r>
            <a:r>
              <a:rPr lang="en-US" sz="3600" b="1" dirty="0" err="1" smtClean="0">
                <a:solidFill>
                  <a:prstClr val="black"/>
                </a:solidFill>
              </a:rPr>
              <a:t>Tư</a:t>
            </a:r>
            <a:r>
              <a:rPr kumimoji="0" lang="en-US" sz="3600" b="1" i="0" u="none" strike="noStrike" kern="1200" cap="none" spc="0" normalizeH="0" baseline="0" noProof="0" dirty="0" smtClean="0">
                <a:ln>
                  <a:noFill/>
                </a:ln>
                <a:solidFill>
                  <a:prstClr val="black"/>
                </a:solidFill>
                <a:effectLst/>
                <a:uLnTx/>
                <a:uFillTx/>
              </a:rPr>
              <a:t> </a:t>
            </a:r>
            <a:r>
              <a:rPr kumimoji="0" lang="en-US" sz="3600" b="1" i="0" u="none" strike="noStrike" kern="1200" cap="none" spc="0" normalizeH="0" baseline="0" noProof="0" dirty="0" err="1" smtClean="0">
                <a:ln>
                  <a:noFill/>
                </a:ln>
                <a:solidFill>
                  <a:prstClr val="black"/>
                </a:solidFill>
                <a:effectLst/>
                <a:uLnTx/>
                <a:uFillTx/>
              </a:rPr>
              <a:t>ngày</a:t>
            </a:r>
            <a:r>
              <a:rPr lang="en-US" sz="3600" b="1" dirty="0">
                <a:solidFill>
                  <a:prstClr val="black"/>
                </a:solidFill>
              </a:rPr>
              <a:t> </a:t>
            </a:r>
            <a:r>
              <a:rPr lang="en-US" sz="3600" b="1" dirty="0" smtClean="0">
                <a:solidFill>
                  <a:prstClr val="black"/>
                </a:solidFill>
              </a:rPr>
              <a:t>19</a:t>
            </a:r>
            <a:r>
              <a:rPr kumimoji="0" lang="en-US" sz="3600" b="1" i="0" u="none" strike="noStrike" kern="1200" cap="none" spc="0" normalizeH="0" baseline="0" noProof="0" dirty="0" smtClean="0">
                <a:ln>
                  <a:noFill/>
                </a:ln>
                <a:solidFill>
                  <a:prstClr val="black"/>
                </a:solidFill>
                <a:effectLst/>
                <a:uLnTx/>
                <a:uFillTx/>
              </a:rPr>
              <a:t> </a:t>
            </a:r>
            <a:r>
              <a:rPr kumimoji="0" lang="en-US" sz="3600" b="1" i="0" u="none" strike="noStrike" kern="1200" cap="none" spc="0" normalizeH="0" baseline="0" noProof="0" dirty="0" err="1" smtClean="0">
                <a:ln>
                  <a:noFill/>
                </a:ln>
                <a:solidFill>
                  <a:prstClr val="black"/>
                </a:solidFill>
                <a:effectLst/>
                <a:uLnTx/>
                <a:uFillTx/>
              </a:rPr>
              <a:t>tháng</a:t>
            </a:r>
            <a:r>
              <a:rPr lang="en-US" sz="3600" b="1" dirty="0">
                <a:solidFill>
                  <a:prstClr val="black"/>
                </a:solidFill>
              </a:rPr>
              <a:t> </a:t>
            </a:r>
            <a:r>
              <a:rPr lang="en-US" sz="3600" b="1" dirty="0" smtClean="0">
                <a:solidFill>
                  <a:prstClr val="black"/>
                </a:solidFill>
              </a:rPr>
              <a:t>2</a:t>
            </a:r>
            <a:r>
              <a:rPr kumimoji="0" lang="en-US" sz="3600" b="1" i="0" u="none" strike="noStrike" kern="1200" cap="none" spc="0" normalizeH="0" baseline="0" noProof="0" dirty="0" smtClean="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smtClean="0">
                <a:ln>
                  <a:noFill/>
                </a:ln>
                <a:solidFill>
                  <a:prstClr val="black"/>
                </a:solidFill>
                <a:effectLst/>
                <a:uLnTx/>
                <a:uFillTx/>
              </a:rPr>
              <a:t>2025</a:t>
            </a:r>
            <a:endParaRPr kumimoji="0" lang="en-US" sz="3600" b="1" i="0" u="none" strike="noStrike" kern="1200" cap="none" spc="0" normalizeH="0" baseline="0" noProof="0" dirty="0">
              <a:ln>
                <a:noFill/>
              </a:ln>
              <a:solidFill>
                <a:prstClr val="black"/>
              </a:solidFill>
              <a:effectLst/>
              <a:uLnTx/>
              <a:uFillTx/>
            </a:endParaRP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xmln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4"/>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974</Words>
  <Application>Microsoft Office PowerPoint</Application>
  <PresentationFormat>Widescreen</PresentationFormat>
  <Paragraphs>52</Paragraphs>
  <Slides>22</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微软雅黑</vt:lpstr>
      <vt:lpstr>Aptos</vt:lpstr>
      <vt:lpstr>Aptos Display</vt:lpstr>
      <vt:lpstr>Arial</vt:lpstr>
      <vt:lpstr>Calibri</vt:lpstr>
      <vt:lpstr>Calibri Light</vt:lpstr>
      <vt:lpstr>Cambria</vt:lpstr>
      <vt:lpstr>等线</vt:lpstr>
      <vt:lpstr>LNTH-LuoLuoNotangYuanTi 1</vt:lpstr>
      <vt:lpstr>SVN-Yahoo</vt:lpstr>
      <vt:lpstr>思源黑体 CN</vt:lpstr>
      <vt:lpstr>思源黑体 CN Bold</vt:lpstr>
      <vt:lpstr>胡晓波男神体</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 VUONG COMPUTER</cp:lastModifiedBy>
  <cp:revision>39</cp:revision>
  <dcterms:created xsi:type="dcterms:W3CDTF">2024-12-09T08:57:55Z</dcterms:created>
  <dcterms:modified xsi:type="dcterms:W3CDTF">2025-02-20T01:08:11Z</dcterms:modified>
</cp:coreProperties>
</file>