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257" r:id="rId3"/>
    <p:sldId id="516" r:id="rId4"/>
    <p:sldId id="517" r:id="rId5"/>
    <p:sldId id="518" r:id="rId6"/>
    <p:sldId id="519" r:id="rId7"/>
    <p:sldId id="520" r:id="rId8"/>
    <p:sldId id="521" r:id="rId9"/>
    <p:sldId id="522" r:id="rId10"/>
    <p:sldId id="483" r:id="rId11"/>
    <p:sldId id="494" r:id="rId12"/>
    <p:sldId id="527" r:id="rId13"/>
    <p:sldId id="528" r:id="rId14"/>
    <p:sldId id="529" r:id="rId15"/>
    <p:sldId id="531" r:id="rId16"/>
    <p:sldId id="530" r:id="rId17"/>
    <p:sldId id="504" r:id="rId18"/>
    <p:sldId id="526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1" d="100"/>
          <a:sy n="61" d="100"/>
        </p:scale>
        <p:origin x="924" y="6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19AF6A-7B79-479E-B9B6-6AB8BD5F3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4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92C7-0198-4344-8BDB-AF625B67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8247-F86F-46DA-8B32-6FFD5F0CC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2325-6ADD-4059-A5C8-A9CFDAB98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7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8D1E-0C1A-4671-936F-E12F8C5DB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A351-6816-408C-8364-FED966CB5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0A10F-D644-4AC8-95E0-5DED80B39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4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BA13-9E0D-4BE3-87A9-1377BED34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B4B9-74D8-4023-BB9E-A895CA4FF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F65A-CFA9-4710-B7FF-A1084CCFA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8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F691-77EC-447A-A224-4E098EF3C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7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DAC4-7D73-4EDE-9014-EC98F6FC8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3D38-FAF2-4C76-8712-D466A9743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35C3-8DC0-41CE-B6ED-02234C55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A2CCE8FA-C1C5-420E-B154-002968E94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130224" y="18864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350496" y="3303160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237928" y="242088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445840" y="1828007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847850" y="2852738"/>
            <a:ext cx="72342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2" y="9525"/>
            <a:ext cx="9433048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41425" y="2924175"/>
            <a:ext cx="86026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2" y="207484"/>
            <a:ext cx="10047287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052513"/>
            <a:ext cx="3027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5588" y="1700213"/>
            <a:ext cx="843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Trò chơi: </a:t>
            </a:r>
            <a:r>
              <a:rPr lang="en-US" sz="4400" b="1" i="1">
                <a:solidFill>
                  <a:srgbClr val="FF0000"/>
                </a:solidFill>
                <a:latin typeface="Cambria" pitchFamily="18" charset="0"/>
              </a:rPr>
              <a:t>“Nhịp điệu trồng cây”.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148013"/>
            <a:ext cx="14366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54325"/>
            <a:ext cx="900113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275138"/>
            <a:ext cx="12398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708275"/>
            <a:ext cx="1878013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941638"/>
            <a:ext cx="2185987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586038"/>
            <a:ext cx="249237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98500" y="549275"/>
            <a:ext cx="3033713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TRÒ CHƠI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Nhịp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Điệu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Trồng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cây</a:t>
            </a:r>
            <a:endParaRPr lang="en-US" sz="4800" b="1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8435" name="Picture 26" descr="20210409092320_wm_shs-am-nhac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71022"/>
          <a:stretch>
            <a:fillRect/>
          </a:stretch>
        </p:blipFill>
        <p:spPr bwMode="auto">
          <a:xfrm>
            <a:off x="4262438" y="138113"/>
            <a:ext cx="591978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6" descr="20210409092320_wm_shs-am-nhac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9" b="7256"/>
          <a:stretch>
            <a:fillRect/>
          </a:stretch>
        </p:blipFill>
        <p:spPr bwMode="auto">
          <a:xfrm>
            <a:off x="4549775" y="4745038"/>
            <a:ext cx="53943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6" descr="20210409092320_wm_shs-am-nha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8" b="52826"/>
          <a:stretch>
            <a:fillRect/>
          </a:stretch>
        </p:blipFill>
        <p:spPr bwMode="auto">
          <a:xfrm>
            <a:off x="4262438" y="1628775"/>
            <a:ext cx="58721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6" descr="20210409092320_wm_shs-am-nhac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4" b="34549"/>
          <a:stretch>
            <a:fillRect/>
          </a:stretch>
        </p:blipFill>
        <p:spPr bwMode="auto">
          <a:xfrm>
            <a:off x="4262438" y="2997200"/>
            <a:ext cx="61198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1946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32727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28738" y="2106613"/>
            <a:ext cx="16033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284538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09688" y="2997200"/>
            <a:ext cx="2952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4370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09688" y="3860800"/>
            <a:ext cx="6264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THƯỜNG THỨC ÂM NHẠC:</a:t>
            </a:r>
          </a:p>
        </p:txBody>
      </p:sp>
      <p:pic>
        <p:nvPicPr>
          <p:cNvPr id="20489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781050"/>
            <a:ext cx="56642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2997200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100138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95375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582025" y="2825750"/>
            <a:ext cx="7699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89238"/>
            <a:ext cx="93503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5113"/>
            <a:ext cx="9350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859088"/>
            <a:ext cx="93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900863" y="2847975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669213" y="2817813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605838" y="4630738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508500"/>
            <a:ext cx="936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508500"/>
            <a:ext cx="9350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508500"/>
            <a:ext cx="936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926263" y="4652963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669213" y="4622800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404938" y="2492375"/>
            <a:ext cx="8074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NHẠC CỤ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0213"/>
            <a:ext cx="770413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26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66"/>
          <a:stretch>
            <a:fillRect/>
          </a:stretch>
        </p:blipFill>
        <p:spPr bwMode="auto">
          <a:xfrm>
            <a:off x="1746250" y="1052513"/>
            <a:ext cx="74850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9392</TotalTime>
  <Words>147</Words>
  <Application>Microsoft Office PowerPoint</Application>
  <PresentationFormat>Custom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trangphamminh1105@gmail.com</cp:lastModifiedBy>
  <cp:revision>626</cp:revision>
  <dcterms:created xsi:type="dcterms:W3CDTF">2010-04-30T18:19:48Z</dcterms:created>
  <dcterms:modified xsi:type="dcterms:W3CDTF">2025-02-13T13:11:11Z</dcterms:modified>
</cp:coreProperties>
</file>