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3" r:id="rId2"/>
    <p:sldId id="472" r:id="rId3"/>
    <p:sldId id="470" r:id="rId4"/>
    <p:sldId id="469" r:id="rId5"/>
    <p:sldId id="467" r:id="rId6"/>
    <p:sldId id="4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40" y="523357"/>
            <a:ext cx="1905266" cy="1790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406" y="1714148"/>
            <a:ext cx="3591426" cy="600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246" y="2314306"/>
            <a:ext cx="3876754" cy="2949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14306"/>
            <a:ext cx="2940508" cy="2419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6035" y="4305347"/>
            <a:ext cx="2985024" cy="25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5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881" y="0"/>
            <a:ext cx="3707119" cy="2953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6419" y="2600301"/>
            <a:ext cx="1469365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Hoa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trà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608452" cy="29533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8806" y="2616099"/>
            <a:ext cx="1469365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Hoa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6123"/>
            <a:ext cx="4631756" cy="32000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4659" y="3252499"/>
            <a:ext cx="1469365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Hoa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723" y="3252499"/>
            <a:ext cx="4278277" cy="31936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66869" y="6029301"/>
            <a:ext cx="1469365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Hoa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lan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2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3" y="804150"/>
            <a:ext cx="3648584" cy="60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4457"/>
            <a:ext cx="3579242" cy="2913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331" y="804150"/>
            <a:ext cx="3566916" cy="3378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671" y="3355319"/>
            <a:ext cx="2797567" cy="34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3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079"/>
            <a:ext cx="3261248" cy="30515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5709" y="2911633"/>
            <a:ext cx="1469365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táo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468050" cy="2988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9845" y="5999767"/>
            <a:ext cx="1738115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chuối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878" y="213079"/>
            <a:ext cx="4402122" cy="29597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64060" y="2819866"/>
            <a:ext cx="1847077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Chùm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nho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746" y="3429000"/>
            <a:ext cx="3560501" cy="29237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81882" y="3429000"/>
            <a:ext cx="1469365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lê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8" y="755695"/>
            <a:ext cx="8154538" cy="676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260" y="1511124"/>
            <a:ext cx="3529057" cy="4761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091" y="1519769"/>
            <a:ext cx="3007696" cy="2062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001" y="3670224"/>
            <a:ext cx="3985996" cy="26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7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024" y="449027"/>
            <a:ext cx="4279624" cy="6004671"/>
          </a:xfrm>
          <a:prstGeom prst="rect">
            <a:avLst/>
          </a:prstGeom>
        </p:spPr>
      </p:pic>
      <p:pic>
        <p:nvPicPr>
          <p:cNvPr id="1026" name="Picture 2" descr="Có thể là hình minh họa về h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5" y="449026"/>
            <a:ext cx="4213942" cy="60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3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16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136</cp:revision>
  <dcterms:created xsi:type="dcterms:W3CDTF">2021-01-29T04:19:07Z</dcterms:created>
  <dcterms:modified xsi:type="dcterms:W3CDTF">2025-02-19T13:06:29Z</dcterms:modified>
</cp:coreProperties>
</file>