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82" r:id="rId3"/>
    <p:sldId id="283" r:id="rId4"/>
    <p:sldId id="284" r:id="rId5"/>
    <p:sldId id="285" r:id="rId6"/>
    <p:sldId id="286" r:id="rId7"/>
    <p:sldId id="287" r:id="rId8"/>
    <p:sldId id="288" r:id="rId9"/>
    <p:sldId id="273" r:id="rId10"/>
    <p:sldId id="258" r:id="rId11"/>
    <p:sldId id="279" r:id="rId12"/>
    <p:sldId id="263" r:id="rId13"/>
    <p:sldId id="280" r:id="rId14"/>
    <p:sldId id="281" r:id="rId15"/>
    <p:sldId id="268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C1899-A55F-460D-859C-BBEAD62A08BA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A164F-BBEC-4A0A-9AE3-6543B1FEF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9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hướng</a:t>
            </a:r>
            <a:r>
              <a:rPr lang="en-US" baseline="0" dirty="0" smtClean="0"/>
              <a:t> dẫn </a:t>
            </a:r>
            <a:r>
              <a:rPr lang="en-US" baseline="0" dirty="0" err="1" smtClean="0"/>
              <a:t>hs</a:t>
            </a:r>
            <a:r>
              <a:rPr lang="en-US" baseline="0" smtClean="0"/>
              <a:t> Tô chữ hoa N. </a:t>
            </a:r>
            <a:r>
              <a:rPr lang="en-US" baseline="0" dirty="0" smtClean="0"/>
              <a:t>GV hỏi để khai thác cho HS hiểu kĩ thuật viết (chữ đầu câu viết hoa, cuối câu có dấu chấm, khoảng cách các chữ bằng 1 con chữ o…)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04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8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50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5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88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63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5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8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9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12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0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1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98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9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33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4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7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2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7C2F-2931-42B3-9F95-20E2B764A02E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54F7-E900-4266-ACF5-F01CA611E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9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CEF851F-4C9B-4ED8-A706-7687066F5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2/15/2022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16"/>
            <a:fld id="{46F2045C-80A1-433A-B3B9-3018D210B4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5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9" y="528651"/>
            <a:ext cx="11731339" cy="351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9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332288" y="88900"/>
            <a:ext cx="2578100" cy="7858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Nghe 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984250"/>
            <a:ext cx="10541000" cy="578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0938" y="2988858"/>
            <a:ext cx="11845431" cy="2863097"/>
            <a:chOff x="295041" y="3689017"/>
            <a:chExt cx="8884074" cy="2147323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041" y="3689017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529168" y="4185597"/>
              <a:ext cx="8649947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8516"/>
              <a:r>
                <a:rPr lang="en-US" sz="4400" b="1" dirty="0" smtClean="0">
                  <a:solidFill>
                    <a:srgbClr val="EEECE1">
                      <a:lumMod val="10000"/>
                    </a:srgbClr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Các bạn đều thích bức tranh bông hoa bốn </a:t>
              </a:r>
              <a:endParaRPr lang="en-US" sz="4400" b="1" dirty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59305" y="3819448"/>
            <a:ext cx="864333" cy="283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57984" y="5772870"/>
            <a:ext cx="10049163" cy="615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39511" y="5787566"/>
            <a:ext cx="10049163" cy="615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431650"/>
            <a:ext cx="12309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516"/>
            <a:r>
              <a:rPr lang="en-US" sz="4267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cánh</a:t>
            </a:r>
            <a:r>
              <a:rPr lang="en-US" sz="4400" b="1" dirty="0" smtClean="0">
                <a:solidFill>
                  <a:srgbClr val="EEECE1">
                    <a:lumMod val="10000"/>
                  </a:srgb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 Bức tranh được treo ở góc sáng tạo của lớp. </a:t>
            </a:r>
            <a:endParaRPr lang="en-US" sz="44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39511" y="5774678"/>
            <a:ext cx="10049163" cy="6155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71" tIns="60936" rIns="121871" bIns="60936" rtlCol="0">
            <a:spAutoFit/>
          </a:bodyPr>
          <a:lstStyle/>
          <a:p>
            <a:pPr algn="ctr" defTabSz="1218516"/>
            <a:r>
              <a:rPr lang="en-US" sz="32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Khoảng cách giữa các chữ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62487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Không có mô tả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1713"/>
            <a:ext cx="12192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8750" y="2219325"/>
            <a:ext cx="11887200" cy="106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59" name="TextBox 10"/>
          <p:cNvSpPr txBox="1">
            <a:spLocks noChangeArrowheads="1"/>
          </p:cNvSpPr>
          <p:nvPr/>
        </p:nvSpPr>
        <p:spPr bwMode="auto">
          <a:xfrm>
            <a:off x="139700" y="2395538"/>
            <a:ext cx="1173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l?    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..ắn nót       ánh ..ắng      im ..ặng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5738" y="3913188"/>
            <a:ext cx="11887200" cy="106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66688" y="4089400"/>
            <a:ext cx="1173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gh?    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….i chép       ..ần gũi      gọn ..àng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13538" y="2397125"/>
            <a:ext cx="1390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21038" y="2395538"/>
            <a:ext cx="46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283700" y="2382838"/>
            <a:ext cx="327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473450" y="4076700"/>
            <a:ext cx="725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2050" y="4076700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510713" y="4092575"/>
            <a:ext cx="4413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592" y="1694552"/>
            <a:ext cx="4762500" cy="4416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" y="461554"/>
            <a:ext cx="11469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508000" y="1676401"/>
            <a:ext cx="1087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0000CC"/>
                </a:solidFill>
                <a:latin typeface="VNI-Times" pitchFamily="2" charset="0"/>
                <a:sym typeface="Wingdings" pitchFamily="2" charset="2"/>
              </a:rPr>
              <a:t>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Làm tiếp các bài tập vào vở ô ly ( nếu chưa làm xong)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mso61BA0.e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85" y="3952876"/>
            <a:ext cx="4167716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mso61BA0.e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924800" y="3952876"/>
            <a:ext cx="42672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CRNRC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0"/>
            <a:ext cx="254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RNRC4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9958388" y="-319087"/>
            <a:ext cx="19145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219200" y="3657600"/>
            <a:ext cx="9753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 </a:t>
            </a:r>
            <a:r>
              <a:rPr lang="en-US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bị: Đọc trước bài: Cây bàng và lớp học - Trang 54</a:t>
            </a:r>
            <a:endParaRPr lang="en-US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2743200" y="457200"/>
            <a:ext cx="6807200" cy="11890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503" grpId="0"/>
      <p:bldP spid="1065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" y="365673"/>
            <a:ext cx="11522632" cy="45069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9" y="4929851"/>
            <a:ext cx="10808339" cy="177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" y="425467"/>
            <a:ext cx="11211626" cy="37331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9" y="3851750"/>
            <a:ext cx="10862842" cy="241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992" y="1249428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200" i="1" dirty="0" err="1" smtClean="0">
                <a:solidFill>
                  <a:srgbClr val="FF0000"/>
                </a:solidFill>
                <a:latin typeface="UTM Avo" pitchFamily="18" charset="0"/>
              </a:rPr>
              <a:t>Vần</a:t>
            </a:r>
            <a:r>
              <a:rPr lang="en-US" sz="3200" i="1" dirty="0" smtClean="0">
                <a:latin typeface="UTM Avo" pitchFamily="18" charset="0"/>
              </a:rPr>
              <a:t>:  </a:t>
            </a:r>
            <a:r>
              <a:rPr lang="en-US" sz="3200" dirty="0" err="1" smtClean="0">
                <a:latin typeface="UTM Avo" pitchFamily="18" charset="0"/>
              </a:rPr>
              <a:t>oay</a:t>
            </a:r>
            <a:endParaRPr lang="en-US" sz="3200" dirty="0" smtClean="0">
              <a:latin typeface="UTM Avo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3200" i="1" dirty="0" err="1" smtClean="0">
                <a:solidFill>
                  <a:srgbClr val="FF0000"/>
                </a:solidFill>
                <a:latin typeface="UTM Avo" pitchFamily="18" charset="0"/>
              </a:rPr>
              <a:t>Từ</a:t>
            </a:r>
            <a:r>
              <a:rPr lang="en-US" sz="3200" i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UTM Avo" pitchFamily="18" charset="0"/>
              </a:rPr>
              <a:t>ngữ</a:t>
            </a:r>
            <a:r>
              <a:rPr lang="en-US" sz="3200" dirty="0" smtClean="0">
                <a:solidFill>
                  <a:srgbClr val="FF0000"/>
                </a:solidFill>
                <a:latin typeface="UTM Avo" pitchFamily="18" charset="0"/>
              </a:rPr>
              <a:t>:  </a:t>
            </a:r>
            <a:r>
              <a:rPr lang="en-US" sz="3200" dirty="0" err="1" smtClean="0">
                <a:latin typeface="UTM Avo" pitchFamily="18" charset="0"/>
              </a:rPr>
              <a:t>hí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hoáy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tỉ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mỉ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nhụy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hoa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nắn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nót</a:t>
            </a:r>
            <a:r>
              <a:rPr lang="en-US" sz="3200" dirty="0" smtClean="0">
                <a:latin typeface="UTM Avo" pitchFamily="18" charset="0"/>
              </a:rPr>
              <a:t>, </a:t>
            </a:r>
            <a:r>
              <a:rPr lang="en-US" sz="3200" dirty="0" err="1" smtClean="0">
                <a:latin typeface="UTM Avo" pitchFamily="18" charset="0"/>
              </a:rPr>
              <a:t>sáng</a:t>
            </a:r>
            <a:r>
              <a:rPr lang="en-US" sz="3200" dirty="0" smtClean="0">
                <a:latin typeface="UTM Avo" pitchFamily="18" charset="0"/>
              </a:rPr>
              <a:t> </a:t>
            </a:r>
            <a:r>
              <a:rPr lang="en-US" sz="3200" dirty="0" err="1" smtClean="0">
                <a:latin typeface="UTM Avo" pitchFamily="18" charset="0"/>
              </a:rPr>
              <a:t>tạo</a:t>
            </a:r>
            <a:endParaRPr lang="en-US" sz="3200" dirty="0"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9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3" y="425467"/>
            <a:ext cx="11211626" cy="37331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9" y="3851750"/>
            <a:ext cx="10862842" cy="2411261"/>
          </a:xfrm>
          <a:prstGeom prst="rect">
            <a:avLst/>
          </a:prstGeom>
        </p:spPr>
      </p:pic>
      <p:sp>
        <p:nvSpPr>
          <p:cNvPr id="3" name="Left Brace 2"/>
          <p:cNvSpPr/>
          <p:nvPr/>
        </p:nvSpPr>
        <p:spPr>
          <a:xfrm>
            <a:off x="610999" y="1102290"/>
            <a:ext cx="591500" cy="1691014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5677" y="1966586"/>
            <a:ext cx="2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726509" y="3006248"/>
            <a:ext cx="475989" cy="2747366"/>
          </a:xfrm>
          <a:prstGeom prst="lef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5677" y="4056765"/>
            <a:ext cx="28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" y="460288"/>
            <a:ext cx="10945824" cy="5915460"/>
          </a:xfrm>
        </p:spPr>
      </p:pic>
    </p:spTree>
    <p:extLst>
      <p:ext uri="{BB962C8B-B14F-4D97-AF65-F5344CB8AC3E}">
        <p14:creationId xmlns:p14="http://schemas.microsoft.com/office/powerpoint/2010/main" val="134258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5" y="353601"/>
            <a:ext cx="11416824" cy="2140655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0" y="2568544"/>
            <a:ext cx="11246313" cy="27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29221" y="3182875"/>
            <a:ext cx="1107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đoàn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6839" y="3993434"/>
            <a:ext cx="14342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7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4338" y="788988"/>
            <a:ext cx="10948987" cy="7731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Chọn từ ngữ để hoàn thiện câu  và viết vào vở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084388"/>
            <a:ext cx="7766050" cy="106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01950" y="2260600"/>
            <a:ext cx="7143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tô vẽ        dòng chữ       hí hoáy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420314"/>
            <a:ext cx="11246313" cy="27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38365" y="4034645"/>
            <a:ext cx="110709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Phương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ngắm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nhìn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400" b="1" dirty="0" smtClean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nắn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nót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25262" y="4833200"/>
            <a:ext cx="3660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rên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400" b="1" dirty="0" smtClean="0">
              <a:solidFill>
                <a:schemeClr val="bg2">
                  <a:lumMod val="10000"/>
                </a:schemeClr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66" y="335560"/>
            <a:ext cx="9387281" cy="626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1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259</Words>
  <Application>Microsoft Office PowerPoint</Application>
  <PresentationFormat>Custom</PresentationFormat>
  <Paragraphs>30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62</cp:revision>
  <dcterms:created xsi:type="dcterms:W3CDTF">2021-01-08T15:14:22Z</dcterms:created>
  <dcterms:modified xsi:type="dcterms:W3CDTF">2022-02-15T08:02:31Z</dcterms:modified>
</cp:coreProperties>
</file>