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7" r:id="rId2"/>
    <p:sldId id="408" r:id="rId3"/>
    <p:sldId id="440" r:id="rId4"/>
    <p:sldId id="438" r:id="rId5"/>
    <p:sldId id="439" r:id="rId6"/>
    <p:sldId id="442" r:id="rId7"/>
    <p:sldId id="444" r:id="rId8"/>
    <p:sldId id="340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99"/>
    <a:srgbClr val="FF7C80"/>
    <a:srgbClr val="0000CC"/>
    <a:srgbClr val="EDF6F7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55" d="100"/>
          <a:sy n="55" d="100"/>
        </p:scale>
        <p:origin x="564" y="7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8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vi-VN" altLang="en-US" sz="3500" b="1" dirty="0">
                <a:solidFill>
                  <a:srgbClr val="FF0066"/>
                </a:solidFill>
                <a:latin typeface="Times New Roman" pitchFamily="18" charset="0"/>
              </a:rPr>
              <a:t>HÙNG THẮNG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3904603"/>
            <a:ext cx="10928600" cy="265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T160.TỪ CÓ NGHĨA GIỐNG NHAU; DẤU GẠCH NGANG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186576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746919" y="762000"/>
            <a:ext cx="14935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1.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8318" y="2362200"/>
            <a:ext cx="14935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tưới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ngả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Thỏ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đợi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746919" y="685800"/>
            <a:ext cx="14859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1.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Tìm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nghĩa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giống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với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mỗi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in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đậm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dưới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đây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075628"/>
              </p:ext>
            </p:extLst>
          </p:nvPr>
        </p:nvGraphicFramePr>
        <p:xfrm>
          <a:off x="746919" y="2514600"/>
          <a:ext cx="15011400" cy="47244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653592">
                  <a:extLst>
                    <a:ext uri="{9D8B030D-6E8A-4147-A177-3AD203B41FA5}">
                      <a16:colId xmlns:a16="http://schemas.microsoft.com/office/drawing/2014/main" val="211763045"/>
                    </a:ext>
                  </a:extLst>
                </a:gridCol>
                <a:gridCol w="11357808">
                  <a:extLst>
                    <a:ext uri="{9D8B030D-6E8A-4147-A177-3AD203B41FA5}">
                      <a16:colId xmlns:a16="http://schemas.microsoft.com/office/drawing/2014/main" val="2684891778"/>
                    </a:ext>
                  </a:extLst>
                </a:gridCol>
              </a:tblGrid>
              <a:tr h="157480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4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en-US" sz="4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đậm</a:t>
                      </a:r>
                      <a:endParaRPr lang="en-US" sz="4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4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4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4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giống</a:t>
                      </a:r>
                      <a:endParaRPr lang="en-US" sz="4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641596"/>
                  </a:ext>
                </a:extLst>
              </a:tr>
              <a:tr h="1574800">
                <a:tc>
                  <a:txBody>
                    <a:bodyPr/>
                    <a:lstStyle/>
                    <a:p>
                      <a:r>
                        <a:rPr lang="en-US" sz="4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Chăm</a:t>
                      </a:r>
                      <a:r>
                        <a:rPr lang="en-US" sz="4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endParaRPr lang="en-US" sz="4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266691"/>
                  </a:ext>
                </a:extLst>
              </a:tr>
              <a:tr h="1574800">
                <a:tc>
                  <a:txBody>
                    <a:bodyPr/>
                    <a:lstStyle/>
                    <a:p>
                      <a:r>
                        <a:rPr lang="en-US" sz="4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Kiên</a:t>
                      </a:r>
                      <a:r>
                        <a:rPr lang="en-US" sz="4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nhẫn</a:t>
                      </a:r>
                      <a:endParaRPr lang="en-US" sz="4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428476"/>
                  </a:ext>
                </a:extLst>
              </a:tr>
            </a:tbl>
          </a:graphicData>
        </a:graphic>
      </p:graphicFrame>
      <p:sp>
        <p:nvSpPr>
          <p:cNvPr id="21" name="Rectangle 20"/>
          <p:cNvSpPr/>
          <p:nvPr/>
        </p:nvSpPr>
        <p:spPr>
          <a:xfrm>
            <a:off x="5014119" y="3962400"/>
            <a:ext cx="9220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Siêng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….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56919" y="6018697"/>
            <a:ext cx="1082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nại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bỉ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….</a:t>
            </a:r>
          </a:p>
        </p:txBody>
      </p:sp>
    </p:spTree>
    <p:extLst>
      <p:ext uri="{BB962C8B-B14F-4D97-AF65-F5344CB8AC3E}">
        <p14:creationId xmlns:p14="http://schemas.microsoft.com/office/powerpoint/2010/main" val="40872837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18319" y="606275"/>
            <a:ext cx="149568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2.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 – 3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29307" y="2743200"/>
            <a:ext cx="844631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thắm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lơ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thẫm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um, …..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18319" y="5282643"/>
            <a:ext cx="2971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75617" y="1981200"/>
            <a:ext cx="7101021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18320" y="5959751"/>
            <a:ext cx="86572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636859"/>
            <a:ext cx="93375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vi-VN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Rặng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um.  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919" y="7313967"/>
            <a:ext cx="89715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823119" y="923131"/>
            <a:ext cx="14859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3. Lời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dâu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42119" y="3679686"/>
            <a:ext cx="15392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Thỏ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hốt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hoảng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/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khẩn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Cho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lả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6209053"/>
      </p:ext>
    </p:extLst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13519" y="304800"/>
            <a:ext cx="15773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3. Lời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thỏ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đàn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đánh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bằng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dâu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Nêu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vị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trí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01929" y="1874460"/>
            <a:ext cx="139662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Hãy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tìm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lời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thỏ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đàn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</a:p>
        </p:txBody>
      </p:sp>
      <p:sp>
        <p:nvSpPr>
          <p:cNvPr id="2" name="Rectangle 1"/>
          <p:cNvSpPr/>
          <p:nvPr/>
        </p:nvSpPr>
        <p:spPr>
          <a:xfrm>
            <a:off x="899319" y="2540126"/>
            <a:ext cx="91810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Lời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3" name="Rectangle 2"/>
          <p:cNvSpPr/>
          <p:nvPr/>
        </p:nvSpPr>
        <p:spPr>
          <a:xfrm>
            <a:off x="701929" y="3200400"/>
            <a:ext cx="1483354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Lời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đói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lả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741162" y="4697063"/>
            <a:ext cx="147943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những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899319" y="5265003"/>
            <a:ext cx="12649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 algn="just">
              <a:buFontTx/>
              <a:buChar char="-"/>
              <a:defRPr/>
            </a:pP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48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41162" y="6096000"/>
            <a:ext cx="136523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(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127920" y="7665661"/>
            <a:ext cx="96847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262718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" grpId="0"/>
      <p:bldP spid="3" grpId="0"/>
      <p:bldP spid="4" grpId="0"/>
      <p:bldP spid="19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37319" y="381000"/>
            <a:ext cx="15925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3. Lời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thỏ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đàn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đánh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bằng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dâu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Nêu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vị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trí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37320" y="2590800"/>
            <a:ext cx="15544800" cy="2674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nl-NL" sz="4800" b="1" dirty="0">
                <a:solidFill>
                  <a:srgbClr val="FF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 biết vị trí của dấu gạch ngang trong đoạn văn: Khi dùng để miêu tả lời nói của sự vật và chúng được đứng ở vị trí đầu câu.</a:t>
            </a:r>
            <a:endParaRPr lang="en-US" sz="4800" b="1" dirty="0">
              <a:solidFill>
                <a:srgbClr val="FF006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76104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9574</TotalTime>
  <Words>485</Words>
  <Application>Microsoft Office PowerPoint</Application>
  <PresentationFormat>Custom</PresentationFormat>
  <Paragraphs>38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Vũ Thị Diễm</cp:lastModifiedBy>
  <cp:revision>1041</cp:revision>
  <dcterms:created xsi:type="dcterms:W3CDTF">2008-09-09T22:52:10Z</dcterms:created>
  <dcterms:modified xsi:type="dcterms:W3CDTF">2025-02-24T03:23:52Z</dcterms:modified>
</cp:coreProperties>
</file>