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11088415" r:id="rId3"/>
    <p:sldId id="11088416" r:id="rId4"/>
    <p:sldId id="11088417" r:id="rId5"/>
    <p:sldId id="11088418" r:id="rId6"/>
    <p:sldId id="11088419" r:id="rId7"/>
    <p:sldId id="11088420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174"/>
      </p:cViewPr>
      <p:guideLst>
        <p:guide orient="horz" pos="2160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23C32-6634-438F-9C39-4E163EE6D32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67E32-9651-4253-B0D9-9224F69F15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top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0" descr="FIREWRK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1" descr="FIREWRK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524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5029200" y="3048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5867400" y="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6553200" y="3810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6248400" y="12954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5257800" y="12192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0" name="Text Box 18"/>
          <p:cNvSpPr txBox="1"/>
          <p:nvPr/>
        </p:nvSpPr>
        <p:spPr>
          <a:xfrm>
            <a:off x="2300605" y="1932305"/>
            <a:ext cx="7252970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IẾNG VIỆT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  <a:endParaRPr lang="vi-VN" altLang="vi-VN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vi-VN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 : Khủng long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vi-VN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304" y="559390"/>
            <a:ext cx="10922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" t="1718" r="68037" b="8524"/>
          <a:stretch>
            <a:fillRect/>
          </a:stretch>
        </p:blipFill>
        <p:spPr>
          <a:xfrm>
            <a:off x="934776" y="1522586"/>
            <a:ext cx="3871247" cy="2620538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70" t="2399" r="35110" b="8524"/>
          <a:stretch>
            <a:fillRect/>
          </a:stretch>
        </p:blipFill>
        <p:spPr>
          <a:xfrm>
            <a:off x="6527279" y="1478261"/>
            <a:ext cx="3871247" cy="2600684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57" t="2399" r="2023" b="8524"/>
          <a:stretch>
            <a:fillRect/>
          </a:stretch>
        </p:blipFill>
        <p:spPr>
          <a:xfrm>
            <a:off x="4335516" y="3940337"/>
            <a:ext cx="3871247" cy="2600684"/>
          </a:xfrm>
          <a:prstGeom prst="rect">
            <a:avLst/>
          </a:prstGeom>
        </p:spPr>
      </p:pic>
      <p:sp>
        <p:nvSpPr>
          <p:cNvPr id="19" name="Rounded Rectangle 7"/>
          <p:cNvSpPr/>
          <p:nvPr/>
        </p:nvSpPr>
        <p:spPr>
          <a:xfrm>
            <a:off x="2136140" y="4350385"/>
            <a:ext cx="1859915" cy="53149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8"/>
          <p:cNvSpPr/>
          <p:nvPr/>
        </p:nvSpPr>
        <p:spPr>
          <a:xfrm>
            <a:off x="8546459" y="4220413"/>
            <a:ext cx="1017282" cy="53165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9"/>
          <p:cNvSpPr/>
          <p:nvPr/>
        </p:nvSpPr>
        <p:spPr>
          <a:xfrm>
            <a:off x="5756752" y="6345287"/>
            <a:ext cx="1351254" cy="53165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bldLvl="0" animBg="1"/>
      <p:bldP spid="20" grpId="0" bldLvl="0" animBg="1"/>
      <p:bldP spid="2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0933" y="772279"/>
            <a:ext cx="10688714" cy="5162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– 5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 Ý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730" y="270003"/>
            <a:ext cx="11745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– 5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603" y="1579728"/>
            <a:ext cx="10688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xòe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vọng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xòe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2809" y="3329928"/>
            <a:ext cx="114391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Ý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1" y="807255"/>
            <a:ext cx="3990237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749" y="807255"/>
            <a:ext cx="3871913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662" y="830129"/>
            <a:ext cx="3871913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0933" y="772279"/>
            <a:ext cx="106887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xòe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vọng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xòe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>
            <a:fillRect/>
          </a:stretch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>
            <a:fillRect/>
          </a:stretch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>
            <a:fillRect/>
          </a:stretch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>
            <a:fillRect/>
          </a:stretch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>
            <a:fillRect/>
          </a:stretch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8640" y="3621003"/>
            <a:ext cx="4128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Tạm</a:t>
            </a:r>
            <a:r>
              <a:rPr kumimoji="0" lang="en-US" altLang="zh-CN" sz="6400" b="1" i="0" u="none" strike="noStrike" kern="1200" cap="none" spc="-400" normalizeH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biệt</a:t>
            </a:r>
            <a:r>
              <a:rPr kumimoji="0" lang="en-US" altLang="zh-CN" sz="6400" b="1" i="0" u="none" strike="noStrike" kern="1200" cap="none" spc="-400" normalizeH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các</a:t>
            </a:r>
            <a:r>
              <a:rPr kumimoji="0" lang="en-US" altLang="zh-CN" sz="6400" b="1" i="0" u="none" strike="noStrike" kern="1200" cap="none" spc="-400" normalizeH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con</a:t>
            </a:r>
            <a:endParaRPr kumimoji="0" lang="zh-CN" altLang="en-US" sz="6400" b="1" i="0" u="none" strike="noStrike" kern="1200" cap="none" spc="-40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  <p:sp>
        <p:nvSpPr>
          <p:cNvPr id="14" name="灯片编号占位符 5"/>
          <p:cNvSpPr txBox="1"/>
          <p:nvPr/>
        </p:nvSpPr>
        <p:spPr>
          <a:xfrm>
            <a:off x="8972773" y="651603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Design by: Hương Thảo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1215</Words>
  <Application>WPS Presentation</Application>
  <PresentationFormat>Custom</PresentationFormat>
  <Paragraphs>35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Arial</vt:lpstr>
      <vt:lpstr>SimSun</vt:lpstr>
      <vt:lpstr>Wingdings</vt:lpstr>
      <vt:lpstr>Kalam</vt:lpstr>
      <vt:lpstr>Segoe Print</vt:lpstr>
      <vt:lpstr>Montserrat</vt:lpstr>
      <vt:lpstr>Arial</vt:lpstr>
      <vt:lpstr>Times New Roman</vt:lpstr>
      <vt:lpstr>Arial-Rounded</vt:lpstr>
      <vt:lpstr>Segoe UI Symbol</vt:lpstr>
      <vt:lpstr>Segoe UI Black</vt:lpstr>
      <vt:lpstr>方正粗圆_GBK</vt:lpstr>
      <vt:lpstr>Calibri</vt:lpstr>
      <vt:lpstr>Microsoft YaHei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Hợi Vũ Thị</cp:lastModifiedBy>
  <cp:revision>18</cp:revision>
  <dcterms:created xsi:type="dcterms:W3CDTF">2021-08-01T08:47:00Z</dcterms:created>
  <dcterms:modified xsi:type="dcterms:W3CDTF">2025-02-25T07:47:07Z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70D548150AFA4D2AA6CBB4158B319B92_12</vt:lpwstr>
  </property>
  <property fmtid="{D5CDD505-2E9C-101B-9397-08002B2CF9AE}" pid="3" name="KSOProductBuildVer">
    <vt:lpwstr>1033-12.2.0.20323</vt:lpwstr>
  </property>
</Properties>
</file>