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94" r:id="rId4"/>
    <p:sldId id="286" r:id="rId5"/>
    <p:sldId id="296" r:id="rId6"/>
    <p:sldId id="287" r:id="rId7"/>
    <p:sldId id="288" r:id="rId8"/>
    <p:sldId id="289" r:id="rId9"/>
    <p:sldId id="291" r:id="rId10"/>
    <p:sldId id="292" r:id="rId11"/>
    <p:sldId id="290" r:id="rId12"/>
    <p:sldId id="293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08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1" y="2840573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8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26-Feb-25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5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26-Feb-25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04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5" y="5875870"/>
            <a:ext cx="13835142" cy="1816100"/>
          </a:xfr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5" y="3875620"/>
            <a:ext cx="13835142" cy="2000249"/>
          </a:xfr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9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194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79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38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98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5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17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77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69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5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9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2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20"/>
            <a:ext cx="7191675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6"/>
            <a:ext cx="7191675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5" y="2046820"/>
            <a:ext cx="7194500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5" y="2899836"/>
            <a:ext cx="7194500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41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26-Feb-25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4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521441" y="1375011"/>
            <a:ext cx="13233758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876731" y="8602532"/>
            <a:ext cx="523182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379" y="8528304"/>
            <a:ext cx="3797882" cy="486833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86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1329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3"/>
            <a:ext cx="9099093" cy="7804151"/>
          </a:xfr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4"/>
            <a:ext cx="5354902" cy="62547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72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6"/>
            <a:ext cx="9765983" cy="5486400"/>
          </a:xfrm>
        </p:spPr>
        <p:txBody>
          <a:bodyPr/>
          <a:lstStyle>
            <a:lvl1pPr marL="0" indent="0">
              <a:buNone/>
              <a:defRPr sz="5732"/>
            </a:lvl1pPr>
            <a:lvl2pPr marL="812597" indent="0">
              <a:buNone/>
              <a:defRPr sz="5065"/>
            </a:lvl2pPr>
            <a:lvl3pPr marL="1625194" indent="0">
              <a:buNone/>
              <a:defRPr sz="4265"/>
            </a:lvl3pPr>
            <a:lvl4pPr marL="2437790" indent="0">
              <a:buNone/>
              <a:defRPr sz="3599"/>
            </a:lvl4pPr>
            <a:lvl5pPr marL="3250387" indent="0">
              <a:buNone/>
              <a:defRPr sz="3599"/>
            </a:lvl5pPr>
            <a:lvl6pPr marL="4062984" indent="0">
              <a:buNone/>
              <a:defRPr sz="3599"/>
            </a:lvl6pPr>
            <a:lvl7pPr marL="4875581" indent="0">
              <a:buNone/>
              <a:defRPr sz="3599"/>
            </a:lvl7pPr>
            <a:lvl8pPr marL="5688178" indent="0">
              <a:buNone/>
              <a:defRPr sz="3599"/>
            </a:lvl8pPr>
            <a:lvl9pPr marL="6500775" indent="0">
              <a:buNone/>
              <a:defRPr sz="35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5"/>
            <a:ext cx="9765983" cy="10731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86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4" y="366188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5" y="366188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05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392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61561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8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67" y="24534"/>
            <a:ext cx="16276638" cy="9094933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1324606" y="7276044"/>
            <a:ext cx="14371677" cy="1319473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744483" y="385747"/>
            <a:ext cx="14977081" cy="8029891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411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448145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26-Feb-25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26-Feb-25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Tm="0">
    <p:fade/>
  </p:transition>
  <p:txStyles>
    <p:titleStyle>
      <a:lvl1pPr algn="ctr" defTabSz="1625194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609449" indent="-609449" algn="l" defTabSz="1625194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1320470" indent="-507873" algn="l" defTabSz="1625194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203149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844089" indent="-406298" algn="l" defTabSz="1625194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3656685" indent="-406298" algn="l" defTabSz="1625194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446928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880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477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7073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19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9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38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98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581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178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775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51328" y="66732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HÙNG THẮNG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56951" y="5048485"/>
            <a:ext cx="14687528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54: PHÉP CỘNG TRONG PHẠM VI 10 000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751139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713881" y="471362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0A3E-37D0-DB61-7CA0-57C28E703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/>
              <a:t>Ghế ngồi trên khán đài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A2BDCA-A98D-3D55-06AE-2548A210B4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0"/>
            <a:ext cx="16139318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97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C59E-F350-CE4F-D59E-8A930FC8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vvv</a:t>
            </a:r>
          </a:p>
        </p:txBody>
      </p:sp>
      <p:pic>
        <p:nvPicPr>
          <p:cNvPr id="4" name="3 Tháng 1">
            <a:hlinkClick r:id="" action="ppaction://media"/>
            <a:extLst>
              <a:ext uri="{FF2B5EF4-FFF2-40B4-BE49-F238E27FC236}">
                <a16:creationId xmlns:a16="http://schemas.microsoft.com/office/drawing/2014/main" id="{ADEFD2D0-1539-2E18-99F1-5263F56FA6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919" y="152400"/>
            <a:ext cx="11811000" cy="7801504"/>
          </a:xfrm>
        </p:spPr>
      </p:pic>
    </p:spTree>
    <p:extLst>
      <p:ext uri="{BB962C8B-B14F-4D97-AF65-F5344CB8AC3E}">
        <p14:creationId xmlns:p14="http://schemas.microsoft.com/office/powerpoint/2010/main" val="149757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F476-E2A9-BF45-E7C1-261598462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4" name="Hát mẫu (Mới nhất)- Lớp Chúng Ta Đoàn Kết - Âm nhạc lớp 2 - Sách Cánh Diều - Hòa âm- Quang Quâ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CF59C28-BE42-2410-1872-1FF90AC651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5" y="1752600"/>
            <a:ext cx="16276638" cy="6567488"/>
          </a:xfrm>
        </p:spPr>
      </p:pic>
    </p:spTree>
    <p:extLst>
      <p:ext uri="{BB962C8B-B14F-4D97-AF65-F5344CB8AC3E}">
        <p14:creationId xmlns:p14="http://schemas.microsoft.com/office/powerpoint/2010/main" val="37016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0066" y="1716512"/>
            <a:ext cx="5902905" cy="677108"/>
            <a:chOff x="1470819" y="1921758"/>
            <a:chExt cx="3820318" cy="677108"/>
          </a:xfrm>
        </p:grpSpPr>
        <p:grpSp>
          <p:nvGrpSpPr>
            <p:cNvPr id="11" name="Group 10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04219" y="1921758"/>
              <a:ext cx="32869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):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81793" y="2667000"/>
            <a:ext cx="136239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spcAft>
                <a:spcPts val="0"/>
              </a:spcAft>
            </a:pP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Mẫu: 5 000 + 3 000 = ?</a:t>
            </a:r>
          </a:p>
          <a:p>
            <a:pPr marL="63500">
              <a:spcAft>
                <a:spcPts val="0"/>
              </a:spcAft>
            </a:pPr>
            <a:r>
              <a:rPr lang="en-US" sz="4400" b="1">
                <a:latin typeface="Times New Roman" panose="02020603050405020304" pitchFamily="18" charset="0"/>
                <a:ea typeface="Times New Roman" panose="02020603050405020304" pitchFamily="18" charset="0"/>
              </a:rPr>
              <a:t>	Nhẩm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5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+ 3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8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0">
              <a:spcAft>
                <a:spcPts val="0"/>
              </a:spcAft>
            </a:pPr>
            <a:r>
              <a:rPr lang="en-US" sz="4400" b="1">
                <a:latin typeface="Times New Roman" panose="02020603050405020304" pitchFamily="18" charset="0"/>
                <a:ea typeface="Times New Roman" panose="02020603050405020304" pitchFamily="18" charset="0"/>
              </a:rPr>
              <a:t>		  5 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000 + 3 000 = 8 000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63572" y="5318838"/>
            <a:ext cx="66987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lvl="0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 6 000 + 2 000 </a:t>
            </a:r>
            <a:r>
              <a:rPr lang="en-US" sz="5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?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6450" lvl="0" indent="-742950">
              <a:buAutoNum type="alphaLcParenR" startAt="2"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3 000 + 4 000 </a:t>
            </a:r>
            <a:r>
              <a:rPr lang="en-US" sz="5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?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6450" lvl="0" indent="-742950">
              <a:buAutoNum type="alphaLcParenR" startAt="2"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5 000 + 4 000 </a:t>
            </a:r>
            <a:r>
              <a:rPr lang="en-US" sz="5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?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6450" lvl="0" indent="-742950">
              <a:buAutoNum type="alphaLcParenR" startAt="2"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1 000 + 9 000 </a:t>
            </a:r>
            <a:r>
              <a:rPr lang="en-US" sz="5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?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7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F9332-74DA-B050-1EDA-5B4BF4E6F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E5A28FC-48D5-8AFA-AAC0-EA9C87EA4EB0}"/>
              </a:ext>
            </a:extLst>
          </p:cNvPr>
          <p:cNvGrpSpPr/>
          <p:nvPr/>
        </p:nvGrpSpPr>
        <p:grpSpPr>
          <a:xfrm>
            <a:off x="310066" y="1716512"/>
            <a:ext cx="5902905" cy="677108"/>
            <a:chOff x="1470819" y="1921758"/>
            <a:chExt cx="3820318" cy="6771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8ECA6F-FFF0-DF73-E391-C24E63DA7BCE}"/>
                </a:ext>
              </a:extLst>
            </p:cNvPr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8C4ECE-DBA6-E46D-FCCC-1BFE1AA85933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5CA9A8-A8FB-8691-F7D8-350DFDA12C80}"/>
                  </a:ext>
                </a:extLst>
              </p:cNvPr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8DB85F-1C55-2761-75B6-79C774960B60}"/>
                </a:ext>
              </a:extLst>
            </p:cNvPr>
            <p:cNvSpPr txBox="1"/>
            <p:nvPr/>
          </p:nvSpPr>
          <p:spPr>
            <a:xfrm>
              <a:off x="2004219" y="1921758"/>
              <a:ext cx="32869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nhẩm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(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theo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mẫu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):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81CE07C-18AB-700F-B140-3E905CCCE5AA}"/>
              </a:ext>
            </a:extLst>
          </p:cNvPr>
          <p:cNvSpPr/>
          <p:nvPr/>
        </p:nvSpPr>
        <p:spPr>
          <a:xfrm>
            <a:off x="3109119" y="3200400"/>
            <a:ext cx="8077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a)  6 000 + 2 000 = 8 000</a:t>
            </a:r>
          </a:p>
          <a:p>
            <a:pPr marL="806450" marR="0" lvl="0" indent="-74295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3 000 + 4 000 = 7 000</a:t>
            </a:r>
          </a:p>
          <a:p>
            <a:pPr marL="806450" marR="0" lvl="0" indent="-74295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5 000 + 4 000 = 9 000</a:t>
            </a:r>
          </a:p>
          <a:p>
            <a:pPr marL="806450" marR="0" lvl="0" indent="-74295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1 000 + 9 000 = 10 000</a:t>
            </a:r>
          </a:p>
        </p:txBody>
      </p:sp>
    </p:spTree>
    <p:extLst>
      <p:ext uri="{BB962C8B-B14F-4D97-AF65-F5344CB8AC3E}">
        <p14:creationId xmlns:p14="http://schemas.microsoft.com/office/powerpoint/2010/main" val="78626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0066" y="1716512"/>
            <a:ext cx="5902905" cy="677108"/>
            <a:chOff x="1470819" y="1921758"/>
            <a:chExt cx="3820318" cy="677108"/>
          </a:xfrm>
        </p:grpSpPr>
        <p:grpSp>
          <p:nvGrpSpPr>
            <p:cNvPr id="11" name="Group 10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04219" y="1921758"/>
              <a:ext cx="32869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nhẩm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(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theo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mẫu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):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81793" y="2667000"/>
            <a:ext cx="140049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Mẫu: 4 200 + 600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?</a:t>
            </a:r>
          </a:p>
          <a:p>
            <a:pPr marL="6350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2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+ 6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8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3500" lvl="0" algn="ctr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  4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+ 6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4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trăm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0" lvl="0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4 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200 + 600 = 4 800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75090" y="6019800"/>
            <a:ext cx="66987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a) 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00 +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00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806450" marR="0" lvl="0" indent="-74295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5 000 +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00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806450" marR="0" lvl="0" indent="-74295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8 6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00 + 200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806450" marR="0" lvl="0" indent="-74295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00 + 800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8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65919" y="1948946"/>
            <a:ext cx="15549978" cy="1446550"/>
            <a:chOff x="1470819" y="1921758"/>
            <a:chExt cx="9604496" cy="1446550"/>
          </a:xfrm>
        </p:grpSpPr>
        <p:grpSp>
          <p:nvGrpSpPr>
            <p:cNvPr id="39" name="Group 38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004219" y="1921758"/>
              <a:ext cx="90710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itchFamily="18" charset="0"/>
                </a:rPr>
                <a:t>Dế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mèn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đến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hang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tính có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nhất.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Dế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mèn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hang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?  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627663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>
          <a:xfrm>
            <a:off x="6614319" y="3505200"/>
            <a:ext cx="5311777" cy="2305224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00AF9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5 800 + 2 500 </a:t>
            </a:r>
          </a:p>
        </p:txBody>
      </p:sp>
    </p:spTree>
    <p:extLst>
      <p:ext uri="{BB962C8B-B14F-4D97-AF65-F5344CB8AC3E}">
        <p14:creationId xmlns:p14="http://schemas.microsoft.com/office/powerpoint/2010/main" val="233815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580" y="1721177"/>
            <a:ext cx="15885880" cy="2800767"/>
            <a:chOff x="1470819" y="1921758"/>
            <a:chExt cx="9604496" cy="2800767"/>
          </a:xfrm>
        </p:grpSpPr>
        <p:grpSp>
          <p:nvGrpSpPr>
            <p:cNvPr id="39" name="Group 38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004219" y="1921758"/>
              <a:ext cx="907109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bóng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khán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ở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đài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44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4 625 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vi-VN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ời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khán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giả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ở khán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đài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B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4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 số khán giả ở khán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đài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438 ng</a:t>
              </a:r>
              <a:r>
                <a:rPr lang="vi-VN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44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ời</a:t>
              </a:r>
              <a:r>
                <a:rPr lang="en-US" sz="4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Hỏi </a:t>
              </a:r>
              <a:r>
                <a:rPr lang="en-US" sz="4400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khán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giả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ở cả hai khán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đài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ng</a:t>
              </a:r>
              <a:r>
                <a:rPr lang="vi-VN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44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ời</a:t>
              </a: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66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0819-6F3D-D293-0741-63C4CCEB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Sân vận động Lạch Tray- Hải Phòng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49713E-5135-9EB4-EFF3-D6E5F01CC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16276637" cy="7696200"/>
          </a:xfrm>
        </p:spPr>
      </p:pic>
    </p:spTree>
    <p:extLst>
      <p:ext uri="{BB962C8B-B14F-4D97-AF65-F5344CB8AC3E}">
        <p14:creationId xmlns:p14="http://schemas.microsoft.com/office/powerpoint/2010/main" val="132978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1FA09-52A3-22A6-44A9-1EB24F44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/>
              <a:t>Khán đài A sân vận động Lạch Tray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90D344-FE41-93AA-4A5E-9AC7C193A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6276637" cy="7620000"/>
          </a:xfrm>
        </p:spPr>
      </p:pic>
    </p:spTree>
    <p:extLst>
      <p:ext uri="{BB962C8B-B14F-4D97-AF65-F5344CB8AC3E}">
        <p14:creationId xmlns:p14="http://schemas.microsoft.com/office/powerpoint/2010/main" val="927098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332</Words>
  <Application>Microsoft Office PowerPoint</Application>
  <PresentationFormat>Custom</PresentationFormat>
  <Paragraphs>40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印品黑体</vt:lpstr>
      <vt:lpstr>Office Theme</vt:lpstr>
      <vt:lpstr>020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Sân vận động Lạch Tray- Hải Phòng</vt:lpstr>
      <vt:lpstr>Khán đài A sân vận động Lạch Tray</vt:lpstr>
      <vt:lpstr>Ghế ngồi trên khán đài</vt:lpstr>
      <vt:lpstr>vvv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 NITRO 5</cp:lastModifiedBy>
  <cp:revision>159</cp:revision>
  <dcterms:created xsi:type="dcterms:W3CDTF">2022-07-10T01:37:20Z</dcterms:created>
  <dcterms:modified xsi:type="dcterms:W3CDTF">2025-02-26T02:11:54Z</dcterms:modified>
</cp:coreProperties>
</file>