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1" r:id="rId3"/>
  </p:sldMasterIdLst>
  <p:notesMasterIdLst>
    <p:notesMasterId r:id="rId10"/>
  </p:notesMasterIdLst>
  <p:sldIdLst>
    <p:sldId id="377" r:id="rId4"/>
    <p:sldId id="374" r:id="rId5"/>
    <p:sldId id="375" r:id="rId6"/>
    <p:sldId id="376" r:id="rId7"/>
    <p:sldId id="331" r:id="rId8"/>
    <p:sldId id="312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13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7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77800" y="558800"/>
            <a:ext cx="8813800" cy="4406900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77800" y="1586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0602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6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312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0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50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30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718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7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23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447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232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456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17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24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5B9E6F9-49A7-43E5-AB06-CEF2F90308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6594028-6525-4457-9820-22D8F044B913}"/>
              </a:ext>
            </a:extLst>
          </p:cNvPr>
          <p:cNvGrpSpPr/>
          <p:nvPr/>
        </p:nvGrpSpPr>
        <p:grpSpPr>
          <a:xfrm rot="289861">
            <a:off x="331123" y="895477"/>
            <a:ext cx="8069254" cy="2090561"/>
            <a:chOff x="6108939" y="2158445"/>
            <a:chExt cx="4413194" cy="278741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108939" y="2158445"/>
              <a:ext cx="4413194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TIẾT </a:t>
              </a:r>
              <a:r>
                <a:rPr kumimoji="0" lang="en-US" altLang="zh-CN" sz="3600" i="0" u="none" strike="noStrike" kern="1200" cap="none" spc="0" normalizeH="0" baseline="0" noProof="0" dirty="0" smtClean="0">
                  <a:ln w="1270">
                    <a:solidFill>
                      <a:srgbClr val="7C3C21"/>
                    </a:solidFill>
                  </a:ln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4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rộng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vốn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muông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thú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.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Dấu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chấm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dấu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chấm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dấu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chấm</a:t>
              </a:r>
              <a:r>
                <a:rPr lang="en-US" altLang="zh-CN" sz="3600" dirty="0" smtClean="0">
                  <a:ln w="1270">
                    <a:solidFill>
                      <a:srgbClr val="7C3C21"/>
                    </a:solidFill>
                  </a:ln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than</a:t>
              </a:r>
              <a:endParaRPr lang="en-US" altLang="zh-CN" sz="3600" dirty="0">
                <a:ln w="1270">
                  <a:solidFill>
                    <a:srgbClr val="7C3C21"/>
                  </a:solidFill>
                </a:ln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AE0F44D9-F013-433A-82ED-568645F72B13}"/>
                </a:ext>
              </a:extLst>
            </p:cNvPr>
            <p:cNvSpPr/>
            <p:nvPr/>
          </p:nvSpPr>
          <p:spPr>
            <a:xfrm>
              <a:off x="6755194" y="3053035"/>
              <a:ext cx="937380" cy="189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625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61" y="1090114"/>
            <a:ext cx="6194324" cy="3112951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783402" y="551503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ẩn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975" y="2408087"/>
            <a:ext cx="47481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5838" y="2988190"/>
            <a:ext cx="12585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5839" y="3715777"/>
            <a:ext cx="4719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5838" y="2238810"/>
            <a:ext cx="146500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gõ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7439" y="1692507"/>
            <a:ext cx="4572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0031" y="2909532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783402" y="551504"/>
            <a:ext cx="607662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rừng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34381" y="1553497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34381" y="2048958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34381" y="2544419"/>
            <a:ext cx="138634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4381" y="3039880"/>
            <a:ext cx="158299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34381" y="3535341"/>
            <a:ext cx="58993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4380" y="4030802"/>
            <a:ext cx="11798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0497" y="1553497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20497" y="2048958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20497" y="2544419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20497" y="303988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20497" y="353534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leo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20497" y="403080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436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783402" y="551504"/>
            <a:ext cx="60766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than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mèo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trèo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cau</a:t>
            </a: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phi </a:t>
            </a:r>
            <a:r>
              <a:rPr lang="en-US" sz="1600" dirty="0" err="1">
                <a:latin typeface="UTM Avo" panose="02040603050506020204" pitchFamily="18" charset="0"/>
              </a:rPr>
              <a:t>nhanh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Ôi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đẹp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20627" y="1475059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25068" y="1936498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27014" y="2360975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24866" y="2783265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3" y="536714"/>
            <a:ext cx="7593564" cy="4530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355F66-A617-4373-9B18-F16044AF01D7}"/>
              </a:ext>
            </a:extLst>
          </p:cNvPr>
          <p:cNvSpPr txBox="1"/>
          <p:nvPr/>
        </p:nvSpPr>
        <p:spPr>
          <a:xfrm>
            <a:off x="3309428" y="2047461"/>
            <a:ext cx="2326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3122835" y="1452871"/>
            <a:ext cx="3053393" cy="1527389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3332123" y="1710670"/>
            <a:ext cx="2583533" cy="25835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67628" tIns="35243" rIns="67628" bIns="35243" anchor="ctr"/>
          <a:lstStyle/>
          <a:p>
            <a:pPr algn="ctr" latinLnBrk="1"/>
            <a:endParaRPr lang="zh-CN" altLang="en-US" sz="975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98" y="1800739"/>
            <a:ext cx="2359039" cy="23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188843" y="178904"/>
            <a:ext cx="8766314" cy="368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574252" y="2654831"/>
            <a:ext cx="4075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843" y="63327"/>
            <a:ext cx="1848491" cy="14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171</Words>
  <Application>Microsoft Office PowerPoint</Application>
  <PresentationFormat>On-screen Show (16:9)</PresentationFormat>
  <Paragraphs>31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微软雅黑</vt:lpstr>
      <vt:lpstr>宋体</vt:lpstr>
      <vt:lpstr>微软雅黑 Light</vt:lpstr>
      <vt:lpstr>Arial</vt:lpstr>
      <vt:lpstr>Calibri</vt:lpstr>
      <vt:lpstr>Calibri Light</vt:lpstr>
      <vt:lpstr>Times New Roman</vt:lpstr>
      <vt:lpstr>UTM Avo</vt:lpstr>
      <vt:lpstr>小考拉体</vt:lpstr>
      <vt:lpstr>等线</vt:lpstr>
      <vt:lpstr>等线 Light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DELL</cp:lastModifiedBy>
  <cp:revision>142</cp:revision>
  <dcterms:created xsi:type="dcterms:W3CDTF">2017-03-04T06:55:50Z</dcterms:created>
  <dcterms:modified xsi:type="dcterms:W3CDTF">2025-02-27T01:26:29Z</dcterms:modified>
</cp:coreProperties>
</file>