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A5469-4CE9-443B-852E-73A27337F03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3D7DE-6D55-494C-883E-108823B4A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504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40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52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6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4E2-C258-48A2-A33B-71554ED1565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95E4D-AB65-46F8-9617-F78E98892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18615" y="106016"/>
            <a:ext cx="2666047" cy="1217817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88681" y="371010"/>
            <a:ext cx="6888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67274" y="1945982"/>
            <a:ext cx="4259115" cy="24354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en-US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39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0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20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1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170</Words>
  <Application>Microsoft Office PowerPoint</Application>
  <PresentationFormat>Widescreen</PresentationFormat>
  <Paragraphs>58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VIEN</dc:creator>
  <cp:lastModifiedBy>Admin</cp:lastModifiedBy>
  <cp:revision>5</cp:revision>
  <dcterms:created xsi:type="dcterms:W3CDTF">2022-02-16T01:20:52Z</dcterms:created>
  <dcterms:modified xsi:type="dcterms:W3CDTF">2025-02-26T12:01:47Z</dcterms:modified>
</cp:coreProperties>
</file>