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 id="2147483688" r:id="rId5"/>
    <p:sldMasterId id="2147483701" r:id="rId6"/>
  </p:sldMasterIdLst>
  <p:notesMasterIdLst>
    <p:notesMasterId r:id="rId34"/>
  </p:notesMasterIdLst>
  <p:sldIdLst>
    <p:sldId id="260" r:id="rId7"/>
    <p:sldId id="295" r:id="rId8"/>
    <p:sldId id="262" r:id="rId9"/>
    <p:sldId id="287" r:id="rId10"/>
    <p:sldId id="296" r:id="rId11"/>
    <p:sldId id="297" r:id="rId12"/>
    <p:sldId id="291" r:id="rId13"/>
    <p:sldId id="2634" r:id="rId14"/>
    <p:sldId id="258" r:id="rId15"/>
    <p:sldId id="261" r:id="rId16"/>
    <p:sldId id="300" r:id="rId17"/>
    <p:sldId id="2635" r:id="rId18"/>
    <p:sldId id="306" r:id="rId19"/>
    <p:sldId id="2636" r:id="rId20"/>
    <p:sldId id="307" r:id="rId21"/>
    <p:sldId id="285" r:id="rId22"/>
    <p:sldId id="279" r:id="rId23"/>
    <p:sldId id="2638" r:id="rId24"/>
    <p:sldId id="2641" r:id="rId25"/>
    <p:sldId id="2639" r:id="rId26"/>
    <p:sldId id="2640" r:id="rId27"/>
    <p:sldId id="2644" r:id="rId28"/>
    <p:sldId id="2642" r:id="rId29"/>
    <p:sldId id="2643" r:id="rId30"/>
    <p:sldId id="2645" r:id="rId31"/>
    <p:sldId id="292" r:id="rId32"/>
    <p:sldId id="29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C00"/>
    <a:srgbClr val="00FFFF"/>
    <a:srgbClr val="FA7496"/>
    <a:srgbClr val="FF3399"/>
    <a:srgbClr val="E4E5E8"/>
    <a:srgbClr val="000000"/>
    <a:srgbClr val="FFFFCC"/>
    <a:srgbClr val="CCCCFF"/>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474" autoAdjust="0"/>
  </p:normalViewPr>
  <p:slideViewPr>
    <p:cSldViewPr snapToGrid="0">
      <p:cViewPr varScale="1">
        <p:scale>
          <a:sx n="47" d="100"/>
          <a:sy n="47" d="100"/>
        </p:scale>
        <p:origin x="931"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16A490-8969-4D8D-989F-2BEB2D66A6FF}" type="datetimeFigureOut">
              <a:rPr lang="en-US" smtClean="0"/>
              <a:t>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936335-B69E-4D85-B7CC-E77266A875B5}" type="slidenum">
              <a:rPr lang="en-US" smtClean="0"/>
              <a:t>‹#›</a:t>
            </a:fld>
            <a:endParaRPr lang="en-US"/>
          </a:p>
        </p:txBody>
      </p:sp>
    </p:spTree>
    <p:extLst>
      <p:ext uri="{BB962C8B-B14F-4D97-AF65-F5344CB8AC3E}">
        <p14:creationId xmlns:p14="http://schemas.microsoft.com/office/powerpoint/2010/main" val="2284693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936335-B69E-4D85-B7CC-E77266A875B5}" type="slidenum">
              <a:rPr lang="en-US" smtClean="0"/>
              <a:t>23</a:t>
            </a:fld>
            <a:endParaRPr lang="en-US"/>
          </a:p>
        </p:txBody>
      </p:sp>
    </p:spTree>
    <p:extLst>
      <p:ext uri="{BB962C8B-B14F-4D97-AF65-F5344CB8AC3E}">
        <p14:creationId xmlns:p14="http://schemas.microsoft.com/office/powerpoint/2010/main" val="1700253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936335-B69E-4D85-B7CC-E77266A875B5}" type="slidenum">
              <a:rPr lang="en-US" smtClean="0"/>
              <a:t>24</a:t>
            </a:fld>
            <a:endParaRPr lang="en-US"/>
          </a:p>
        </p:txBody>
      </p:sp>
    </p:spTree>
    <p:extLst>
      <p:ext uri="{BB962C8B-B14F-4D97-AF65-F5344CB8AC3E}">
        <p14:creationId xmlns:p14="http://schemas.microsoft.com/office/powerpoint/2010/main" val="1859271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85E5-3499-79CD-D4A0-9A0FB777E0B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6FE1A-D2E8-9FED-7353-D9A0531657C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486936-4C26-1DD1-42CF-5A856BBC468C}"/>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2/24/2025</a:t>
            </a:fld>
            <a:endParaRPr lang="en-US"/>
          </a:p>
        </p:txBody>
      </p:sp>
      <p:sp>
        <p:nvSpPr>
          <p:cNvPr id="5" name="Footer Placeholder 4">
            <a:extLst>
              <a:ext uri="{FF2B5EF4-FFF2-40B4-BE49-F238E27FC236}">
                <a16:creationId xmlns:a16="http://schemas.microsoft.com/office/drawing/2014/main" id="{1ED06B07-BA08-63ED-6BF1-B58D1B4161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45336A-54C4-B51F-BEA9-62E3C173D754}"/>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999231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DF364-1E15-02CE-55E1-99F47B0000C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1D8FED-CAF8-38DE-324D-95A8D86BC25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C0696-E281-5E91-7BDB-8F6959CD4448}"/>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2/24/2025</a:t>
            </a:fld>
            <a:endParaRPr lang="en-US"/>
          </a:p>
        </p:txBody>
      </p:sp>
      <p:sp>
        <p:nvSpPr>
          <p:cNvPr id="5" name="Footer Placeholder 4">
            <a:extLst>
              <a:ext uri="{FF2B5EF4-FFF2-40B4-BE49-F238E27FC236}">
                <a16:creationId xmlns:a16="http://schemas.microsoft.com/office/drawing/2014/main" id="{D68C964E-3ABE-E366-C585-BD1E576A7D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92B6A9-F5DE-22E7-79C5-C3703062E0EC}"/>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629316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DEA13C-B81C-EE0B-9EE4-EE4E45662BA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83A7D8-C912-C1EF-82C0-DA6BD264C5D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06C4D-F1A6-9D65-4D44-2A68B0B934F7}"/>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2/24/2025</a:t>
            </a:fld>
            <a:endParaRPr lang="en-US"/>
          </a:p>
        </p:txBody>
      </p:sp>
      <p:sp>
        <p:nvSpPr>
          <p:cNvPr id="5" name="Footer Placeholder 4">
            <a:extLst>
              <a:ext uri="{FF2B5EF4-FFF2-40B4-BE49-F238E27FC236}">
                <a16:creationId xmlns:a16="http://schemas.microsoft.com/office/drawing/2014/main" id="{53A79BFB-FEEE-7AB9-1B27-8E40BCB7C2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366F81-EE8C-04D5-923A-ACF6960CE18C}"/>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758307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2/24/2025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1873352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2/24/2025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97208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2/24/2025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71346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2/24/2025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640078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2/24/2025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31648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2/24/2025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793762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2/24/2025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18268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2/24/2025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752546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1D6B-0B77-62CE-7971-4A27605245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FDB642F-1B13-1AB4-3D47-BF2C0570871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55AAD-ACCA-B481-3FBD-9A40CF92B7D1}"/>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2/24/2025</a:t>
            </a:fld>
            <a:endParaRPr lang="en-US"/>
          </a:p>
        </p:txBody>
      </p:sp>
      <p:sp>
        <p:nvSpPr>
          <p:cNvPr id="5" name="Footer Placeholder 4">
            <a:extLst>
              <a:ext uri="{FF2B5EF4-FFF2-40B4-BE49-F238E27FC236}">
                <a16:creationId xmlns:a16="http://schemas.microsoft.com/office/drawing/2014/main" id="{BAB36E94-76D9-B434-609B-8703904872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7B764D-AF39-BD2A-797F-1D8CEDEF669F}"/>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7891457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2/24/2025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62943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2/24/2025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978819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2/24/2025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645830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17717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85E5-3499-79CD-D4A0-9A0FB777E0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6FE1A-D2E8-9FED-7353-D9A0531657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486936-4C26-1DD1-42CF-5A856BBC468C}"/>
              </a:ext>
            </a:extLst>
          </p:cNvPr>
          <p:cNvSpPr>
            <a:spLocks noGrp="1"/>
          </p:cNvSpPr>
          <p:nvPr>
            <p:ph type="dt" sz="half" idx="10"/>
          </p:nvPr>
        </p:nvSpPr>
        <p:spPr/>
        <p:txBody>
          <a:bodyPr/>
          <a:lstStyle/>
          <a:p>
            <a:fld id="{C118DE0D-C7C3-4155-95A2-3205EED884C2}" type="datetimeFigureOut">
              <a:rPr lang="en-US" smtClean="0"/>
              <a:t>2/24/2025</a:t>
            </a:fld>
            <a:endParaRPr lang="en-US"/>
          </a:p>
        </p:txBody>
      </p:sp>
      <p:sp>
        <p:nvSpPr>
          <p:cNvPr id="5" name="Footer Placeholder 4">
            <a:extLst>
              <a:ext uri="{FF2B5EF4-FFF2-40B4-BE49-F238E27FC236}">
                <a16:creationId xmlns:a16="http://schemas.microsoft.com/office/drawing/2014/main" id="{1ED06B07-BA08-63ED-6BF1-B58D1B416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336A-54C4-B51F-BEA9-62E3C173D754}"/>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1401995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1D6B-0B77-62CE-7971-4A27605245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DB642F-1B13-1AB4-3D47-BF2C057087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55AAD-ACCA-B481-3FBD-9A40CF92B7D1}"/>
              </a:ext>
            </a:extLst>
          </p:cNvPr>
          <p:cNvSpPr>
            <a:spLocks noGrp="1"/>
          </p:cNvSpPr>
          <p:nvPr>
            <p:ph type="dt" sz="half" idx="10"/>
          </p:nvPr>
        </p:nvSpPr>
        <p:spPr/>
        <p:txBody>
          <a:bodyPr/>
          <a:lstStyle/>
          <a:p>
            <a:fld id="{C118DE0D-C7C3-4155-95A2-3205EED884C2}" type="datetimeFigureOut">
              <a:rPr lang="en-US" smtClean="0"/>
              <a:t>2/24/2025</a:t>
            </a:fld>
            <a:endParaRPr lang="en-US"/>
          </a:p>
        </p:txBody>
      </p:sp>
      <p:sp>
        <p:nvSpPr>
          <p:cNvPr id="5" name="Footer Placeholder 4">
            <a:extLst>
              <a:ext uri="{FF2B5EF4-FFF2-40B4-BE49-F238E27FC236}">
                <a16:creationId xmlns:a16="http://schemas.microsoft.com/office/drawing/2014/main" id="{BAB36E94-76D9-B434-609B-870390487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7B764D-AF39-BD2A-797F-1D8CEDEF669F}"/>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8129931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521D6-4CE4-5EC5-60B4-3561EA1230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491D95-236A-E39F-17D8-02EAE5B0AD4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A76ED1-317F-43EA-3D9F-CCD6630B4D87}"/>
              </a:ext>
            </a:extLst>
          </p:cNvPr>
          <p:cNvSpPr>
            <a:spLocks noGrp="1"/>
          </p:cNvSpPr>
          <p:nvPr>
            <p:ph type="dt" sz="half" idx="10"/>
          </p:nvPr>
        </p:nvSpPr>
        <p:spPr/>
        <p:txBody>
          <a:bodyPr/>
          <a:lstStyle/>
          <a:p>
            <a:fld id="{C118DE0D-C7C3-4155-95A2-3205EED884C2}" type="datetimeFigureOut">
              <a:rPr lang="en-US" smtClean="0"/>
              <a:t>2/24/2025</a:t>
            </a:fld>
            <a:endParaRPr lang="en-US"/>
          </a:p>
        </p:txBody>
      </p:sp>
      <p:sp>
        <p:nvSpPr>
          <p:cNvPr id="5" name="Footer Placeholder 4">
            <a:extLst>
              <a:ext uri="{FF2B5EF4-FFF2-40B4-BE49-F238E27FC236}">
                <a16:creationId xmlns:a16="http://schemas.microsoft.com/office/drawing/2014/main" id="{4AA3B16D-0197-6FB4-A14F-1FAC3AE6D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66511F-9F77-57DC-5D27-4771E485CDB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603649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1939-D73E-9F5B-B76A-4050DE95E6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71CC68-E542-3666-216C-0449C011CA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BC2EB8-8189-5F3E-CE8F-EDBAAE1855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DF04FF-5F68-1C96-2611-9289AC898ADB}"/>
              </a:ext>
            </a:extLst>
          </p:cNvPr>
          <p:cNvSpPr>
            <a:spLocks noGrp="1"/>
          </p:cNvSpPr>
          <p:nvPr>
            <p:ph type="dt" sz="half" idx="10"/>
          </p:nvPr>
        </p:nvSpPr>
        <p:spPr/>
        <p:txBody>
          <a:bodyPr/>
          <a:lstStyle/>
          <a:p>
            <a:fld id="{C118DE0D-C7C3-4155-95A2-3205EED884C2}" type="datetimeFigureOut">
              <a:rPr lang="en-US" smtClean="0"/>
              <a:t>2/24/2025</a:t>
            </a:fld>
            <a:endParaRPr lang="en-US"/>
          </a:p>
        </p:txBody>
      </p:sp>
      <p:sp>
        <p:nvSpPr>
          <p:cNvPr id="6" name="Footer Placeholder 5">
            <a:extLst>
              <a:ext uri="{FF2B5EF4-FFF2-40B4-BE49-F238E27FC236}">
                <a16:creationId xmlns:a16="http://schemas.microsoft.com/office/drawing/2014/main" id="{EDAC4C64-6B31-8101-A08E-14AEDCA983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4C4801-5C0B-9C2D-1582-D2D5083B39A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2388107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3E826-7416-DFE4-E64B-F39B5A8CDA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FEE1C0-D8B9-40CA-5756-A33552BC0E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AB5B2C-8699-2707-184A-97EA728132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C17991-B6E2-9CCB-53FE-CF7F2BE1DC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9C6E5-39B2-F488-61ED-01DAEA12DF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4C1422-821C-0551-CC9A-9867A20A52B7}"/>
              </a:ext>
            </a:extLst>
          </p:cNvPr>
          <p:cNvSpPr>
            <a:spLocks noGrp="1"/>
          </p:cNvSpPr>
          <p:nvPr>
            <p:ph type="dt" sz="half" idx="10"/>
          </p:nvPr>
        </p:nvSpPr>
        <p:spPr/>
        <p:txBody>
          <a:bodyPr/>
          <a:lstStyle/>
          <a:p>
            <a:fld id="{C118DE0D-C7C3-4155-95A2-3205EED884C2}" type="datetimeFigureOut">
              <a:rPr lang="en-US" smtClean="0"/>
              <a:t>2/24/2025</a:t>
            </a:fld>
            <a:endParaRPr lang="en-US"/>
          </a:p>
        </p:txBody>
      </p:sp>
      <p:sp>
        <p:nvSpPr>
          <p:cNvPr id="8" name="Footer Placeholder 7">
            <a:extLst>
              <a:ext uri="{FF2B5EF4-FFF2-40B4-BE49-F238E27FC236}">
                <a16:creationId xmlns:a16="http://schemas.microsoft.com/office/drawing/2014/main" id="{670AAD14-6817-0A8A-F460-5DA7F1181E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1DF8F6-928A-FE52-535C-07E9E94E0F08}"/>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8273271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7850-C959-A108-7585-577387CFB1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1CF750-1F1C-1CA2-CF89-9682854BCCF9}"/>
              </a:ext>
            </a:extLst>
          </p:cNvPr>
          <p:cNvSpPr>
            <a:spLocks noGrp="1"/>
          </p:cNvSpPr>
          <p:nvPr>
            <p:ph type="dt" sz="half" idx="10"/>
          </p:nvPr>
        </p:nvSpPr>
        <p:spPr/>
        <p:txBody>
          <a:bodyPr/>
          <a:lstStyle/>
          <a:p>
            <a:fld id="{C118DE0D-C7C3-4155-95A2-3205EED884C2}" type="datetimeFigureOut">
              <a:rPr lang="en-US" smtClean="0"/>
              <a:t>2/24/2025</a:t>
            </a:fld>
            <a:endParaRPr lang="en-US"/>
          </a:p>
        </p:txBody>
      </p:sp>
      <p:sp>
        <p:nvSpPr>
          <p:cNvPr id="4" name="Footer Placeholder 3">
            <a:extLst>
              <a:ext uri="{FF2B5EF4-FFF2-40B4-BE49-F238E27FC236}">
                <a16:creationId xmlns:a16="http://schemas.microsoft.com/office/drawing/2014/main" id="{58CDBF80-C737-19C0-6F4A-C09443A1C6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0F1DA0-754D-FE1F-424F-8EC7F36F829B}"/>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777231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521D6-4CE4-5EC5-60B4-3561EA12306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491D95-236A-E39F-17D8-02EAE5B0AD4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A76ED1-317F-43EA-3D9F-CCD6630B4D87}"/>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2/24/2025</a:t>
            </a:fld>
            <a:endParaRPr lang="en-US"/>
          </a:p>
        </p:txBody>
      </p:sp>
      <p:sp>
        <p:nvSpPr>
          <p:cNvPr id="5" name="Footer Placeholder 4">
            <a:extLst>
              <a:ext uri="{FF2B5EF4-FFF2-40B4-BE49-F238E27FC236}">
                <a16:creationId xmlns:a16="http://schemas.microsoft.com/office/drawing/2014/main" id="{4AA3B16D-0197-6FB4-A14F-1FAC3AE6D4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66511F-9F77-57DC-5D27-4771E485CDB7}"/>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66515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453D95-BE57-7370-EE9E-550D50271380}"/>
              </a:ext>
            </a:extLst>
          </p:cNvPr>
          <p:cNvSpPr>
            <a:spLocks noGrp="1"/>
          </p:cNvSpPr>
          <p:nvPr>
            <p:ph type="dt" sz="half" idx="10"/>
          </p:nvPr>
        </p:nvSpPr>
        <p:spPr/>
        <p:txBody>
          <a:bodyPr/>
          <a:lstStyle/>
          <a:p>
            <a:fld id="{C118DE0D-C7C3-4155-95A2-3205EED884C2}" type="datetimeFigureOut">
              <a:rPr lang="en-US" smtClean="0"/>
              <a:t>2/24/2025</a:t>
            </a:fld>
            <a:endParaRPr lang="en-US"/>
          </a:p>
        </p:txBody>
      </p:sp>
      <p:sp>
        <p:nvSpPr>
          <p:cNvPr id="3" name="Footer Placeholder 2">
            <a:extLst>
              <a:ext uri="{FF2B5EF4-FFF2-40B4-BE49-F238E27FC236}">
                <a16:creationId xmlns:a16="http://schemas.microsoft.com/office/drawing/2014/main" id="{8C7CC7CA-5955-B84D-14D5-EF37E90538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41C2C4-794C-5541-E92F-D71B25C761AA}"/>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0609000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A71F-8BB9-D874-4265-8A31648CFE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74F56D-DC3B-23A9-A3B0-5CD2AF8242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4D28FF-0D49-4633-D1F1-828971FEAA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FF04FD-1862-99BD-2F27-0CCC481AC629}"/>
              </a:ext>
            </a:extLst>
          </p:cNvPr>
          <p:cNvSpPr>
            <a:spLocks noGrp="1"/>
          </p:cNvSpPr>
          <p:nvPr>
            <p:ph type="dt" sz="half" idx="10"/>
          </p:nvPr>
        </p:nvSpPr>
        <p:spPr/>
        <p:txBody>
          <a:bodyPr/>
          <a:lstStyle/>
          <a:p>
            <a:fld id="{C118DE0D-C7C3-4155-95A2-3205EED884C2}" type="datetimeFigureOut">
              <a:rPr lang="en-US" smtClean="0"/>
              <a:t>2/24/2025</a:t>
            </a:fld>
            <a:endParaRPr lang="en-US"/>
          </a:p>
        </p:txBody>
      </p:sp>
      <p:sp>
        <p:nvSpPr>
          <p:cNvPr id="6" name="Footer Placeholder 5">
            <a:extLst>
              <a:ext uri="{FF2B5EF4-FFF2-40B4-BE49-F238E27FC236}">
                <a16:creationId xmlns:a16="http://schemas.microsoft.com/office/drawing/2014/main" id="{094C4179-E539-43BC-CD43-631BE7B93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27EE77-2CAE-CCA4-BE1F-E23D5D7AAC3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1022029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25E5A-D732-4762-D017-0FD71CF8FF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621A4B-17BA-41A8-D73D-C9FE57F1EB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52B2E6-4E0E-AAE8-B623-02AF74B083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8DCD0-FB89-DDBA-E5CF-102075138CAB}"/>
              </a:ext>
            </a:extLst>
          </p:cNvPr>
          <p:cNvSpPr>
            <a:spLocks noGrp="1"/>
          </p:cNvSpPr>
          <p:nvPr>
            <p:ph type="dt" sz="half" idx="10"/>
          </p:nvPr>
        </p:nvSpPr>
        <p:spPr/>
        <p:txBody>
          <a:bodyPr/>
          <a:lstStyle/>
          <a:p>
            <a:fld id="{C118DE0D-C7C3-4155-95A2-3205EED884C2}" type="datetimeFigureOut">
              <a:rPr lang="en-US" smtClean="0"/>
              <a:t>2/24/2025</a:t>
            </a:fld>
            <a:endParaRPr lang="en-US"/>
          </a:p>
        </p:txBody>
      </p:sp>
      <p:sp>
        <p:nvSpPr>
          <p:cNvPr id="6" name="Footer Placeholder 5">
            <a:extLst>
              <a:ext uri="{FF2B5EF4-FFF2-40B4-BE49-F238E27FC236}">
                <a16:creationId xmlns:a16="http://schemas.microsoft.com/office/drawing/2014/main" id="{5144EFE2-DB5F-A1C2-0B64-81C9AD4A97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F05B3E-B799-536C-8A38-1517E6BC6C2E}"/>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7609156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DF364-1E15-02CE-55E1-99F47B0000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1D8FED-CAF8-38DE-324D-95A8D86BC2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C0696-E281-5E91-7BDB-8F6959CD4448}"/>
              </a:ext>
            </a:extLst>
          </p:cNvPr>
          <p:cNvSpPr>
            <a:spLocks noGrp="1"/>
          </p:cNvSpPr>
          <p:nvPr>
            <p:ph type="dt" sz="half" idx="10"/>
          </p:nvPr>
        </p:nvSpPr>
        <p:spPr/>
        <p:txBody>
          <a:bodyPr/>
          <a:lstStyle/>
          <a:p>
            <a:fld id="{C118DE0D-C7C3-4155-95A2-3205EED884C2}" type="datetimeFigureOut">
              <a:rPr lang="en-US" smtClean="0"/>
              <a:t>2/24/2025</a:t>
            </a:fld>
            <a:endParaRPr lang="en-US"/>
          </a:p>
        </p:txBody>
      </p:sp>
      <p:sp>
        <p:nvSpPr>
          <p:cNvPr id="5" name="Footer Placeholder 4">
            <a:extLst>
              <a:ext uri="{FF2B5EF4-FFF2-40B4-BE49-F238E27FC236}">
                <a16:creationId xmlns:a16="http://schemas.microsoft.com/office/drawing/2014/main" id="{D68C964E-3ABE-E366-C585-BD1E576A7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92B6A9-F5DE-22E7-79C5-C3703062E0E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6792994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DEA13C-B81C-EE0B-9EE4-EE4E45662B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83A7D8-C912-C1EF-82C0-DA6BD264C5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06C4D-F1A6-9D65-4D44-2A68B0B934F7}"/>
              </a:ext>
            </a:extLst>
          </p:cNvPr>
          <p:cNvSpPr>
            <a:spLocks noGrp="1"/>
          </p:cNvSpPr>
          <p:nvPr>
            <p:ph type="dt" sz="half" idx="10"/>
          </p:nvPr>
        </p:nvSpPr>
        <p:spPr/>
        <p:txBody>
          <a:bodyPr/>
          <a:lstStyle/>
          <a:p>
            <a:fld id="{C118DE0D-C7C3-4155-95A2-3205EED884C2}" type="datetimeFigureOut">
              <a:rPr lang="en-US" smtClean="0"/>
              <a:t>2/24/2025</a:t>
            </a:fld>
            <a:endParaRPr lang="en-US"/>
          </a:p>
        </p:txBody>
      </p:sp>
      <p:sp>
        <p:nvSpPr>
          <p:cNvPr id="5" name="Footer Placeholder 4">
            <a:extLst>
              <a:ext uri="{FF2B5EF4-FFF2-40B4-BE49-F238E27FC236}">
                <a16:creationId xmlns:a16="http://schemas.microsoft.com/office/drawing/2014/main" id="{53A79BFB-FEEE-7AB9-1B27-8E40BCB7C2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66F81-EE8C-04D5-923A-ACF6960CE18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458674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1939-D73E-9F5B-B76A-4050DE95E6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271CC68-E542-3666-216C-0449C011CAF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BC2EB8-8189-5F3E-CE8F-EDBAAE18551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DF04FF-5F68-1C96-2611-9289AC898ADB}"/>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2/24/2025</a:t>
            </a:fld>
            <a:endParaRPr lang="en-US"/>
          </a:p>
        </p:txBody>
      </p:sp>
      <p:sp>
        <p:nvSpPr>
          <p:cNvPr id="6" name="Footer Placeholder 5">
            <a:extLst>
              <a:ext uri="{FF2B5EF4-FFF2-40B4-BE49-F238E27FC236}">
                <a16:creationId xmlns:a16="http://schemas.microsoft.com/office/drawing/2014/main" id="{EDAC4C64-6B31-8101-A08E-14AEDCA983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B4C4801-5C0B-9C2D-1582-D2D5083B39A7}"/>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4044590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3E826-7416-DFE4-E64B-F39B5A8CDA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3FEE1C0-D8B9-40CA-5756-A33552BC0E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AB5B2C-8699-2707-184A-97EA728132A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C17991-B6E2-9CCB-53FE-CF7F2BE1DCC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9C6E5-39B2-F488-61ED-01DAEA12DFC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4C1422-821C-0551-CC9A-9867A20A52B7}"/>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2/24/2025</a:t>
            </a:fld>
            <a:endParaRPr lang="en-US"/>
          </a:p>
        </p:txBody>
      </p:sp>
      <p:sp>
        <p:nvSpPr>
          <p:cNvPr id="8" name="Footer Placeholder 7">
            <a:extLst>
              <a:ext uri="{FF2B5EF4-FFF2-40B4-BE49-F238E27FC236}">
                <a16:creationId xmlns:a16="http://schemas.microsoft.com/office/drawing/2014/main" id="{670AAD14-6817-0A8A-F460-5DA7F1181E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41DF8F6-928A-FE52-535C-07E9E94E0F08}"/>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927120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7850-C959-A108-7585-577387CFB15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B1CF750-1F1C-1CA2-CF89-9682854BCCF9}"/>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2/24/2025</a:t>
            </a:fld>
            <a:endParaRPr lang="en-US"/>
          </a:p>
        </p:txBody>
      </p:sp>
      <p:sp>
        <p:nvSpPr>
          <p:cNvPr id="4" name="Footer Placeholder 3">
            <a:extLst>
              <a:ext uri="{FF2B5EF4-FFF2-40B4-BE49-F238E27FC236}">
                <a16:creationId xmlns:a16="http://schemas.microsoft.com/office/drawing/2014/main" id="{58CDBF80-C737-19C0-6F4A-C09443A1C6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60F1DA0-754D-FE1F-424F-8EC7F36F829B}"/>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827613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453D95-BE57-7370-EE9E-550D50271380}"/>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2/24/2025</a:t>
            </a:fld>
            <a:endParaRPr lang="en-US"/>
          </a:p>
        </p:txBody>
      </p:sp>
      <p:sp>
        <p:nvSpPr>
          <p:cNvPr id="3" name="Footer Placeholder 2">
            <a:extLst>
              <a:ext uri="{FF2B5EF4-FFF2-40B4-BE49-F238E27FC236}">
                <a16:creationId xmlns:a16="http://schemas.microsoft.com/office/drawing/2014/main" id="{8C7CC7CA-5955-B84D-14D5-EF37E90538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F41C2C4-794C-5541-E92F-D71B25C761AA}"/>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146155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A71F-8BB9-D874-4265-8A31648CFE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74F56D-DC3B-23A9-A3B0-5CD2AF82422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4D28FF-0D49-4633-D1F1-828971FEAA1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FF04FD-1862-99BD-2F27-0CCC481AC629}"/>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2/24/2025</a:t>
            </a:fld>
            <a:endParaRPr lang="en-US"/>
          </a:p>
        </p:txBody>
      </p:sp>
      <p:sp>
        <p:nvSpPr>
          <p:cNvPr id="6" name="Footer Placeholder 5">
            <a:extLst>
              <a:ext uri="{FF2B5EF4-FFF2-40B4-BE49-F238E27FC236}">
                <a16:creationId xmlns:a16="http://schemas.microsoft.com/office/drawing/2014/main" id="{094C4179-E539-43BC-CD43-631BE7B931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727EE77-2CAE-CCA4-BE1F-E23D5D7AAC37}"/>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005492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25E5A-D732-4762-D017-0FD71CF8FF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621A4B-17BA-41A8-D73D-C9FE57F1EB4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52B2E6-4E0E-AAE8-B623-02AF74B083C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8DCD0-FB89-DDBA-E5CF-102075138CAB}"/>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2/24/2025</a:t>
            </a:fld>
            <a:endParaRPr lang="en-US"/>
          </a:p>
        </p:txBody>
      </p:sp>
      <p:sp>
        <p:nvSpPr>
          <p:cNvPr id="6" name="Footer Placeholder 5">
            <a:extLst>
              <a:ext uri="{FF2B5EF4-FFF2-40B4-BE49-F238E27FC236}">
                <a16:creationId xmlns:a16="http://schemas.microsoft.com/office/drawing/2014/main" id="{5144EFE2-DB5F-A1C2-0B64-81C9AD4A97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9F05B3E-B799-536C-8A38-1517E6BC6C2E}"/>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582221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3597FF09-557E-FB40-EBCE-9C4BA0323D0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9227" y="153526"/>
            <a:ext cx="1509622" cy="1509622"/>
          </a:xfrm>
          <a:prstGeom prst="rect">
            <a:avLst/>
          </a:prstGeom>
        </p:spPr>
      </p:pic>
    </p:spTree>
    <p:extLst>
      <p:ext uri="{BB962C8B-B14F-4D97-AF65-F5344CB8AC3E}">
        <p14:creationId xmlns:p14="http://schemas.microsoft.com/office/powerpoint/2010/main" val="175435654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93B8979-FCA8-89E3-A819-A87C2222E6B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2/24/2025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round pink label with white text and a black background&#10;&#10;Description automatically generated">
            <a:extLst>
              <a:ext uri="{FF2B5EF4-FFF2-40B4-BE49-F238E27FC236}">
                <a16:creationId xmlns:a16="http://schemas.microsoft.com/office/drawing/2014/main" id="{326ED7C2-8209-5634-7D3D-B7E07BA9560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59227" y="153526"/>
            <a:ext cx="1509622" cy="1509622"/>
          </a:xfrm>
          <a:prstGeom prst="rect">
            <a:avLst/>
          </a:prstGeom>
        </p:spPr>
      </p:pic>
    </p:spTree>
    <p:extLst>
      <p:ext uri="{BB962C8B-B14F-4D97-AF65-F5344CB8AC3E}">
        <p14:creationId xmlns:p14="http://schemas.microsoft.com/office/powerpoint/2010/main" val="206271201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567B2AA-3A5C-EE12-7954-801908E43E4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9F6A6E1-2F87-6770-7832-A8A278CE9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BCA5D2-51F4-2A3D-6247-4CBA0FE74C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870578-1BCF-647E-9B89-B55A40A953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18DE0D-C7C3-4155-95A2-3205EED884C2}" type="datetimeFigureOut">
              <a:rPr lang="en-US" smtClean="0"/>
              <a:t>2/24/2025</a:t>
            </a:fld>
            <a:endParaRPr lang="en-US"/>
          </a:p>
        </p:txBody>
      </p:sp>
      <p:sp>
        <p:nvSpPr>
          <p:cNvPr id="5" name="Footer Placeholder 4">
            <a:extLst>
              <a:ext uri="{FF2B5EF4-FFF2-40B4-BE49-F238E27FC236}">
                <a16:creationId xmlns:a16="http://schemas.microsoft.com/office/drawing/2014/main" id="{75E7E648-086A-321E-7223-DE225B89F6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E2405CF-A92C-F9A8-868A-A67AB492F2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F0BB06-A84A-44BC-80A3-06B62BF87D90}" type="slidenum">
              <a:rPr lang="en-US" smtClean="0"/>
              <a:t>‹#›</a:t>
            </a:fld>
            <a:endParaRPr lang="en-US"/>
          </a:p>
        </p:txBody>
      </p:sp>
    </p:spTree>
    <p:extLst>
      <p:ext uri="{BB962C8B-B14F-4D97-AF65-F5344CB8AC3E}">
        <p14:creationId xmlns:p14="http://schemas.microsoft.com/office/powerpoint/2010/main" val="79160683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artoon of kids sitting on a field&#10;&#10;Description automatically generated">
            <a:extLst>
              <a:ext uri="{FF2B5EF4-FFF2-40B4-BE49-F238E27FC236}">
                <a16:creationId xmlns:a16="http://schemas.microsoft.com/office/drawing/2014/main" id="{AE492B05-A6EB-54D8-E7A6-64B7CD6B8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 y="-5087"/>
            <a:ext cx="12188952" cy="7066783"/>
          </a:xfrm>
          <a:prstGeom prst="rect">
            <a:avLst/>
          </a:prstGeom>
        </p:spPr>
      </p:pic>
      <p:sp>
        <p:nvSpPr>
          <p:cNvPr id="13" name="TextBox 12">
            <a:extLst>
              <a:ext uri="{FF2B5EF4-FFF2-40B4-BE49-F238E27FC236}">
                <a16:creationId xmlns:a16="http://schemas.microsoft.com/office/drawing/2014/main" id="{3992D11F-75D8-51BD-3C8F-CF25E3F9D9A9}"/>
              </a:ext>
            </a:extLst>
          </p:cNvPr>
          <p:cNvSpPr txBox="1"/>
          <p:nvPr/>
        </p:nvSpPr>
        <p:spPr>
          <a:xfrm>
            <a:off x="3195723" y="1251997"/>
            <a:ext cx="7661007" cy="707886"/>
          </a:xfrm>
          <a:prstGeom prst="rect">
            <a:avLst/>
          </a:prstGeom>
          <a:noFill/>
        </p:spPr>
        <p:txBody>
          <a:bodyPr wrap="square" rtlCol="0">
            <a:spAutoFit/>
          </a:bodyPr>
          <a:lstStyle/>
          <a:p>
            <a:r>
              <a:rPr lang="en-US" sz="4000" b="1" dirty="0" err="1">
                <a:latin typeface="Calibri" panose="020F0502020204030204" pitchFamily="34" charset="0"/>
                <a:cs typeface="Calibri" panose="020F0502020204030204" pitchFamily="34" charset="0"/>
              </a:rPr>
              <a:t>Thứ</a:t>
            </a:r>
            <a:r>
              <a:rPr lang="en-US" sz="4000" b="1" dirty="0">
                <a:latin typeface="Calibri" panose="020F0502020204030204" pitchFamily="34" charset="0"/>
                <a:cs typeface="Calibri" panose="020F0502020204030204" pitchFamily="34" charset="0"/>
              </a:rPr>
              <a:t> … </a:t>
            </a:r>
            <a:r>
              <a:rPr lang="en-US" sz="4000" b="1" dirty="0" err="1">
                <a:latin typeface="Calibri" panose="020F0502020204030204" pitchFamily="34" charset="0"/>
                <a:cs typeface="Calibri" panose="020F0502020204030204" pitchFamily="34" charset="0"/>
              </a:rPr>
              <a:t>ngày</a:t>
            </a:r>
            <a:r>
              <a:rPr lang="en-US" sz="4000" b="1" dirty="0">
                <a:latin typeface="Calibri" panose="020F0502020204030204" pitchFamily="34" charset="0"/>
                <a:cs typeface="Calibri" panose="020F0502020204030204" pitchFamily="34" charset="0"/>
              </a:rPr>
              <a:t> … </a:t>
            </a:r>
            <a:r>
              <a:rPr lang="en-US" sz="4000" b="1" dirty="0" err="1">
                <a:latin typeface="Calibri" panose="020F0502020204030204" pitchFamily="34" charset="0"/>
                <a:cs typeface="Calibri" panose="020F0502020204030204" pitchFamily="34" charset="0"/>
              </a:rPr>
              <a:t>tháng</a:t>
            </a:r>
            <a:r>
              <a:rPr lang="en-US" sz="4000" b="1" dirty="0">
                <a:latin typeface="Calibri" panose="020F0502020204030204" pitchFamily="34" charset="0"/>
                <a:cs typeface="Calibri" panose="020F0502020204030204" pitchFamily="34" charset="0"/>
              </a:rPr>
              <a:t> … </a:t>
            </a:r>
            <a:r>
              <a:rPr lang="en-US" sz="4000" b="1" dirty="0" err="1">
                <a:latin typeface="Calibri" panose="020F0502020204030204" pitchFamily="34" charset="0"/>
                <a:cs typeface="Calibri" panose="020F0502020204030204" pitchFamily="34" charset="0"/>
              </a:rPr>
              <a:t>năm</a:t>
            </a:r>
            <a:r>
              <a:rPr lang="en-US" sz="4000" b="1" dirty="0">
                <a:latin typeface="Calibri" panose="020F0502020204030204" pitchFamily="34" charset="0"/>
                <a:cs typeface="Calibri" panose="020F0502020204030204" pitchFamily="34" charset="0"/>
              </a:rPr>
              <a:t> …</a:t>
            </a:r>
          </a:p>
        </p:txBody>
      </p:sp>
      <p:pic>
        <p:nvPicPr>
          <p:cNvPr id="2" name="Picture 1">
            <a:extLst>
              <a:ext uri="{FF2B5EF4-FFF2-40B4-BE49-F238E27FC236}">
                <a16:creationId xmlns:a16="http://schemas.microsoft.com/office/drawing/2014/main" id="{B4CF1805-CBEC-F4F8-1638-122BCC5419F3}"/>
              </a:ext>
            </a:extLst>
          </p:cNvPr>
          <p:cNvPicPr>
            <a:picLocks noChangeAspect="1"/>
          </p:cNvPicPr>
          <p:nvPr/>
        </p:nvPicPr>
        <p:blipFill>
          <a:blip r:embed="rId3"/>
          <a:stretch>
            <a:fillRect/>
          </a:stretch>
        </p:blipFill>
        <p:spPr>
          <a:xfrm>
            <a:off x="4778121" y="292566"/>
            <a:ext cx="2920237" cy="969348"/>
          </a:xfrm>
          <a:prstGeom prst="rect">
            <a:avLst/>
          </a:prstGeom>
        </p:spPr>
      </p:pic>
      <p:pic>
        <p:nvPicPr>
          <p:cNvPr id="5" name="Picture 4">
            <a:extLst>
              <a:ext uri="{FF2B5EF4-FFF2-40B4-BE49-F238E27FC236}">
                <a16:creationId xmlns:a16="http://schemas.microsoft.com/office/drawing/2014/main" id="{8BB2FC91-8360-415A-0A9A-240B64177705}"/>
              </a:ext>
            </a:extLst>
          </p:cNvPr>
          <p:cNvPicPr>
            <a:picLocks noChangeAspect="1"/>
          </p:cNvPicPr>
          <p:nvPr/>
        </p:nvPicPr>
        <p:blipFill>
          <a:blip r:embed="rId4"/>
          <a:stretch>
            <a:fillRect/>
          </a:stretch>
        </p:blipFill>
        <p:spPr>
          <a:xfrm>
            <a:off x="2283626" y="2028821"/>
            <a:ext cx="7888908" cy="3023878"/>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813995DC-6841-72E8-D190-E6B6B0B4DF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9227" y="153526"/>
            <a:ext cx="1509622" cy="1509622"/>
          </a:xfrm>
          <a:prstGeom prst="rect">
            <a:avLst/>
          </a:prstGeom>
        </p:spPr>
      </p:pic>
    </p:spTree>
    <p:extLst>
      <p:ext uri="{BB962C8B-B14F-4D97-AF65-F5344CB8AC3E}">
        <p14:creationId xmlns:p14="http://schemas.microsoft.com/office/powerpoint/2010/main" val="154828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noGrp="1" noRot="1" noMove="1" noResize="1" noEditPoints="1" noAdjustHandles="1" noChangeArrowheads="1" noChangeShapeType="1"/>
          </p:cNvSpPr>
          <p:nvPr/>
        </p:nvSpPr>
        <p:spPr>
          <a:xfrm>
            <a:off x="88604" y="138223"/>
            <a:ext cx="12007702" cy="6581553"/>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nk note with a blue pin&#10;&#10;Description automatically generated">
            <a:extLst>
              <a:ext uri="{FF2B5EF4-FFF2-40B4-BE49-F238E27FC236}">
                <a16:creationId xmlns:a16="http://schemas.microsoft.com/office/drawing/2014/main" id="{DBD19F76-F7C9-F7ED-E3EB-67D48840CA16}"/>
              </a:ext>
            </a:extLst>
          </p:cNvPr>
          <p:cNvPicPr>
            <a:picLocks noChangeAspect="1"/>
          </p:cNvPicPr>
          <p:nvPr/>
        </p:nvPicPr>
        <p:blipFill rotWithShape="1">
          <a:blip r:embed="rId3">
            <a:extLst>
              <a:ext uri="{28A0092B-C50C-407E-A947-70E740481C1C}">
                <a14:useLocalDpi xmlns:a14="http://schemas.microsoft.com/office/drawing/2010/main" val="0"/>
              </a:ext>
            </a:extLst>
          </a:blip>
          <a:srcRect l="24332" t="9923" r="26744" b="17210"/>
          <a:stretch/>
        </p:blipFill>
        <p:spPr>
          <a:xfrm>
            <a:off x="5520673" y="781492"/>
            <a:ext cx="6320219" cy="5295013"/>
          </a:xfrm>
          <a:prstGeom prst="rect">
            <a:avLst/>
          </a:prstGeom>
        </p:spPr>
      </p:pic>
      <p:pic>
        <p:nvPicPr>
          <p:cNvPr id="8" name="Picture 7" descr="A cartoon of kids sitting at a table&#10;&#10;Description automatically generated">
            <a:extLst>
              <a:ext uri="{FF2B5EF4-FFF2-40B4-BE49-F238E27FC236}">
                <a16:creationId xmlns:a16="http://schemas.microsoft.com/office/drawing/2014/main" id="{98E5A02D-547C-9872-E7B6-DE712EC13BB6}"/>
              </a:ext>
            </a:extLst>
          </p:cNvPr>
          <p:cNvPicPr>
            <a:picLocks noChangeAspect="1"/>
          </p:cNvPicPr>
          <p:nvPr/>
        </p:nvPicPr>
        <p:blipFill rotWithShape="1">
          <a:blip r:embed="rId4">
            <a:extLst>
              <a:ext uri="{28A0092B-C50C-407E-A947-70E740481C1C}">
                <a14:useLocalDpi xmlns:a14="http://schemas.microsoft.com/office/drawing/2010/main" val="0"/>
              </a:ext>
            </a:extLst>
          </a:blip>
          <a:srcRect l="39942" t="39225" r="42267" b="39069"/>
          <a:stretch/>
        </p:blipFill>
        <p:spPr>
          <a:xfrm>
            <a:off x="5911707" y="1711842"/>
            <a:ext cx="5422599" cy="3721395"/>
          </a:xfrm>
          <a:prstGeom prst="rect">
            <a:avLst/>
          </a:prstGeom>
        </p:spPr>
      </p:pic>
      <p:pic>
        <p:nvPicPr>
          <p:cNvPr id="10" name="Picture 9" descr="A cartoon of a child&#10;&#10;Description automatically generated">
            <a:extLst>
              <a:ext uri="{FF2B5EF4-FFF2-40B4-BE49-F238E27FC236}">
                <a16:creationId xmlns:a16="http://schemas.microsoft.com/office/drawing/2014/main" id="{B8C2CE38-EB70-23DD-7BC1-B45310D85EA4}"/>
              </a:ext>
            </a:extLst>
          </p:cNvPr>
          <p:cNvPicPr>
            <a:picLocks noChangeAspect="1"/>
          </p:cNvPicPr>
          <p:nvPr/>
        </p:nvPicPr>
        <p:blipFill rotWithShape="1">
          <a:blip r:embed="rId5">
            <a:extLst>
              <a:ext uri="{28A0092B-C50C-407E-A947-70E740481C1C}">
                <a14:useLocalDpi xmlns:a14="http://schemas.microsoft.com/office/drawing/2010/main" val="0"/>
              </a:ext>
            </a:extLst>
          </a:blip>
          <a:srcRect l="47267" t="15504" r="35727" b="51628"/>
          <a:stretch/>
        </p:blipFill>
        <p:spPr>
          <a:xfrm>
            <a:off x="10158169" y="138221"/>
            <a:ext cx="1916871" cy="2083982"/>
          </a:xfrm>
          <a:prstGeom prst="rect">
            <a:avLst/>
          </a:prstGeom>
        </p:spPr>
      </p:pic>
      <p:pic>
        <p:nvPicPr>
          <p:cNvPr id="16" name="Picture 15" descr="A yellow sun on a black background&#10;&#10;Description automatically generated">
            <a:extLst>
              <a:ext uri="{FF2B5EF4-FFF2-40B4-BE49-F238E27FC236}">
                <a16:creationId xmlns:a16="http://schemas.microsoft.com/office/drawing/2014/main" id="{5AEBD1A9-4321-789B-34ED-A31178FE1F49}"/>
              </a:ext>
            </a:extLst>
          </p:cNvPr>
          <p:cNvPicPr>
            <a:picLocks noChangeAspect="1"/>
          </p:cNvPicPr>
          <p:nvPr/>
        </p:nvPicPr>
        <p:blipFill rotWithShape="1">
          <a:blip r:embed="rId6">
            <a:extLst>
              <a:ext uri="{28A0092B-C50C-407E-A947-70E740481C1C}">
                <a14:useLocalDpi xmlns:a14="http://schemas.microsoft.com/office/drawing/2010/main" val="0"/>
              </a:ext>
            </a:extLst>
          </a:blip>
          <a:srcRect l="44893" t="35193" r="45165" b="45737"/>
          <a:stretch/>
        </p:blipFill>
        <p:spPr>
          <a:xfrm>
            <a:off x="552893" y="191383"/>
            <a:ext cx="1212112" cy="1307805"/>
          </a:xfrm>
          <a:prstGeom prst="rect">
            <a:avLst/>
          </a:prstGeom>
        </p:spPr>
      </p:pic>
      <p:pic>
        <p:nvPicPr>
          <p:cNvPr id="30" name="Picture 29" descr="A flower on a black background&#10;&#10;Description automatically generated">
            <a:extLst>
              <a:ext uri="{FF2B5EF4-FFF2-40B4-BE49-F238E27FC236}">
                <a16:creationId xmlns:a16="http://schemas.microsoft.com/office/drawing/2014/main" id="{61870699-3F0B-B6CB-494E-B4F0199CB722}"/>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39070" t="31240" r="41047" b="33954"/>
          <a:stretch/>
        </p:blipFill>
        <p:spPr>
          <a:xfrm>
            <a:off x="4995341" y="4762103"/>
            <a:ext cx="1641343" cy="1616150"/>
          </a:xfrm>
          <a:prstGeom prst="rect">
            <a:avLst/>
          </a:prstGeom>
        </p:spPr>
      </p:pic>
      <p:pic>
        <p:nvPicPr>
          <p:cNvPr id="3" name="Picture 2">
            <a:extLst>
              <a:ext uri="{FF2B5EF4-FFF2-40B4-BE49-F238E27FC236}">
                <a16:creationId xmlns:a16="http://schemas.microsoft.com/office/drawing/2014/main" id="{E83CA006-699A-F92E-BB53-522EE311FACD}"/>
              </a:ext>
            </a:extLst>
          </p:cNvPr>
          <p:cNvPicPr>
            <a:picLocks noChangeAspect="1"/>
          </p:cNvPicPr>
          <p:nvPr/>
        </p:nvPicPr>
        <p:blipFill>
          <a:blip r:embed="rId8"/>
          <a:stretch>
            <a:fillRect/>
          </a:stretch>
        </p:blipFill>
        <p:spPr>
          <a:xfrm>
            <a:off x="212115" y="2290998"/>
            <a:ext cx="5285690" cy="1889924"/>
          </a:xfrm>
          <a:prstGeom prst="rect">
            <a:avLst/>
          </a:prstGeom>
        </p:spPr>
      </p:pic>
    </p:spTree>
    <p:extLst>
      <p:ext uri="{BB962C8B-B14F-4D97-AF65-F5344CB8AC3E}">
        <p14:creationId xmlns:p14="http://schemas.microsoft.com/office/powerpoint/2010/main" val="2128071337"/>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p:cNvSpPr>
          <p:nvPr/>
        </p:nvSpPr>
        <p:spPr>
          <a:xfrm>
            <a:off x="158212" y="457201"/>
            <a:ext cx="11875575" cy="6035040"/>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440558" y="680720"/>
            <a:ext cx="11273921" cy="5492225"/>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125E12B7-5A04-1FEC-3D47-A8B59B450770}"/>
              </a:ext>
            </a:extLst>
          </p:cNvPr>
          <p:cNvSpPr txBox="1"/>
          <p:nvPr/>
        </p:nvSpPr>
        <p:spPr>
          <a:xfrm>
            <a:off x="866626" y="902195"/>
            <a:ext cx="10502414" cy="2554545"/>
          </a:xfrm>
          <a:prstGeom prst="rect">
            <a:avLst/>
          </a:prstGeom>
          <a:noFill/>
        </p:spPr>
        <p:txBody>
          <a:bodyPr wrap="square" rtlCol="0">
            <a:spAutoFit/>
          </a:bodyPr>
          <a:lstStyle/>
          <a:p>
            <a:pPr algn="just"/>
            <a:r>
              <a:rPr lang="vi-VN" sz="3200" baseline="30000" dirty="0">
                <a:latin typeface="Cambria" panose="02040503050406030204" pitchFamily="18" charset="0"/>
                <a:ea typeface="Cambria" panose="02040503050406030204" pitchFamily="18" charset="0"/>
              </a:rPr>
              <a:t>(1) </a:t>
            </a:r>
            <a:r>
              <a:rPr lang="vi-VN" sz="3200" dirty="0">
                <a:latin typeface="Cambria" panose="02040503050406030204" pitchFamily="18" charset="0"/>
                <a:ea typeface="Cambria" panose="02040503050406030204" pitchFamily="18" charset="0"/>
              </a:rPr>
              <a:t>Bên hàng xóm tôi có cái hang của Dế Choắt. </a:t>
            </a:r>
            <a:r>
              <a:rPr lang="vi-VN" sz="3200" baseline="30000" dirty="0">
                <a:latin typeface="Cambria" panose="02040503050406030204" pitchFamily="18" charset="0"/>
                <a:ea typeface="Cambria" panose="02040503050406030204" pitchFamily="18" charset="0"/>
              </a:rPr>
              <a:t>(2) </a:t>
            </a:r>
            <a:r>
              <a:rPr lang="vi-VN" sz="3200" dirty="0">
                <a:latin typeface="Cambria" panose="02040503050406030204" pitchFamily="18" charset="0"/>
                <a:ea typeface="Cambria" panose="02040503050406030204" pitchFamily="18" charset="0"/>
              </a:rPr>
              <a:t>Dế Choắt là tên tôi đã đặt cho nó một cách chế giễu và trịch thượng thế.</a:t>
            </a:r>
            <a:r>
              <a:rPr lang="vi-VN" sz="3200" baseline="30000" dirty="0">
                <a:latin typeface="Cambria" panose="02040503050406030204" pitchFamily="18" charset="0"/>
                <a:ea typeface="Cambria" panose="02040503050406030204" pitchFamily="18" charset="0"/>
              </a:rPr>
              <a:t>(3) </a:t>
            </a:r>
            <a:r>
              <a:rPr lang="vi-VN" sz="3200" dirty="0">
                <a:latin typeface="Cambria" panose="02040503050406030204" pitchFamily="18" charset="0"/>
                <a:ea typeface="Cambria" panose="02040503050406030204" pitchFamily="18" charset="0"/>
              </a:rPr>
              <a:t>Choắt nọ có lẽ cũng trạc tuổi tôi. </a:t>
            </a:r>
            <a:r>
              <a:rPr lang="vi-VN" sz="3200" baseline="30000" dirty="0">
                <a:latin typeface="Cambria" panose="02040503050406030204" pitchFamily="18" charset="0"/>
                <a:ea typeface="Cambria" panose="02040503050406030204" pitchFamily="18" charset="0"/>
              </a:rPr>
              <a:t>(4) </a:t>
            </a:r>
            <a:r>
              <a:rPr lang="vi-VN" sz="3200" dirty="0">
                <a:latin typeface="Cambria" panose="02040503050406030204" pitchFamily="18" charset="0"/>
                <a:ea typeface="Cambria" panose="02040503050406030204" pitchFamily="18" charset="0"/>
              </a:rPr>
              <a:t>Nhưng vì Choắt bẩm sinh yếu đuối nên tôi coi thường và gã cũng sợ tôi lắm.</a:t>
            </a:r>
          </a:p>
          <a:p>
            <a:pPr algn="r"/>
            <a:r>
              <a:rPr lang="vi-VN" sz="3200" dirty="0">
                <a:latin typeface="Cambria" panose="02040503050406030204" pitchFamily="18" charset="0"/>
                <a:ea typeface="Cambria" panose="02040503050406030204" pitchFamily="18" charset="0"/>
              </a:rPr>
              <a:t>(Tô Hoài)</a:t>
            </a:r>
          </a:p>
        </p:txBody>
      </p:sp>
      <p:sp>
        <p:nvSpPr>
          <p:cNvPr id="6" name="TextBox 5">
            <a:extLst>
              <a:ext uri="{FF2B5EF4-FFF2-40B4-BE49-F238E27FC236}">
                <a16:creationId xmlns:a16="http://schemas.microsoft.com/office/drawing/2014/main" id="{C75B0206-519E-3009-5451-81A75C1E8A43}"/>
              </a:ext>
            </a:extLst>
          </p:cNvPr>
          <p:cNvSpPr txBox="1"/>
          <p:nvPr/>
        </p:nvSpPr>
        <p:spPr>
          <a:xfrm>
            <a:off x="1056640" y="3454400"/>
            <a:ext cx="10200640" cy="584775"/>
          </a:xfrm>
          <a:prstGeom prst="rect">
            <a:avLst/>
          </a:prstGeom>
          <a:noFill/>
        </p:spPr>
        <p:txBody>
          <a:bodyPr wrap="square" rtlCol="0">
            <a:spAutoFit/>
          </a:bodyPr>
          <a:lstStyle/>
          <a:p>
            <a:r>
              <a:rPr lang="vi-VN" sz="3200" i="1" dirty="0">
                <a:solidFill>
                  <a:srgbClr val="FF0000"/>
                </a:solidFill>
                <a:latin typeface="Cambria" panose="02040503050406030204" pitchFamily="18" charset="0"/>
                <a:ea typeface="Cambria" panose="02040503050406030204" pitchFamily="18" charset="0"/>
              </a:rPr>
              <a:t>a. Từ nào được lặp lại ở các câu trong đoạn văn trên?</a:t>
            </a:r>
          </a:p>
        </p:txBody>
      </p:sp>
      <p:cxnSp>
        <p:nvCxnSpPr>
          <p:cNvPr id="9" name="Straight Connector 8">
            <a:extLst>
              <a:ext uri="{FF2B5EF4-FFF2-40B4-BE49-F238E27FC236}">
                <a16:creationId xmlns:a16="http://schemas.microsoft.com/office/drawing/2014/main" id="{4D1BA725-BEC3-54AA-E0AA-08259A4A1B15}"/>
              </a:ext>
            </a:extLst>
          </p:cNvPr>
          <p:cNvCxnSpPr/>
          <p:nvPr/>
        </p:nvCxnSpPr>
        <p:spPr>
          <a:xfrm>
            <a:off x="8097520" y="141224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768C5DA2-5BCF-D68F-E06E-F56C234E6B79}"/>
              </a:ext>
            </a:extLst>
          </p:cNvPr>
          <p:cNvCxnSpPr/>
          <p:nvPr/>
        </p:nvCxnSpPr>
        <p:spPr>
          <a:xfrm>
            <a:off x="10373360" y="14224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FF39A16-667A-7097-E08B-38E365F029AD}"/>
              </a:ext>
            </a:extLst>
          </p:cNvPr>
          <p:cNvCxnSpPr/>
          <p:nvPr/>
        </p:nvCxnSpPr>
        <p:spPr>
          <a:xfrm>
            <a:off x="2082800" y="23876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A51036C4-9A84-EA86-8910-4E6CEC928A8B}"/>
              </a:ext>
            </a:extLst>
          </p:cNvPr>
          <p:cNvCxnSpPr/>
          <p:nvPr/>
        </p:nvCxnSpPr>
        <p:spPr>
          <a:xfrm>
            <a:off x="10373360" y="23876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00F8E6D8-C483-93FC-9E66-B3EC202A25D5}"/>
              </a:ext>
            </a:extLst>
          </p:cNvPr>
          <p:cNvCxnSpPr>
            <a:cxnSpLocks/>
          </p:cNvCxnSpPr>
          <p:nvPr/>
        </p:nvCxnSpPr>
        <p:spPr>
          <a:xfrm>
            <a:off x="4023360" y="142240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FC2854A4-68DD-8B3A-387C-17BA480E6228}"/>
              </a:ext>
            </a:extLst>
          </p:cNvPr>
          <p:cNvCxnSpPr>
            <a:cxnSpLocks/>
          </p:cNvCxnSpPr>
          <p:nvPr/>
        </p:nvCxnSpPr>
        <p:spPr>
          <a:xfrm>
            <a:off x="2072640" y="186944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7B50E5F-1F8F-35DF-1C6F-1BA860AD65BA}"/>
              </a:ext>
            </a:extLst>
          </p:cNvPr>
          <p:cNvCxnSpPr>
            <a:cxnSpLocks/>
          </p:cNvCxnSpPr>
          <p:nvPr/>
        </p:nvCxnSpPr>
        <p:spPr>
          <a:xfrm>
            <a:off x="7366000" y="236728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1AB2CA85-6ED4-9FE0-92D7-35B64BCAA60C}"/>
              </a:ext>
            </a:extLst>
          </p:cNvPr>
          <p:cNvCxnSpPr>
            <a:cxnSpLocks/>
          </p:cNvCxnSpPr>
          <p:nvPr/>
        </p:nvCxnSpPr>
        <p:spPr>
          <a:xfrm>
            <a:off x="4958080" y="286512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39C415F-41CD-D149-FA42-205129948508}"/>
              </a:ext>
            </a:extLst>
          </p:cNvPr>
          <p:cNvCxnSpPr>
            <a:cxnSpLocks/>
          </p:cNvCxnSpPr>
          <p:nvPr/>
        </p:nvCxnSpPr>
        <p:spPr>
          <a:xfrm>
            <a:off x="9916160" y="286512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
        <p:nvSpPr>
          <p:cNvPr id="22" name="Rectangle: Rounded Corners 21">
            <a:extLst>
              <a:ext uri="{FF2B5EF4-FFF2-40B4-BE49-F238E27FC236}">
                <a16:creationId xmlns:a16="http://schemas.microsoft.com/office/drawing/2014/main" id="{CE7D3A55-3DC8-DA10-80DD-33F65263C3EB}"/>
              </a:ext>
            </a:extLst>
          </p:cNvPr>
          <p:cNvSpPr>
            <a:spLocks/>
          </p:cNvSpPr>
          <p:nvPr/>
        </p:nvSpPr>
        <p:spPr>
          <a:xfrm>
            <a:off x="1076960" y="4378960"/>
            <a:ext cx="10290060" cy="812800"/>
          </a:xfrm>
          <a:prstGeom prst="roundRect">
            <a:avLst/>
          </a:prstGeom>
          <a:solidFill>
            <a:schemeClr val="accent5">
              <a:lumMod val="20000"/>
              <a:lumOff val="80000"/>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Từ Choắt và từ tôi được lặp lại ở cả 4 câu văn</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079063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par>
                                <p:cTn id="27" presetID="22" presetClass="entr" presetSubtype="4"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par>
                                <p:cTn id="33" presetID="2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par>
                                <p:cTn id="36" presetID="22" presetClass="entr" presetSubtype="4"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p:cNvSpPr>
          <p:nvPr/>
        </p:nvSpPr>
        <p:spPr>
          <a:xfrm>
            <a:off x="158212" y="457201"/>
            <a:ext cx="11875575" cy="6035040"/>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440558" y="680720"/>
            <a:ext cx="11273921" cy="5492225"/>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125E12B7-5A04-1FEC-3D47-A8B59B450770}"/>
              </a:ext>
            </a:extLst>
          </p:cNvPr>
          <p:cNvSpPr txBox="1"/>
          <p:nvPr/>
        </p:nvSpPr>
        <p:spPr>
          <a:xfrm>
            <a:off x="866626" y="902195"/>
            <a:ext cx="10502414"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cs typeface="+mn-cs"/>
              </a:rPr>
              <a:t>(1)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Bên hàng xóm tôi có cái hang của Dế Choắt. </a:t>
            </a:r>
            <a:r>
              <a:rPr kumimoji="0" lang="vi-VN" sz="3200" b="0"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Dế Choắt là tên tôi đã đặt cho nó một cách chế giễu và trịch thượng thế.</a:t>
            </a:r>
            <a:r>
              <a:rPr kumimoji="0" lang="vi-VN" sz="3200" b="0"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cs typeface="+mn-cs"/>
              </a:rPr>
              <a:t>(3)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Choắt nọ có lẽ cũng trạc tuổi tôi. </a:t>
            </a:r>
            <a:r>
              <a:rPr kumimoji="0" lang="vi-VN" sz="3200" b="0"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cs typeface="+mn-cs"/>
              </a:rPr>
              <a:t>(4)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Nhưng vì Choắt bẩm sinh yếu đuối nên tôi coi thường và gã cũng sợ tôi lắm.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(Tô Hoài)</a:t>
            </a:r>
          </a:p>
        </p:txBody>
      </p:sp>
      <p:sp>
        <p:nvSpPr>
          <p:cNvPr id="6" name="TextBox 5">
            <a:extLst>
              <a:ext uri="{FF2B5EF4-FFF2-40B4-BE49-F238E27FC236}">
                <a16:creationId xmlns:a16="http://schemas.microsoft.com/office/drawing/2014/main" id="{C75B0206-519E-3009-5451-81A75C1E8A43}"/>
              </a:ext>
            </a:extLst>
          </p:cNvPr>
          <p:cNvSpPr txBox="1"/>
          <p:nvPr/>
        </p:nvSpPr>
        <p:spPr>
          <a:xfrm>
            <a:off x="1056640" y="3454400"/>
            <a:ext cx="10200640" cy="584775"/>
          </a:xfrm>
          <a:prstGeom prst="rect">
            <a:avLst/>
          </a:prstGeom>
          <a:noFill/>
        </p:spPr>
        <p:txBody>
          <a:bodyPr wrap="square" rtlCol="0">
            <a:spAutoFit/>
          </a:bodyPr>
          <a:lstStyle/>
          <a:p>
            <a:pPr lvl="0"/>
            <a:r>
              <a:rPr lang="vi-VN" sz="3200" i="1" dirty="0">
                <a:solidFill>
                  <a:srgbClr val="FF0000"/>
                </a:solidFill>
                <a:latin typeface="Cambria" panose="02040503050406030204" pitchFamily="18" charset="0"/>
                <a:ea typeface="Cambria" panose="02040503050406030204" pitchFamily="18" charset="0"/>
              </a:rPr>
              <a:t>b. Việc lặp lại từ đó có tác dụng gì?</a:t>
            </a:r>
            <a:endParaRPr kumimoji="0" lang="vi-VN" sz="32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9" name="Straight Connector 8">
            <a:extLst>
              <a:ext uri="{FF2B5EF4-FFF2-40B4-BE49-F238E27FC236}">
                <a16:creationId xmlns:a16="http://schemas.microsoft.com/office/drawing/2014/main" id="{4D1BA725-BEC3-54AA-E0AA-08259A4A1B15}"/>
              </a:ext>
            </a:extLst>
          </p:cNvPr>
          <p:cNvCxnSpPr/>
          <p:nvPr/>
        </p:nvCxnSpPr>
        <p:spPr>
          <a:xfrm>
            <a:off x="8097520" y="141224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768C5DA2-5BCF-D68F-E06E-F56C234E6B79}"/>
              </a:ext>
            </a:extLst>
          </p:cNvPr>
          <p:cNvCxnSpPr/>
          <p:nvPr/>
        </p:nvCxnSpPr>
        <p:spPr>
          <a:xfrm>
            <a:off x="10373360" y="14224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FF39A16-667A-7097-E08B-38E365F029AD}"/>
              </a:ext>
            </a:extLst>
          </p:cNvPr>
          <p:cNvCxnSpPr/>
          <p:nvPr/>
        </p:nvCxnSpPr>
        <p:spPr>
          <a:xfrm>
            <a:off x="2082800" y="23876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A51036C4-9A84-EA86-8910-4E6CEC928A8B}"/>
              </a:ext>
            </a:extLst>
          </p:cNvPr>
          <p:cNvCxnSpPr/>
          <p:nvPr/>
        </p:nvCxnSpPr>
        <p:spPr>
          <a:xfrm>
            <a:off x="10373360" y="23876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00F8E6D8-C483-93FC-9E66-B3EC202A25D5}"/>
              </a:ext>
            </a:extLst>
          </p:cNvPr>
          <p:cNvCxnSpPr>
            <a:cxnSpLocks/>
          </p:cNvCxnSpPr>
          <p:nvPr/>
        </p:nvCxnSpPr>
        <p:spPr>
          <a:xfrm>
            <a:off x="4023360" y="142240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FC2854A4-68DD-8B3A-387C-17BA480E6228}"/>
              </a:ext>
            </a:extLst>
          </p:cNvPr>
          <p:cNvCxnSpPr>
            <a:cxnSpLocks/>
          </p:cNvCxnSpPr>
          <p:nvPr/>
        </p:nvCxnSpPr>
        <p:spPr>
          <a:xfrm>
            <a:off x="2072640" y="186944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7B50E5F-1F8F-35DF-1C6F-1BA860AD65BA}"/>
              </a:ext>
            </a:extLst>
          </p:cNvPr>
          <p:cNvCxnSpPr>
            <a:cxnSpLocks/>
          </p:cNvCxnSpPr>
          <p:nvPr/>
        </p:nvCxnSpPr>
        <p:spPr>
          <a:xfrm>
            <a:off x="7366000" y="236728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1AB2CA85-6ED4-9FE0-92D7-35B64BCAA60C}"/>
              </a:ext>
            </a:extLst>
          </p:cNvPr>
          <p:cNvCxnSpPr>
            <a:cxnSpLocks/>
          </p:cNvCxnSpPr>
          <p:nvPr/>
        </p:nvCxnSpPr>
        <p:spPr>
          <a:xfrm>
            <a:off x="4958080" y="286512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39C415F-41CD-D149-FA42-205129948508}"/>
              </a:ext>
            </a:extLst>
          </p:cNvPr>
          <p:cNvCxnSpPr>
            <a:cxnSpLocks/>
          </p:cNvCxnSpPr>
          <p:nvPr/>
        </p:nvCxnSpPr>
        <p:spPr>
          <a:xfrm>
            <a:off x="9916160" y="286512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
        <p:nvSpPr>
          <p:cNvPr id="22" name="Rectangle: Rounded Corners 21">
            <a:extLst>
              <a:ext uri="{FF2B5EF4-FFF2-40B4-BE49-F238E27FC236}">
                <a16:creationId xmlns:a16="http://schemas.microsoft.com/office/drawing/2014/main" id="{CE7D3A55-3DC8-DA10-80DD-33F65263C3EB}"/>
              </a:ext>
            </a:extLst>
          </p:cNvPr>
          <p:cNvSpPr>
            <a:spLocks/>
          </p:cNvSpPr>
          <p:nvPr/>
        </p:nvSpPr>
        <p:spPr>
          <a:xfrm>
            <a:off x="1076960" y="4378960"/>
            <a:ext cx="10290060" cy="1402080"/>
          </a:xfrm>
          <a:prstGeom prst="roundRect">
            <a:avLst/>
          </a:prstGeom>
          <a:solidFill>
            <a:schemeClr val="accent5">
              <a:lumMod val="20000"/>
              <a:lumOff val="80000"/>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4000" dirty="0">
                <a:solidFill>
                  <a:srgbClr val="002060"/>
                </a:solidFill>
                <a:latin typeface="Cambria" panose="02040503050406030204" pitchFamily="18" charset="0"/>
                <a:ea typeface="Cambria" panose="02040503050406030204" pitchFamily="18" charset="0"/>
              </a:rPr>
              <a:t>Việc lặp lại những từ này giúp cho các câu trong đoạn văn liên kết chặt chẽ với nhau.</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222819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p:cNvSpPr>
          <p:nvPr/>
        </p:nvSpPr>
        <p:spPr>
          <a:xfrm>
            <a:off x="158212" y="1021979"/>
            <a:ext cx="11875575" cy="4959019"/>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440559" y="1535428"/>
            <a:ext cx="11072038" cy="4637517"/>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5197334C-E5DA-72B5-9C64-B61737660868}"/>
              </a:ext>
            </a:extLst>
          </p:cNvPr>
          <p:cNvSpPr txBox="1"/>
          <p:nvPr/>
        </p:nvSpPr>
        <p:spPr>
          <a:xfrm>
            <a:off x="827558" y="201486"/>
            <a:ext cx="10833194" cy="1077218"/>
          </a:xfrm>
          <a:prstGeom prst="rect">
            <a:avLst/>
          </a:prstGeom>
          <a:solidFill>
            <a:schemeClr val="accent5">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2.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Chọn từ ngữ nào trong câu 1 của đoạn văn dưới đây thay cho bông hoa để tạo sự liên kết giữa các câu trong đoạn?</a:t>
            </a:r>
            <a:endPar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4AF49978-9B76-13C6-C9D3-88E93A48E201}"/>
              </a:ext>
            </a:extLst>
          </p:cNvPr>
          <p:cNvSpPr/>
          <p:nvPr/>
        </p:nvSpPr>
        <p:spPr>
          <a:xfrm>
            <a:off x="689563" y="1623235"/>
            <a:ext cx="10671769" cy="4256163"/>
          </a:xfrm>
          <a:prstGeom prst="roundRect">
            <a:avLst/>
          </a:prstGeom>
          <a:solidFill>
            <a:schemeClr val="accent2">
              <a:lumMod val="20000"/>
              <a:lumOff val="80000"/>
            </a:schemeClr>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b="0" i="0" baseline="30000" dirty="0">
                <a:solidFill>
                  <a:srgbClr val="000000"/>
                </a:solidFill>
                <a:effectLst/>
                <a:latin typeface="Cambria" panose="02040503050406030204" pitchFamily="18" charset="0"/>
                <a:ea typeface="Cambria" panose="02040503050406030204" pitchFamily="18" charset="0"/>
              </a:rPr>
              <a:t>(1) </a:t>
            </a:r>
            <a:r>
              <a:rPr lang="vi-VN" sz="3600" b="0" i="0" dirty="0">
                <a:solidFill>
                  <a:srgbClr val="000000"/>
                </a:solidFill>
                <a:effectLst/>
                <a:latin typeface="Cambria" panose="02040503050406030204" pitchFamily="18" charset="0"/>
                <a:ea typeface="Cambria" panose="02040503050406030204" pitchFamily="18" charset="0"/>
              </a:rPr>
              <a:t>Hoa giấy đẹp một cách giản dị. </a:t>
            </a:r>
            <a:r>
              <a:rPr lang="vi-VN" sz="3600" b="0" i="0" baseline="30000" dirty="0">
                <a:solidFill>
                  <a:srgbClr val="000000"/>
                </a:solidFill>
                <a:effectLst/>
                <a:latin typeface="Cambria" panose="02040503050406030204" pitchFamily="18" charset="0"/>
                <a:ea typeface="Cambria" panose="02040503050406030204" pitchFamily="18" charset="0"/>
              </a:rPr>
              <a:t>(2) </a:t>
            </a:r>
            <a:r>
              <a:rPr lang="vi-VN" sz="3600" b="0" i="0" dirty="0">
                <a:solidFill>
                  <a:srgbClr val="000000"/>
                </a:solidFill>
                <a:effectLst/>
                <a:latin typeface="Cambria" panose="02040503050406030204" pitchFamily="18" charset="0"/>
                <a:ea typeface="Cambria" panose="02040503050406030204" pitchFamily="18" charset="0"/>
              </a:rPr>
              <a:t>Mỗi cánh </a:t>
            </a:r>
            <a:r>
              <a:rPr lang="en-US" sz="3600" b="1" i="0" dirty="0">
                <a:solidFill>
                  <a:srgbClr val="000000"/>
                </a:solidFill>
                <a:effectLst/>
                <a:latin typeface="Cambria" panose="02040503050406030204" pitchFamily="18" charset="0"/>
                <a:ea typeface="Cambria" panose="02040503050406030204" pitchFamily="18" charset="0"/>
              </a:rPr>
              <a:t>  </a:t>
            </a:r>
            <a:r>
              <a:rPr lang="vi-VN" sz="3600" b="1"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 giống hệt một chiếc lá, chỉ có điều mỏng mảnh hơn và có màu sắc rực rỡ. </a:t>
            </a:r>
            <a:r>
              <a:rPr lang="vi-VN" sz="3600" b="0" i="0" baseline="30000" dirty="0">
                <a:solidFill>
                  <a:srgbClr val="000000"/>
                </a:solidFill>
                <a:effectLst/>
                <a:latin typeface="Cambria" panose="02040503050406030204" pitchFamily="18" charset="0"/>
                <a:ea typeface="Cambria" panose="02040503050406030204" pitchFamily="18" charset="0"/>
              </a:rPr>
              <a:t>(3) </a:t>
            </a:r>
            <a:r>
              <a:rPr lang="vi-VN" sz="3600" b="0" i="0" dirty="0">
                <a:solidFill>
                  <a:srgbClr val="000000"/>
                </a:solidFill>
                <a:effectLst/>
                <a:latin typeface="Cambria" panose="02040503050406030204" pitchFamily="18" charset="0"/>
                <a:ea typeface="Cambria" panose="02040503050406030204" pitchFamily="18" charset="0"/>
              </a:rPr>
              <a:t>Lớp lớp </a:t>
            </a:r>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rải kín mặt sân, nhưng chỉ cần một làn gió thoảng, chúng tản mát bay đi mất.</a:t>
            </a:r>
          </a:p>
          <a:p>
            <a:pPr algn="r"/>
            <a:r>
              <a:rPr lang="vi-VN" sz="3600" b="0" i="0" dirty="0">
                <a:solidFill>
                  <a:srgbClr val="000000"/>
                </a:solidFill>
                <a:effectLst/>
                <a:latin typeface="Cambria" panose="02040503050406030204" pitchFamily="18" charset="0"/>
                <a:ea typeface="Cambria" panose="02040503050406030204" pitchFamily="18" charset="0"/>
              </a:rPr>
              <a:t>(</a:t>
            </a:r>
            <a:r>
              <a:rPr lang="vi-VN" sz="3600" b="0" i="1" dirty="0">
                <a:solidFill>
                  <a:srgbClr val="000000"/>
                </a:solidFill>
                <a:effectLst/>
                <a:latin typeface="Cambria" panose="02040503050406030204" pitchFamily="18" charset="0"/>
                <a:ea typeface="Cambria" panose="02040503050406030204" pitchFamily="18" charset="0"/>
              </a:rPr>
              <a:t>Theo</a:t>
            </a:r>
            <a:r>
              <a:rPr lang="vi-VN" sz="3600" b="0" i="0" dirty="0">
                <a:solidFill>
                  <a:srgbClr val="000000"/>
                </a:solidFill>
                <a:effectLst/>
                <a:latin typeface="Cambria" panose="02040503050406030204" pitchFamily="18" charset="0"/>
                <a:ea typeface="Cambria" panose="02040503050406030204" pitchFamily="18" charset="0"/>
              </a:rPr>
              <a:t> Trần Hoài Dương)</a:t>
            </a:r>
          </a:p>
        </p:txBody>
      </p:sp>
      <p:pic>
        <p:nvPicPr>
          <p:cNvPr id="1026" name="Picture 2" descr="Hình ảnh Một Bông Hoa Màu Xanh PNG, Vector, PSD, và biểu tượng để tải về  miễn phí | pngtree">
            <a:extLst>
              <a:ext uri="{FF2B5EF4-FFF2-40B4-BE49-F238E27FC236}">
                <a16:creationId xmlns:a16="http://schemas.microsoft.com/office/drawing/2014/main" id="{5CE7F8CF-01F7-0DFD-09C2-CC3330BF20D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965960" y="2560320"/>
            <a:ext cx="764540" cy="7645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ình ảnh Một Bông Hoa Màu Xanh PNG, Vector, PSD, và biểu tượng để tải về  miễn phí | pngtree">
            <a:extLst>
              <a:ext uri="{FF2B5EF4-FFF2-40B4-BE49-F238E27FC236}">
                <a16:creationId xmlns:a16="http://schemas.microsoft.com/office/drawing/2014/main" id="{B8E31458-BE99-6379-A17A-DE5CF40B577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697720" y="3129280"/>
            <a:ext cx="764540" cy="764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196025"/>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p:cNvSpPr>
          <p:nvPr/>
        </p:nvSpPr>
        <p:spPr>
          <a:xfrm>
            <a:off x="158212" y="457201"/>
            <a:ext cx="11875575" cy="6035040"/>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440558" y="680720"/>
            <a:ext cx="11273921" cy="5492225"/>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2" descr="Viết báo cáo cho một buổi thảo luận của nhóm em lớp 4">
            <a:extLst>
              <a:ext uri="{FF2B5EF4-FFF2-40B4-BE49-F238E27FC236}">
                <a16:creationId xmlns:a16="http://schemas.microsoft.com/office/drawing/2014/main" id="{702E7DEF-38E4-9D84-6FBA-6720553960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5496" y="2036762"/>
            <a:ext cx="6667500" cy="349567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CB6AB49E-6C1B-D393-7A53-FDBDDABC0B0C}"/>
              </a:ext>
            </a:extLst>
          </p:cNvPr>
          <p:cNvSpPr txBox="1">
            <a:spLocks/>
          </p:cNvSpPr>
          <p:nvPr/>
        </p:nvSpPr>
        <p:spPr>
          <a:xfrm>
            <a:off x="3202939" y="1384012"/>
            <a:ext cx="8096251" cy="952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2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ptos" panose="02110004020202020204"/>
                <a:ea typeface="+mj-ea"/>
                <a:cs typeface="+mj-cs"/>
              </a:rPr>
              <a:t>THẢO</a:t>
            </a:r>
            <a:r>
              <a:rPr kumimoji="0" lang="en-US" sz="4800" b="1" i="0" u="none" strike="noStrike" kern="1200" cap="none" spc="0" normalizeH="0" noProof="0" dirty="0">
                <a:ln>
                  <a:noFill/>
                </a:ln>
                <a:solidFill>
                  <a:srgbClr val="FF0000"/>
                </a:solidFill>
                <a:effectLst/>
                <a:uLnTx/>
                <a:uFillTx/>
                <a:latin typeface="Aptos" panose="02110004020202020204"/>
                <a:ea typeface="+mj-ea"/>
                <a:cs typeface="+mj-cs"/>
              </a:rPr>
              <a:t> LUẬN NHÓM 4</a:t>
            </a:r>
            <a:endParaRPr kumimoji="0" lang="en-US" sz="4800" b="1" i="0" u="none" strike="noStrike" kern="1200" cap="none" spc="0" normalizeH="0" baseline="0" noProof="0" dirty="0">
              <a:ln>
                <a:noFill/>
              </a:ln>
              <a:solidFill>
                <a:prstClr val="black"/>
              </a:solidFill>
              <a:effectLst/>
              <a:uLnTx/>
              <a:uFillTx/>
              <a:latin typeface="Aptos" panose="02110004020202020204"/>
              <a:ea typeface="+mj-ea"/>
              <a:cs typeface="+mj-cs"/>
            </a:endParaRPr>
          </a:p>
        </p:txBody>
      </p:sp>
    </p:spTree>
    <p:extLst>
      <p:ext uri="{BB962C8B-B14F-4D97-AF65-F5344CB8AC3E}">
        <p14:creationId xmlns:p14="http://schemas.microsoft.com/office/powerpoint/2010/main" val="29994677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FC11DACE-C996-8CB7-34CF-C9F28579D515}"/>
              </a:ext>
            </a:extLst>
          </p:cNvPr>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5" name="Rectangle: Rounded Corners 4">
            <a:extLst>
              <a:ext uri="{FF2B5EF4-FFF2-40B4-BE49-F238E27FC236}">
                <a16:creationId xmlns:a16="http://schemas.microsoft.com/office/drawing/2014/main" id="{F87C750D-51A7-BDC4-0682-3973474E2776}"/>
              </a:ext>
            </a:extLst>
          </p:cNvPr>
          <p:cNvSpPr>
            <a:spLocks/>
          </p:cNvSpPr>
          <p:nvPr/>
        </p:nvSpPr>
        <p:spPr>
          <a:xfrm>
            <a:off x="477520" y="396240"/>
            <a:ext cx="11206480" cy="6055360"/>
          </a:xfrm>
          <a:prstGeom prst="roundRect">
            <a:avLst/>
          </a:prstGeom>
          <a:solidFill>
            <a:schemeClr val="bg1">
              <a:lumMod val="95000"/>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FEF167B2-6D82-6C3C-B6EC-868D0A007146}"/>
              </a:ext>
            </a:extLst>
          </p:cNvPr>
          <p:cNvSpPr/>
          <p:nvPr/>
        </p:nvSpPr>
        <p:spPr>
          <a:xfrm>
            <a:off x="750523" y="912035"/>
            <a:ext cx="10671769" cy="4706445"/>
          </a:xfrm>
          <a:prstGeom prst="roundRect">
            <a:avLst/>
          </a:prstGeom>
          <a:solidFill>
            <a:schemeClr val="accent2">
              <a:lumMod val="20000"/>
              <a:lumOff val="80000"/>
            </a:schemeClr>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000" b="0" i="0" baseline="30000" dirty="0">
                <a:solidFill>
                  <a:srgbClr val="000000"/>
                </a:solidFill>
                <a:effectLst/>
                <a:latin typeface="Cambria" panose="02040503050406030204" pitchFamily="18" charset="0"/>
                <a:ea typeface="Cambria" panose="02040503050406030204" pitchFamily="18" charset="0"/>
              </a:rPr>
              <a:t>(1) </a:t>
            </a:r>
            <a:r>
              <a:rPr lang="vi-VN" sz="4000" b="0" i="0" dirty="0">
                <a:solidFill>
                  <a:srgbClr val="000000"/>
                </a:solidFill>
                <a:effectLst/>
                <a:latin typeface="Cambria" panose="02040503050406030204" pitchFamily="18" charset="0"/>
                <a:ea typeface="Cambria" panose="02040503050406030204" pitchFamily="18" charset="0"/>
              </a:rPr>
              <a:t>Hoa giấy đẹp một cách giản dị. </a:t>
            </a:r>
            <a:r>
              <a:rPr lang="vi-VN" sz="4000" b="0" i="0" baseline="30000" dirty="0">
                <a:solidFill>
                  <a:srgbClr val="000000"/>
                </a:solidFill>
                <a:effectLst/>
                <a:latin typeface="Cambria" panose="02040503050406030204" pitchFamily="18" charset="0"/>
                <a:ea typeface="Cambria" panose="02040503050406030204" pitchFamily="18" charset="0"/>
              </a:rPr>
              <a:t>(2) </a:t>
            </a:r>
            <a:r>
              <a:rPr lang="vi-VN" sz="4000" b="0" i="0" dirty="0">
                <a:solidFill>
                  <a:srgbClr val="000000"/>
                </a:solidFill>
                <a:effectLst/>
                <a:latin typeface="Cambria" panose="02040503050406030204" pitchFamily="18" charset="0"/>
                <a:ea typeface="Cambria" panose="02040503050406030204" pitchFamily="18" charset="0"/>
              </a:rPr>
              <a:t>Mỗi cánh </a:t>
            </a:r>
            <a:r>
              <a:rPr lang="en-US" sz="4000" b="1" i="0" dirty="0" err="1">
                <a:solidFill>
                  <a:srgbClr val="000000"/>
                </a:solidFill>
                <a:effectLst/>
                <a:latin typeface="Cambria" panose="02040503050406030204" pitchFamily="18" charset="0"/>
                <a:ea typeface="Cambria" panose="02040503050406030204" pitchFamily="18" charset="0"/>
              </a:rPr>
              <a:t>hoa</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hoa</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giấy</a:t>
            </a:r>
            <a:r>
              <a:rPr lang="en-US" sz="4000" b="1" i="0" dirty="0">
                <a:solidFill>
                  <a:srgbClr val="000000"/>
                </a:solidFill>
                <a:effectLst/>
                <a:latin typeface="Cambria" panose="02040503050406030204" pitchFamily="18" charset="0"/>
                <a:ea typeface="Cambria" panose="02040503050406030204" pitchFamily="18" charset="0"/>
              </a:rPr>
              <a:t>)</a:t>
            </a:r>
            <a:r>
              <a:rPr lang="en-US" sz="4000" b="0" i="0" dirty="0">
                <a:solidFill>
                  <a:srgbClr val="00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giống hệt một chiếc lá, chỉ có điều mỏng mảnh hơn và có màu sắc rực rỡ. </a:t>
            </a:r>
            <a:r>
              <a:rPr lang="vi-VN" sz="4000" b="0" i="0" baseline="30000" dirty="0">
                <a:solidFill>
                  <a:srgbClr val="000000"/>
                </a:solidFill>
                <a:effectLst/>
                <a:latin typeface="Cambria" panose="02040503050406030204" pitchFamily="18" charset="0"/>
                <a:ea typeface="Cambria" panose="02040503050406030204" pitchFamily="18" charset="0"/>
              </a:rPr>
              <a:t>(3) </a:t>
            </a:r>
            <a:r>
              <a:rPr lang="vi-VN" sz="4000" b="0" i="0" dirty="0">
                <a:solidFill>
                  <a:srgbClr val="000000"/>
                </a:solidFill>
                <a:effectLst/>
                <a:latin typeface="Cambria" panose="02040503050406030204" pitchFamily="18" charset="0"/>
                <a:ea typeface="Cambria" panose="02040503050406030204" pitchFamily="18" charset="0"/>
              </a:rPr>
              <a:t>Lớp lớp </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hoa</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hoa</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giấy</a:t>
            </a:r>
            <a:r>
              <a:rPr lang="en-US" sz="4000" b="1" i="0" dirty="0">
                <a:solidFill>
                  <a:srgbClr val="000000"/>
                </a:solidFill>
                <a:effectLst/>
                <a:latin typeface="Cambria" panose="02040503050406030204" pitchFamily="18" charset="0"/>
                <a:ea typeface="Cambria" panose="02040503050406030204" pitchFamily="18" charset="0"/>
              </a:rPr>
              <a:t>)</a:t>
            </a:r>
            <a:r>
              <a:rPr lang="en-US" sz="4000" b="0" i="0" dirty="0">
                <a:solidFill>
                  <a:srgbClr val="00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rải kín mặt sân, nhưng chỉ cần một làn gió thoảng, chúng tản mát bay đi mất.</a:t>
            </a:r>
          </a:p>
          <a:p>
            <a:pPr algn="r"/>
            <a:r>
              <a:rPr lang="vi-VN" sz="4000" b="0" i="0" dirty="0">
                <a:solidFill>
                  <a:srgbClr val="000000"/>
                </a:solidFill>
                <a:effectLst/>
                <a:latin typeface="Cambria" panose="02040503050406030204" pitchFamily="18" charset="0"/>
                <a:ea typeface="Cambria" panose="02040503050406030204" pitchFamily="18" charset="0"/>
              </a:rPr>
              <a:t>(</a:t>
            </a:r>
            <a:r>
              <a:rPr lang="vi-VN" sz="4000" b="0" i="1" dirty="0">
                <a:solidFill>
                  <a:srgbClr val="000000"/>
                </a:solidFill>
                <a:effectLst/>
                <a:latin typeface="Cambria" panose="02040503050406030204" pitchFamily="18" charset="0"/>
                <a:ea typeface="Cambria" panose="02040503050406030204" pitchFamily="18" charset="0"/>
              </a:rPr>
              <a:t>Theo</a:t>
            </a:r>
            <a:r>
              <a:rPr lang="vi-VN" sz="4000" b="0" i="0" dirty="0">
                <a:solidFill>
                  <a:srgbClr val="000000"/>
                </a:solidFill>
                <a:effectLst/>
                <a:latin typeface="Cambria" panose="02040503050406030204" pitchFamily="18" charset="0"/>
                <a:ea typeface="Cambria" panose="02040503050406030204" pitchFamily="18" charset="0"/>
              </a:rPr>
              <a:t> Trần Hoài Dương)</a:t>
            </a:r>
          </a:p>
        </p:txBody>
      </p:sp>
      <p:pic>
        <p:nvPicPr>
          <p:cNvPr id="6" name="Picture 5">
            <a:extLst>
              <a:ext uri="{FF2B5EF4-FFF2-40B4-BE49-F238E27FC236}">
                <a16:creationId xmlns:a16="http://schemas.microsoft.com/office/drawing/2014/main" id="{896905F0-A0D8-6863-4696-F4ADEFD5797A}"/>
              </a:ext>
            </a:extLst>
          </p:cNvPr>
          <p:cNvPicPr>
            <a:picLocks noChangeAspect="1"/>
          </p:cNvPicPr>
          <p:nvPr/>
        </p:nvPicPr>
        <p:blipFill>
          <a:blip r:embed="rId3"/>
          <a:stretch>
            <a:fillRect/>
          </a:stretch>
        </p:blipFill>
        <p:spPr>
          <a:xfrm>
            <a:off x="2339657" y="1759267"/>
            <a:ext cx="3431223" cy="657225"/>
          </a:xfrm>
          <a:prstGeom prst="rect">
            <a:avLst/>
          </a:prstGeom>
        </p:spPr>
      </p:pic>
      <p:pic>
        <p:nvPicPr>
          <p:cNvPr id="7" name="Picture 6">
            <a:extLst>
              <a:ext uri="{FF2B5EF4-FFF2-40B4-BE49-F238E27FC236}">
                <a16:creationId xmlns:a16="http://schemas.microsoft.com/office/drawing/2014/main" id="{DAAD1809-1D7F-DCEE-EE99-D2BF97A48FB1}"/>
              </a:ext>
            </a:extLst>
          </p:cNvPr>
          <p:cNvPicPr>
            <a:picLocks noChangeAspect="1"/>
          </p:cNvPicPr>
          <p:nvPr/>
        </p:nvPicPr>
        <p:blipFill>
          <a:blip r:embed="rId3"/>
          <a:stretch>
            <a:fillRect/>
          </a:stretch>
        </p:blipFill>
        <p:spPr>
          <a:xfrm>
            <a:off x="4239577" y="2978467"/>
            <a:ext cx="3431223" cy="657225"/>
          </a:xfrm>
          <a:prstGeom prst="rect">
            <a:avLst/>
          </a:prstGeom>
        </p:spPr>
      </p:pic>
    </p:spTree>
    <p:extLst>
      <p:ext uri="{BB962C8B-B14F-4D97-AF65-F5344CB8AC3E}">
        <p14:creationId xmlns:p14="http://schemas.microsoft.com/office/powerpoint/2010/main" val="148675523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6"/>
                                        </p:tgtEl>
                                        <p:attrNameLst>
                                          <p:attrName>ppt_w</p:attrName>
                                        </p:attrNameLst>
                                      </p:cBhvr>
                                      <p:tavLst>
                                        <p:tav tm="0">
                                          <p:val>
                                            <p:strVal val="ppt_w"/>
                                          </p:val>
                                        </p:tav>
                                        <p:tav tm="100000">
                                          <p:val>
                                            <p:fltVal val="0"/>
                                          </p:val>
                                        </p:tav>
                                      </p:tavLst>
                                    </p:anim>
                                    <p:anim calcmode="lin" valueType="num">
                                      <p:cBhvr>
                                        <p:cTn id="7" dur="500"/>
                                        <p:tgtEl>
                                          <p:spTgt spid="6"/>
                                        </p:tgtEl>
                                        <p:attrNameLst>
                                          <p:attrName>ppt_h</p:attrName>
                                        </p:attrNameLst>
                                      </p:cBhvr>
                                      <p:tavLst>
                                        <p:tav tm="0">
                                          <p:val>
                                            <p:strVal val="ppt_h"/>
                                          </p:val>
                                        </p:tav>
                                        <p:tav tm="100000">
                                          <p:val>
                                            <p:fltVal val="0"/>
                                          </p:val>
                                        </p:tav>
                                      </p:tavLst>
                                    </p:anim>
                                    <p:animEffect transition="out" filter="fade">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7"/>
                                        </p:tgtEl>
                                        <p:attrNameLst>
                                          <p:attrName>ppt_w</p:attrName>
                                        </p:attrNameLst>
                                      </p:cBhvr>
                                      <p:tavLst>
                                        <p:tav tm="0">
                                          <p:val>
                                            <p:strVal val="ppt_w"/>
                                          </p:val>
                                        </p:tav>
                                        <p:tav tm="100000">
                                          <p:val>
                                            <p:fltVal val="0"/>
                                          </p:val>
                                        </p:tav>
                                      </p:tavLst>
                                    </p:anim>
                                    <p:anim calcmode="lin" valueType="num">
                                      <p:cBhvr>
                                        <p:cTn id="14" dur="500"/>
                                        <p:tgtEl>
                                          <p:spTgt spid="7"/>
                                        </p:tgtEl>
                                        <p:attrNameLst>
                                          <p:attrName>ppt_h</p:attrName>
                                        </p:attrNameLst>
                                      </p:cBhvr>
                                      <p:tavLst>
                                        <p:tav tm="0">
                                          <p:val>
                                            <p:strVal val="ppt_h"/>
                                          </p:val>
                                        </p:tav>
                                        <p:tav tm="100000">
                                          <p:val>
                                            <p:fltVal val="0"/>
                                          </p:val>
                                        </p:tav>
                                      </p:tavLst>
                                    </p:anim>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C861D5C-1985-2230-BF88-0B9E3C377537}"/>
              </a:ext>
            </a:extLst>
          </p:cNvPr>
          <p:cNvGrpSpPr/>
          <p:nvPr/>
        </p:nvGrpSpPr>
        <p:grpSpPr>
          <a:xfrm>
            <a:off x="0" y="5316"/>
            <a:ext cx="12191999" cy="6858000"/>
            <a:chOff x="0" y="5316"/>
            <a:chExt cx="12191999" cy="6858000"/>
          </a:xfrm>
        </p:grpSpPr>
        <p:pic>
          <p:nvPicPr>
            <p:cNvPr id="9" name="Picture 8" descr="A group of kids in a classroom&#10;&#10;Description automatically generated">
              <a:extLst>
                <a:ext uri="{FF2B5EF4-FFF2-40B4-BE49-F238E27FC236}">
                  <a16:creationId xmlns:a16="http://schemas.microsoft.com/office/drawing/2014/main" id="{5A7AD137-9AE2-D292-EBCC-04727899A8E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5316"/>
              <a:ext cx="12191999" cy="6858000"/>
            </a:xfrm>
            <a:prstGeom prst="rect">
              <a:avLst/>
            </a:prstGeom>
          </p:spPr>
        </p:pic>
        <p:pic>
          <p:nvPicPr>
            <p:cNvPr id="11" name="Picture 10" descr="A person holding a pointer and a box&#10;&#10;Description automatically generated">
              <a:extLst>
                <a:ext uri="{FF2B5EF4-FFF2-40B4-BE49-F238E27FC236}">
                  <a16:creationId xmlns:a16="http://schemas.microsoft.com/office/drawing/2014/main" id="{C462C323-B02C-55C6-5371-92241177C4F2}"/>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42820" t="13489" r="42704" b="21240"/>
            <a:stretch/>
          </p:blipFill>
          <p:spPr>
            <a:xfrm>
              <a:off x="2317897" y="1268545"/>
              <a:ext cx="2147778" cy="4605015"/>
            </a:xfrm>
            <a:prstGeom prst="rect">
              <a:avLst/>
            </a:prstGeom>
          </p:spPr>
        </p:pic>
      </p:grpSp>
      <p:grpSp>
        <p:nvGrpSpPr>
          <p:cNvPr id="2" name="Group 1">
            <a:extLst>
              <a:ext uri="{FF2B5EF4-FFF2-40B4-BE49-F238E27FC236}">
                <a16:creationId xmlns:a16="http://schemas.microsoft.com/office/drawing/2014/main" id="{627DF2F0-3CE9-2DC0-9D99-911FCD0D3754}"/>
              </a:ext>
            </a:extLst>
          </p:cNvPr>
          <p:cNvGrpSpPr/>
          <p:nvPr/>
        </p:nvGrpSpPr>
        <p:grpSpPr>
          <a:xfrm>
            <a:off x="4198091" y="478465"/>
            <a:ext cx="4125433" cy="2308324"/>
            <a:chOff x="4198091" y="478465"/>
            <a:chExt cx="4125433" cy="2308324"/>
          </a:xfrm>
        </p:grpSpPr>
        <p:sp>
          <p:nvSpPr>
            <p:cNvPr id="12" name="TextBox 11">
              <a:extLst>
                <a:ext uri="{FF2B5EF4-FFF2-40B4-BE49-F238E27FC236}">
                  <a16:creationId xmlns:a16="http://schemas.microsoft.com/office/drawing/2014/main" id="{EACA256C-9A58-112D-0A4B-ED4A56EE61BD}"/>
                </a:ext>
              </a:extLst>
            </p:cNvPr>
            <p:cNvSpPr txBox="1"/>
            <p:nvPr/>
          </p:nvSpPr>
          <p:spPr>
            <a:xfrm>
              <a:off x="4198091" y="478465"/>
              <a:ext cx="412543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93675">
                    <a:solidFill>
                      <a:srgbClr val="0000FF"/>
                    </a:solidFill>
                  </a:ln>
                  <a:solidFill>
                    <a:srgbClr val="0000FF"/>
                  </a:solidFill>
                  <a:effectLst/>
                  <a:uLnTx/>
                  <a:uFillTx/>
                  <a:latin typeface="SVN-Apple" panose="02040603050506020204" pitchFamily="18" charset="0"/>
                  <a:ea typeface="+mn-ea"/>
                  <a:cs typeface="+mn-cs"/>
                </a:rPr>
                <a:t>CHIA SẺ TRƯỚC LỚP  </a:t>
              </a:r>
            </a:p>
          </p:txBody>
        </p:sp>
        <p:sp>
          <p:nvSpPr>
            <p:cNvPr id="13" name="TextBox 12">
              <a:extLst>
                <a:ext uri="{FF2B5EF4-FFF2-40B4-BE49-F238E27FC236}">
                  <a16:creationId xmlns:a16="http://schemas.microsoft.com/office/drawing/2014/main" id="{71B38FA0-5DF1-5B71-D36A-D762B4EA198D}"/>
                </a:ext>
              </a:extLst>
            </p:cNvPr>
            <p:cNvSpPr txBox="1"/>
            <p:nvPr/>
          </p:nvSpPr>
          <p:spPr>
            <a:xfrm>
              <a:off x="4465675" y="478465"/>
              <a:ext cx="359026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FF00"/>
                  </a:solidFill>
                  <a:effectLst/>
                  <a:uLnTx/>
                  <a:uFillTx/>
                  <a:latin typeface="SVN-Apple" panose="02040603050506020204" pitchFamily="18" charset="0"/>
                  <a:ea typeface="+mn-ea"/>
                  <a:cs typeface="+mn-cs"/>
                </a:rPr>
                <a:t>CHIA SẺ TRƯỚC LỚP  </a:t>
              </a:r>
            </a:p>
          </p:txBody>
        </p:sp>
      </p:grpSp>
    </p:spTree>
    <p:extLst>
      <p:ext uri="{BB962C8B-B14F-4D97-AF65-F5344CB8AC3E}">
        <p14:creationId xmlns:p14="http://schemas.microsoft.com/office/powerpoint/2010/main" val="698555566"/>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artoon of kids sitting on a field&#10;&#10;Description automatically generated">
            <a:extLst>
              <a:ext uri="{FF2B5EF4-FFF2-40B4-BE49-F238E27FC236}">
                <a16:creationId xmlns:a16="http://schemas.microsoft.com/office/drawing/2014/main" id="{98E16464-379C-CE8D-D0D4-375A2D2AF5FF}"/>
              </a:ext>
            </a:extLst>
          </p:cNvPr>
          <p:cNvPicPr/>
          <p:nvPr/>
        </p:nvPicPr>
        <p:blipFill>
          <a:blip r:embed="rId2">
            <a:extLst>
              <a:ext uri="{28A0092B-C50C-407E-A947-70E740481C1C}">
                <a14:useLocalDpi xmlns:a14="http://schemas.microsoft.com/office/drawing/2010/main" val="0"/>
              </a:ext>
            </a:extLst>
          </a:blip>
          <a:stretch>
            <a:fillRect/>
          </a:stretch>
        </p:blipFill>
        <p:spPr>
          <a:xfrm>
            <a:off x="3048" y="-5087"/>
            <a:ext cx="12188952" cy="7066783"/>
          </a:xfrm>
          <a:prstGeom prst="rect">
            <a:avLst/>
          </a:prstGeom>
        </p:spPr>
      </p:pic>
      <p:pic>
        <p:nvPicPr>
          <p:cNvPr id="3" name="Picture 2" descr="A white rectangular frame with a rainbow and clouds&#10;&#10;Description automatically generated">
            <a:extLst>
              <a:ext uri="{FF2B5EF4-FFF2-40B4-BE49-F238E27FC236}">
                <a16:creationId xmlns:a16="http://schemas.microsoft.com/office/drawing/2014/main" id="{6937E3EA-DE98-6DEF-1681-EC44A54C18DB}"/>
              </a:ext>
            </a:extLst>
          </p:cNvPr>
          <p:cNvPicPr>
            <a:picLocks noChangeAspect="1"/>
          </p:cNvPicPr>
          <p:nvPr/>
        </p:nvPicPr>
        <p:blipFill rotWithShape="1">
          <a:blip r:embed="rId3">
            <a:extLst>
              <a:ext uri="{28A0092B-C50C-407E-A947-70E740481C1C}">
                <a14:useLocalDpi xmlns:a14="http://schemas.microsoft.com/office/drawing/2010/main" val="0"/>
              </a:ext>
            </a:extLst>
          </a:blip>
          <a:srcRect l="19056" t="10959" r="18911" b="18571"/>
          <a:stretch/>
        </p:blipFill>
        <p:spPr>
          <a:xfrm>
            <a:off x="1643448" y="472966"/>
            <a:ext cx="8905099" cy="6385034"/>
          </a:xfrm>
          <a:prstGeom prst="rect">
            <a:avLst/>
          </a:prstGeom>
        </p:spPr>
      </p:pic>
      <p:sp>
        <p:nvSpPr>
          <p:cNvPr id="7" name="TextBox 6">
            <a:extLst>
              <a:ext uri="{FF2B5EF4-FFF2-40B4-BE49-F238E27FC236}">
                <a16:creationId xmlns:a16="http://schemas.microsoft.com/office/drawing/2014/main" id="{45C1DDF7-DB65-9879-83D8-C2911EDD22CB}"/>
              </a:ext>
            </a:extLst>
          </p:cNvPr>
          <p:cNvSpPr txBox="1"/>
          <p:nvPr/>
        </p:nvSpPr>
        <p:spPr>
          <a:xfrm>
            <a:off x="2255520" y="1860719"/>
            <a:ext cx="7976301"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libri" panose="020F0502020204030204"/>
                <a:ea typeface="+mn-ea"/>
                <a:cs typeface="+mn-cs"/>
              </a:rPr>
              <a:t>Ghi nhớ:</a:t>
            </a:r>
            <a:endPar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i="0" u="none" strike="noStrike" kern="1200" cap="none" spc="0" normalizeH="0" baseline="0" noProof="0" dirty="0">
                <a:ln>
                  <a:noFill/>
                </a:ln>
                <a:solidFill>
                  <a:prstClr val="black"/>
                </a:solidFill>
                <a:effectLst/>
                <a:uLnTx/>
                <a:uFillTx/>
                <a:latin typeface="Calibri" panose="020F0502020204030204"/>
                <a:ea typeface="+mn-ea"/>
                <a:cs typeface="+mn-cs"/>
              </a:rPr>
              <a:t>Các câu trong một đoạn văn có thể liên kết với nhau bằng cách lặp từ ngữ: câu sau lặp lại từ ngữ ở câu trước.</a:t>
            </a:r>
            <a:endParaRPr kumimoji="0" lang="en-US" sz="4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8" name="Picture 27" descr="A cartoon of a chick&#10;&#10;Description automatically generated">
            <a:extLst>
              <a:ext uri="{FF2B5EF4-FFF2-40B4-BE49-F238E27FC236}">
                <a16:creationId xmlns:a16="http://schemas.microsoft.com/office/drawing/2014/main" id="{B7276E7F-A5AA-0DC7-C6EB-4FF596551C5B}"/>
              </a:ext>
            </a:extLst>
          </p:cNvPr>
          <p:cNvPicPr>
            <a:picLocks noChangeAspect="1"/>
          </p:cNvPicPr>
          <p:nvPr/>
        </p:nvPicPr>
        <p:blipFill rotWithShape="1">
          <a:blip r:embed="rId4">
            <a:extLst>
              <a:ext uri="{28A0092B-C50C-407E-A947-70E740481C1C}">
                <a14:useLocalDpi xmlns:a14="http://schemas.microsoft.com/office/drawing/2010/main" val="0"/>
              </a:ext>
            </a:extLst>
          </a:blip>
          <a:srcRect l="38372" t="30290" r="38779" b="29922"/>
          <a:stretch/>
        </p:blipFill>
        <p:spPr>
          <a:xfrm>
            <a:off x="8706286" y="5428514"/>
            <a:ext cx="1288320" cy="1261893"/>
          </a:xfrm>
          <a:prstGeom prst="rect">
            <a:avLst/>
          </a:prstGeom>
        </p:spPr>
      </p:pic>
    </p:spTree>
    <p:extLst>
      <p:ext uri="{BB962C8B-B14F-4D97-AF65-F5344CB8AC3E}">
        <p14:creationId xmlns:p14="http://schemas.microsoft.com/office/powerpoint/2010/main" val="35199824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noGrp="1" noRot="1" noMove="1" noResize="1" noEditPoints="1" noAdjustHandles="1" noChangeArrowheads="1" noChangeShapeType="1"/>
          </p:cNvSpPr>
          <p:nvPr/>
        </p:nvSpPr>
        <p:spPr>
          <a:xfrm>
            <a:off x="220729" y="1775637"/>
            <a:ext cx="11875575" cy="4959019"/>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396240" y="1922943"/>
            <a:ext cx="11572240" cy="4637517"/>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7" descr="A rectangular white and orange rectangle with black background&#10;&#10;Description automatically generated">
            <a:extLst>
              <a:ext uri="{FF2B5EF4-FFF2-40B4-BE49-F238E27FC236}">
                <a16:creationId xmlns:a16="http://schemas.microsoft.com/office/drawing/2014/main" id="{8CF764D0-981A-5E7B-9738-1EA755F5A0F4}"/>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5080" t="29748" r="6359" b="29695"/>
          <a:stretch/>
        </p:blipFill>
        <p:spPr>
          <a:xfrm>
            <a:off x="134574" y="150832"/>
            <a:ext cx="11875575" cy="1330869"/>
          </a:xfrm>
          <a:prstGeom prst="rect">
            <a:avLst/>
          </a:prstGeom>
        </p:spPr>
      </p:pic>
      <p:sp>
        <p:nvSpPr>
          <p:cNvPr id="9" name="TextBox 8">
            <a:extLst>
              <a:ext uri="{FF2B5EF4-FFF2-40B4-BE49-F238E27FC236}">
                <a16:creationId xmlns:a16="http://schemas.microsoft.com/office/drawing/2014/main" id="{30EC4403-41AE-5631-7D71-C17570ABE0AE}"/>
              </a:ext>
            </a:extLst>
          </p:cNvPr>
          <p:cNvSpPr txBox="1"/>
          <p:nvPr/>
        </p:nvSpPr>
        <p:spPr>
          <a:xfrm>
            <a:off x="1711464" y="185621"/>
            <a:ext cx="10304929" cy="1200329"/>
          </a:xfrm>
          <a:prstGeom prst="rect">
            <a:avLst/>
          </a:prstGeom>
          <a:noFill/>
        </p:spPr>
        <p:txBody>
          <a:bodyPr wrap="square" rtlCol="0">
            <a:spAutoFit/>
          </a:bodyPr>
          <a:lstStyle/>
          <a:p>
            <a:pPr lvl="0" algn="just"/>
            <a:r>
              <a:rPr lang="en-US" sz="3600" b="1" dirty="0">
                <a:solidFill>
                  <a:srgbClr val="002060"/>
                </a:solidFill>
                <a:latin typeface="Arial-Rounded-Bold"/>
              </a:rPr>
              <a:t>3. </a:t>
            </a:r>
            <a:r>
              <a:rPr lang="vi-VN" sz="3600" b="1" dirty="0">
                <a:solidFill>
                  <a:srgbClr val="002060"/>
                </a:solidFill>
                <a:latin typeface="Arial-Rounded-Bold"/>
              </a:rPr>
              <a:t>Tìm từ ngữ được lặp lại để liên kết câu trong mỗi đoạn văn sau:</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uLnTx/>
              <a:uFillTx/>
              <a:latin typeface="Aptos" panose="02110004020202020204"/>
              <a:ea typeface="+mn-ea"/>
              <a:cs typeface="+mn-cs"/>
            </a:endParaRPr>
          </a:p>
        </p:txBody>
      </p:sp>
      <p:pic>
        <p:nvPicPr>
          <p:cNvPr id="6" name="Picture 5" descr="A cartoon monkey holding a number one&#10;&#10;Description automatically generated">
            <a:extLst>
              <a:ext uri="{FF2B5EF4-FFF2-40B4-BE49-F238E27FC236}">
                <a16:creationId xmlns:a16="http://schemas.microsoft.com/office/drawing/2014/main" id="{CBE6FA28-619A-4983-CD08-1C6AC5A2765A}"/>
              </a:ext>
            </a:extLst>
          </p:cNvPr>
          <p:cNvPicPr>
            <a:picLocks noChangeAspect="1"/>
          </p:cNvPicPr>
          <p:nvPr/>
        </p:nvPicPr>
        <p:blipFill rotWithShape="1">
          <a:blip r:embed="rId4">
            <a:extLst>
              <a:ext uri="{28A0092B-C50C-407E-A947-70E740481C1C}">
                <a14:useLocalDpi xmlns:a14="http://schemas.microsoft.com/office/drawing/2010/main" val="0"/>
              </a:ext>
            </a:extLst>
          </a:blip>
          <a:srcRect l="42384" t="33953" r="42529" b="41085"/>
          <a:stretch/>
        </p:blipFill>
        <p:spPr>
          <a:xfrm>
            <a:off x="539676" y="297540"/>
            <a:ext cx="1049868" cy="977043"/>
          </a:xfrm>
          <a:prstGeom prst="rect">
            <a:avLst/>
          </a:prstGeom>
        </p:spPr>
      </p:pic>
      <p:pic>
        <p:nvPicPr>
          <p:cNvPr id="10" name="Picture 9">
            <a:extLst>
              <a:ext uri="{FF2B5EF4-FFF2-40B4-BE49-F238E27FC236}">
                <a16:creationId xmlns:a16="http://schemas.microsoft.com/office/drawing/2014/main" id="{5ECD8BCD-FF9D-92C8-C973-F0145708F910}"/>
              </a:ext>
            </a:extLst>
          </p:cNvPr>
          <p:cNvPicPr>
            <a:picLocks noChangeAspect="1"/>
          </p:cNvPicPr>
          <p:nvPr/>
        </p:nvPicPr>
        <p:blipFill>
          <a:blip r:embed="rId5"/>
          <a:stretch>
            <a:fillRect/>
          </a:stretch>
        </p:blipFill>
        <p:spPr>
          <a:xfrm>
            <a:off x="1467802" y="2092960"/>
            <a:ext cx="9134475" cy="4428172"/>
          </a:xfrm>
          <a:prstGeom prst="rect">
            <a:avLst/>
          </a:prstGeom>
        </p:spPr>
      </p:pic>
    </p:spTree>
    <p:extLst>
      <p:ext uri="{BB962C8B-B14F-4D97-AF65-F5344CB8AC3E}">
        <p14:creationId xmlns:p14="http://schemas.microsoft.com/office/powerpoint/2010/main" val="949159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8C250068-D02C-FA0F-72A5-F2AC7D0283F7}"/>
              </a:ext>
            </a:extLst>
          </p:cNvPr>
          <p:cNvSpPr>
            <a:spLocks/>
          </p:cNvSpPr>
          <p:nvPr/>
        </p:nvSpPr>
        <p:spPr>
          <a:xfrm>
            <a:off x="477520" y="396240"/>
            <a:ext cx="11206480" cy="605536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F4EEEF8-A81F-7F4A-BB88-29525931EAC2}"/>
              </a:ext>
            </a:extLst>
          </p:cNvPr>
          <p:cNvPicPr>
            <a:picLocks noChangeAspect="1"/>
          </p:cNvPicPr>
          <p:nvPr/>
        </p:nvPicPr>
        <p:blipFill>
          <a:blip r:embed="rId3"/>
          <a:stretch>
            <a:fillRect/>
          </a:stretch>
        </p:blipFill>
        <p:spPr>
          <a:xfrm>
            <a:off x="785495" y="1645284"/>
            <a:ext cx="10641730" cy="3007995"/>
          </a:xfrm>
          <a:prstGeom prst="rect">
            <a:avLst/>
          </a:prstGeom>
        </p:spPr>
      </p:pic>
    </p:spTree>
    <p:extLst>
      <p:ext uri="{BB962C8B-B14F-4D97-AF65-F5344CB8AC3E}">
        <p14:creationId xmlns:p14="http://schemas.microsoft.com/office/powerpoint/2010/main" val="23830370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kids in a classroom&#10;&#10;Description automatically generated">
            <a:extLst>
              <a:ext uri="{FF2B5EF4-FFF2-40B4-BE49-F238E27FC236}">
                <a16:creationId xmlns:a16="http://schemas.microsoft.com/office/drawing/2014/main" id="{5A7AD137-9AE2-D292-EBCC-04727899A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1" name="Picture 10" descr="A person holding a pointer and a box&#10;&#10;Description automatically generated">
            <a:extLst>
              <a:ext uri="{FF2B5EF4-FFF2-40B4-BE49-F238E27FC236}">
                <a16:creationId xmlns:a16="http://schemas.microsoft.com/office/drawing/2014/main" id="{C462C323-B02C-55C6-5371-92241177C4F2}"/>
              </a:ext>
            </a:extLst>
          </p:cNvPr>
          <p:cNvPicPr>
            <a:picLocks noChangeAspect="1"/>
          </p:cNvPicPr>
          <p:nvPr/>
        </p:nvPicPr>
        <p:blipFill rotWithShape="1">
          <a:blip r:embed="rId3">
            <a:extLst>
              <a:ext uri="{28A0092B-C50C-407E-A947-70E740481C1C}">
                <a14:useLocalDpi xmlns:a14="http://schemas.microsoft.com/office/drawing/2010/main" val="0"/>
              </a:ext>
            </a:extLst>
          </a:blip>
          <a:srcRect l="42820" t="13489" r="42704" b="21240"/>
          <a:stretch/>
        </p:blipFill>
        <p:spPr>
          <a:xfrm>
            <a:off x="2317897" y="1268545"/>
            <a:ext cx="2147778" cy="4605015"/>
          </a:xfrm>
          <a:prstGeom prst="rect">
            <a:avLst/>
          </a:prstGeom>
        </p:spPr>
      </p:pic>
      <p:pic>
        <p:nvPicPr>
          <p:cNvPr id="3" name="Picture 2">
            <a:extLst>
              <a:ext uri="{FF2B5EF4-FFF2-40B4-BE49-F238E27FC236}">
                <a16:creationId xmlns:a16="http://schemas.microsoft.com/office/drawing/2014/main" id="{0EC4E0DC-592A-1B13-3DD2-95B8C8762FCE}"/>
              </a:ext>
            </a:extLst>
          </p:cNvPr>
          <p:cNvPicPr>
            <a:picLocks noChangeAspect="1"/>
          </p:cNvPicPr>
          <p:nvPr/>
        </p:nvPicPr>
        <p:blipFill>
          <a:blip r:embed="rId4"/>
          <a:stretch>
            <a:fillRect/>
          </a:stretch>
        </p:blipFill>
        <p:spPr>
          <a:xfrm>
            <a:off x="2916584" y="139418"/>
            <a:ext cx="8114479" cy="3700593"/>
          </a:xfrm>
          <a:prstGeom prst="rect">
            <a:avLst/>
          </a:prstGeom>
        </p:spPr>
      </p:pic>
    </p:spTree>
    <p:extLst>
      <p:ext uri="{BB962C8B-B14F-4D97-AF65-F5344CB8AC3E}">
        <p14:creationId xmlns:p14="http://schemas.microsoft.com/office/powerpoint/2010/main" val="12024858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FC11DACE-C996-8CB7-34CF-C9F28579D515}"/>
              </a:ext>
            </a:extLst>
          </p:cNvPr>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5" name="Rectangle: Rounded Corners 4">
            <a:extLst>
              <a:ext uri="{FF2B5EF4-FFF2-40B4-BE49-F238E27FC236}">
                <a16:creationId xmlns:a16="http://schemas.microsoft.com/office/drawing/2014/main" id="{F87C750D-51A7-BDC4-0682-3973474E2776}"/>
              </a:ext>
            </a:extLst>
          </p:cNvPr>
          <p:cNvSpPr>
            <a:spLocks/>
          </p:cNvSpPr>
          <p:nvPr/>
        </p:nvSpPr>
        <p:spPr>
          <a:xfrm>
            <a:off x="477520" y="396240"/>
            <a:ext cx="11206480" cy="6055360"/>
          </a:xfrm>
          <a:prstGeom prst="roundRect">
            <a:avLst/>
          </a:prstGeom>
          <a:solidFill>
            <a:schemeClr val="bg1">
              <a:lumMod val="95000"/>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3B0778C-103A-A349-071D-BC2B5A6F906C}"/>
              </a:ext>
            </a:extLst>
          </p:cNvPr>
          <p:cNvSpPr txBox="1"/>
          <p:nvPr/>
        </p:nvSpPr>
        <p:spPr>
          <a:xfrm>
            <a:off x="3413760" y="599440"/>
            <a:ext cx="5598160"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rPr>
              <a:t>Hoàn </a:t>
            </a:r>
            <a:r>
              <a:rPr lang="en-US" sz="3200" b="1" dirty="0" err="1">
                <a:latin typeface="Cambria" panose="02040503050406030204" pitchFamily="18" charset="0"/>
                <a:ea typeface="Cambria" panose="02040503050406030204" pitchFamily="18" charset="0"/>
              </a:rPr>
              <a:t>thành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phiếu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tập</a:t>
            </a:r>
            <a:endParaRPr lang="en-US" sz="3200" b="1" dirty="0">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2D25083A-B519-CDCC-695D-8226A0AB53DE}"/>
              </a:ext>
            </a:extLst>
          </p:cNvPr>
          <p:cNvPicPr>
            <a:picLocks noChangeAspect="1"/>
          </p:cNvPicPr>
          <p:nvPr/>
        </p:nvPicPr>
        <p:blipFill>
          <a:blip r:embed="rId3"/>
          <a:stretch>
            <a:fillRect/>
          </a:stretch>
        </p:blipFill>
        <p:spPr>
          <a:xfrm>
            <a:off x="2529522" y="1416367"/>
            <a:ext cx="7112318" cy="4623775"/>
          </a:xfrm>
          <a:prstGeom prst="rect">
            <a:avLst/>
          </a:prstGeom>
        </p:spPr>
      </p:pic>
    </p:spTree>
    <p:extLst>
      <p:ext uri="{BB962C8B-B14F-4D97-AF65-F5344CB8AC3E}">
        <p14:creationId xmlns:p14="http://schemas.microsoft.com/office/powerpoint/2010/main" val="199102854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FC11DACE-C996-8CB7-34CF-C9F28579D515}"/>
              </a:ext>
            </a:extLst>
          </p:cNvPr>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5" name="Rectangle: Rounded Corners 4">
            <a:extLst>
              <a:ext uri="{FF2B5EF4-FFF2-40B4-BE49-F238E27FC236}">
                <a16:creationId xmlns:a16="http://schemas.microsoft.com/office/drawing/2014/main" id="{F87C750D-51A7-BDC4-0682-3973474E2776}"/>
              </a:ext>
            </a:extLst>
          </p:cNvPr>
          <p:cNvSpPr>
            <a:spLocks/>
          </p:cNvSpPr>
          <p:nvPr/>
        </p:nvSpPr>
        <p:spPr>
          <a:xfrm>
            <a:off x="477520" y="396240"/>
            <a:ext cx="11206480" cy="605536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BF95433D-E246-B0C0-DB33-F8D617C09300}"/>
              </a:ext>
            </a:extLst>
          </p:cNvPr>
          <p:cNvPicPr>
            <a:picLocks noChangeAspect="1"/>
          </p:cNvPicPr>
          <p:nvPr/>
        </p:nvPicPr>
        <p:blipFill>
          <a:blip r:embed="rId3"/>
          <a:stretch>
            <a:fillRect/>
          </a:stretch>
        </p:blipFill>
        <p:spPr>
          <a:xfrm>
            <a:off x="860145" y="764472"/>
            <a:ext cx="10101080" cy="5166766"/>
          </a:xfrm>
          <a:prstGeom prst="rect">
            <a:avLst/>
          </a:prstGeom>
        </p:spPr>
      </p:pic>
      <p:cxnSp>
        <p:nvCxnSpPr>
          <p:cNvPr id="12" name="Straight Connector 11">
            <a:extLst>
              <a:ext uri="{FF2B5EF4-FFF2-40B4-BE49-F238E27FC236}">
                <a16:creationId xmlns:a16="http://schemas.microsoft.com/office/drawing/2014/main" id="{B5DD8AB1-2D6D-B0AC-66DB-23739F635324}"/>
              </a:ext>
            </a:extLst>
          </p:cNvPr>
          <p:cNvCxnSpPr/>
          <p:nvPr/>
        </p:nvCxnSpPr>
        <p:spPr>
          <a:xfrm>
            <a:off x="9826906" y="1157468"/>
            <a:ext cx="416689"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6A6AB670-07F6-98A4-5746-DD20C921B5A4}"/>
              </a:ext>
            </a:extLst>
          </p:cNvPr>
          <p:cNvCxnSpPr/>
          <p:nvPr/>
        </p:nvCxnSpPr>
        <p:spPr>
          <a:xfrm>
            <a:off x="7338349" y="1493134"/>
            <a:ext cx="416689"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0C3466F4-0B13-3086-0C6D-0139CAF7E118}"/>
              </a:ext>
            </a:extLst>
          </p:cNvPr>
          <p:cNvCxnSpPr/>
          <p:nvPr/>
        </p:nvCxnSpPr>
        <p:spPr>
          <a:xfrm>
            <a:off x="5613721" y="2176040"/>
            <a:ext cx="416689"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3A41381-0A7B-9F12-6A9F-26926F8AA384}"/>
              </a:ext>
            </a:extLst>
          </p:cNvPr>
          <p:cNvCxnSpPr/>
          <p:nvPr/>
        </p:nvCxnSpPr>
        <p:spPr>
          <a:xfrm>
            <a:off x="6285053" y="2511706"/>
            <a:ext cx="416689"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CA96F34B-4654-0ECC-EB50-F3A8914316BA}"/>
              </a:ext>
            </a:extLst>
          </p:cNvPr>
          <p:cNvCxnSpPr/>
          <p:nvPr/>
        </p:nvCxnSpPr>
        <p:spPr>
          <a:xfrm>
            <a:off x="8171726" y="2858947"/>
            <a:ext cx="416689"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5E51F85-A3F0-C0D5-848F-3FA337C35A9C}"/>
              </a:ext>
            </a:extLst>
          </p:cNvPr>
          <p:cNvCxnSpPr>
            <a:cxnSpLocks/>
          </p:cNvCxnSpPr>
          <p:nvPr/>
        </p:nvCxnSpPr>
        <p:spPr>
          <a:xfrm>
            <a:off x="7326774" y="3460830"/>
            <a:ext cx="324092"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30758286-862C-41B3-C829-6D4312C1CB14}"/>
              </a:ext>
            </a:extLst>
          </p:cNvPr>
          <p:cNvCxnSpPr>
            <a:cxnSpLocks/>
          </p:cNvCxnSpPr>
          <p:nvPr/>
        </p:nvCxnSpPr>
        <p:spPr>
          <a:xfrm>
            <a:off x="4525700" y="3808070"/>
            <a:ext cx="324092"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8C112E35-E3FF-3A3E-A52A-72BAA725A378}"/>
              </a:ext>
            </a:extLst>
          </p:cNvPr>
          <p:cNvCxnSpPr>
            <a:cxnSpLocks/>
          </p:cNvCxnSpPr>
          <p:nvPr/>
        </p:nvCxnSpPr>
        <p:spPr>
          <a:xfrm>
            <a:off x="3090439" y="4479402"/>
            <a:ext cx="324092"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6F3D82C5-6593-B88E-070B-455D38838C6F}"/>
              </a:ext>
            </a:extLst>
          </p:cNvPr>
          <p:cNvCxnSpPr>
            <a:cxnSpLocks/>
          </p:cNvCxnSpPr>
          <p:nvPr/>
        </p:nvCxnSpPr>
        <p:spPr>
          <a:xfrm>
            <a:off x="3449254" y="5509549"/>
            <a:ext cx="324092"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155703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par>
                                <p:cTn id="17" presetID="2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par>
                                <p:cTn id="25" presetID="22" presetClass="entr" presetSubtype="4"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par>
                                <p:cTn id="28" presetID="22" presetClass="entr" presetSubtype="4"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par>
                                <p:cTn id="31" presetID="22" presetClass="entr" presetSubtype="4"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8C250068-D02C-FA0F-72A5-F2AC7D0283F7}"/>
              </a:ext>
            </a:extLst>
          </p:cNvPr>
          <p:cNvSpPr>
            <a:spLocks/>
          </p:cNvSpPr>
          <p:nvPr/>
        </p:nvSpPr>
        <p:spPr>
          <a:xfrm>
            <a:off x="477520" y="396240"/>
            <a:ext cx="11206480" cy="605536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F4EEEF8-A81F-7F4A-BB88-29525931EAC2}"/>
              </a:ext>
            </a:extLst>
          </p:cNvPr>
          <p:cNvPicPr>
            <a:picLocks noChangeAspect="1"/>
          </p:cNvPicPr>
          <p:nvPr/>
        </p:nvPicPr>
        <p:blipFill>
          <a:blip r:embed="rId3"/>
          <a:stretch>
            <a:fillRect/>
          </a:stretch>
        </p:blipFill>
        <p:spPr>
          <a:xfrm>
            <a:off x="785495" y="1645284"/>
            <a:ext cx="10641730" cy="3007995"/>
          </a:xfrm>
          <a:prstGeom prst="rect">
            <a:avLst/>
          </a:prstGeom>
        </p:spPr>
      </p:pic>
      <p:cxnSp>
        <p:nvCxnSpPr>
          <p:cNvPr id="2" name="Straight Connector 1">
            <a:extLst>
              <a:ext uri="{FF2B5EF4-FFF2-40B4-BE49-F238E27FC236}">
                <a16:creationId xmlns:a16="http://schemas.microsoft.com/office/drawing/2014/main" id="{F3718265-AE66-8DB4-F80F-1D50197AEF66}"/>
              </a:ext>
            </a:extLst>
          </p:cNvPr>
          <p:cNvCxnSpPr>
            <a:cxnSpLocks/>
          </p:cNvCxnSpPr>
          <p:nvPr/>
        </p:nvCxnSpPr>
        <p:spPr>
          <a:xfrm>
            <a:off x="2002419" y="2095017"/>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C197B71D-E9AE-3404-1913-6F59E8707785}"/>
              </a:ext>
            </a:extLst>
          </p:cNvPr>
          <p:cNvCxnSpPr>
            <a:cxnSpLocks/>
          </p:cNvCxnSpPr>
          <p:nvPr/>
        </p:nvCxnSpPr>
        <p:spPr>
          <a:xfrm>
            <a:off x="8715736" y="2095017"/>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12AD36EF-87DD-4B9C-595D-FFB9D49BB80D}"/>
              </a:ext>
            </a:extLst>
          </p:cNvPr>
          <p:cNvCxnSpPr>
            <a:cxnSpLocks/>
          </p:cNvCxnSpPr>
          <p:nvPr/>
        </p:nvCxnSpPr>
        <p:spPr>
          <a:xfrm>
            <a:off x="9792182" y="2488556"/>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A5DA9736-3B41-3025-AACE-63C20E4B8DC9}"/>
              </a:ext>
            </a:extLst>
          </p:cNvPr>
          <p:cNvCxnSpPr>
            <a:cxnSpLocks/>
          </p:cNvCxnSpPr>
          <p:nvPr/>
        </p:nvCxnSpPr>
        <p:spPr>
          <a:xfrm>
            <a:off x="6030410" y="2916819"/>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7D0D9F4F-AA8D-CF18-AB08-46D20BE759F7}"/>
              </a:ext>
            </a:extLst>
          </p:cNvPr>
          <p:cNvCxnSpPr>
            <a:cxnSpLocks/>
          </p:cNvCxnSpPr>
          <p:nvPr/>
        </p:nvCxnSpPr>
        <p:spPr>
          <a:xfrm>
            <a:off x="5914663" y="3379807"/>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2527BA6-A6AE-A2A7-BE9D-030DD002D684}"/>
              </a:ext>
            </a:extLst>
          </p:cNvPr>
          <p:cNvCxnSpPr>
            <a:cxnSpLocks/>
          </p:cNvCxnSpPr>
          <p:nvPr/>
        </p:nvCxnSpPr>
        <p:spPr>
          <a:xfrm>
            <a:off x="3264061" y="3773346"/>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66714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noGrp="1" noRot="1" noMove="1" noResize="1" noEditPoints="1" noAdjustHandles="1" noChangeArrowheads="1" noChangeShapeType="1"/>
          </p:cNvSpPr>
          <p:nvPr/>
        </p:nvSpPr>
        <p:spPr>
          <a:xfrm>
            <a:off x="220729" y="1775637"/>
            <a:ext cx="11875575" cy="4959019"/>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396240" y="1922943"/>
            <a:ext cx="11572240" cy="4637517"/>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7" descr="A rectangular white and orange rectangle with black background&#10;&#10;Description automatically generated">
            <a:extLst>
              <a:ext uri="{FF2B5EF4-FFF2-40B4-BE49-F238E27FC236}">
                <a16:creationId xmlns:a16="http://schemas.microsoft.com/office/drawing/2014/main" id="{8CF764D0-981A-5E7B-9738-1EA755F5A0F4}"/>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5080" t="29748" r="6359" b="29695"/>
          <a:stretch/>
        </p:blipFill>
        <p:spPr>
          <a:xfrm>
            <a:off x="134574" y="150832"/>
            <a:ext cx="11875575" cy="1330869"/>
          </a:xfrm>
          <a:prstGeom prst="rect">
            <a:avLst/>
          </a:prstGeom>
        </p:spPr>
      </p:pic>
      <p:sp>
        <p:nvSpPr>
          <p:cNvPr id="9" name="TextBox 8">
            <a:extLst>
              <a:ext uri="{FF2B5EF4-FFF2-40B4-BE49-F238E27FC236}">
                <a16:creationId xmlns:a16="http://schemas.microsoft.com/office/drawing/2014/main" id="{30EC4403-41AE-5631-7D71-C17570ABE0AE}"/>
              </a:ext>
            </a:extLst>
          </p:cNvPr>
          <p:cNvSpPr txBox="1"/>
          <p:nvPr/>
        </p:nvSpPr>
        <p:spPr>
          <a:xfrm>
            <a:off x="1711464" y="185621"/>
            <a:ext cx="10304929" cy="1200329"/>
          </a:xfrm>
          <a:prstGeom prst="rect">
            <a:avLst/>
          </a:prstGeom>
          <a:noFill/>
        </p:spPr>
        <p:txBody>
          <a:bodyPr wrap="square" rtlCol="0">
            <a:spAutoFit/>
          </a:bodyPr>
          <a:lstStyle/>
          <a:p>
            <a:pPr lvl="0" algn="just"/>
            <a:r>
              <a:rPr lang="en-US" sz="3600" b="1" dirty="0">
                <a:solidFill>
                  <a:srgbClr val="002060"/>
                </a:solidFill>
                <a:latin typeface="Arial-Rounded-Bold"/>
              </a:rPr>
              <a:t>4. </a:t>
            </a:r>
            <a:r>
              <a:rPr lang="en-US" sz="3600" b="1" dirty="0" err="1">
                <a:solidFill>
                  <a:srgbClr val="002060"/>
                </a:solidFill>
                <a:latin typeface="Arial-Rounded-Bold"/>
              </a:rPr>
              <a:t>Viết</a:t>
            </a:r>
            <a:r>
              <a:rPr lang="en-US" sz="3600" b="1" dirty="0">
                <a:solidFill>
                  <a:srgbClr val="002060"/>
                </a:solidFill>
                <a:latin typeface="Arial-Rounded-Bold"/>
              </a:rPr>
              <a:t> 2 – 3 </a:t>
            </a:r>
            <a:r>
              <a:rPr lang="en-US" sz="3600" b="1" dirty="0" err="1">
                <a:solidFill>
                  <a:srgbClr val="002060"/>
                </a:solidFill>
                <a:latin typeface="Arial-Rounded-Bold"/>
              </a:rPr>
              <a:t>câu</a:t>
            </a:r>
            <a:r>
              <a:rPr lang="en-US" sz="3600" b="1" dirty="0">
                <a:solidFill>
                  <a:srgbClr val="002060"/>
                </a:solidFill>
                <a:latin typeface="Arial-Rounded-Bold"/>
              </a:rPr>
              <a:t> </a:t>
            </a:r>
            <a:r>
              <a:rPr lang="en-US" sz="3600" b="1" dirty="0" err="1">
                <a:solidFill>
                  <a:srgbClr val="002060"/>
                </a:solidFill>
                <a:latin typeface="Arial-Rounded-Bold"/>
              </a:rPr>
              <a:t>về</a:t>
            </a:r>
            <a:r>
              <a:rPr lang="en-US" sz="3600" b="1" dirty="0">
                <a:solidFill>
                  <a:srgbClr val="002060"/>
                </a:solidFill>
                <a:latin typeface="Arial-Rounded-Bold"/>
              </a:rPr>
              <a:t> </a:t>
            </a:r>
            <a:r>
              <a:rPr lang="en-US" sz="3600" b="1" dirty="0" err="1">
                <a:solidFill>
                  <a:srgbClr val="002060"/>
                </a:solidFill>
                <a:latin typeface="Arial-Rounded-Bold"/>
              </a:rPr>
              <a:t>một</a:t>
            </a:r>
            <a:r>
              <a:rPr lang="en-US" sz="3600" b="1" dirty="0">
                <a:solidFill>
                  <a:srgbClr val="002060"/>
                </a:solidFill>
                <a:latin typeface="Arial-Rounded-Bold"/>
              </a:rPr>
              <a:t> </a:t>
            </a:r>
            <a:r>
              <a:rPr lang="en-US" sz="3600" b="1" dirty="0" err="1">
                <a:solidFill>
                  <a:srgbClr val="002060"/>
                </a:solidFill>
                <a:latin typeface="Arial-Rounded-Bold"/>
              </a:rPr>
              <a:t>lễ</a:t>
            </a:r>
            <a:r>
              <a:rPr lang="en-US" sz="3600" b="1" dirty="0">
                <a:solidFill>
                  <a:srgbClr val="002060"/>
                </a:solidFill>
                <a:latin typeface="Arial-Rounded-Bold"/>
              </a:rPr>
              <a:t> </a:t>
            </a:r>
            <a:r>
              <a:rPr lang="en-US" sz="3600" b="1" dirty="0" err="1">
                <a:solidFill>
                  <a:srgbClr val="002060"/>
                </a:solidFill>
                <a:latin typeface="Arial-Rounded-Bold"/>
              </a:rPr>
              <a:t>hội</a:t>
            </a:r>
            <a:r>
              <a:rPr lang="en-US" sz="3600" b="1" dirty="0">
                <a:solidFill>
                  <a:srgbClr val="002060"/>
                </a:solidFill>
                <a:latin typeface="Arial-Rounded-Bold"/>
              </a:rPr>
              <a:t>, </a:t>
            </a:r>
            <a:r>
              <a:rPr lang="en-US" sz="3600" b="1" dirty="0" err="1">
                <a:solidFill>
                  <a:srgbClr val="002060"/>
                </a:solidFill>
                <a:latin typeface="Arial-Rounded-Bold"/>
              </a:rPr>
              <a:t>trong</a:t>
            </a:r>
            <a:r>
              <a:rPr lang="en-US" sz="3600" b="1" dirty="0">
                <a:solidFill>
                  <a:srgbClr val="002060"/>
                </a:solidFill>
                <a:latin typeface="Arial-Rounded-Bold"/>
              </a:rPr>
              <a:t> </a:t>
            </a:r>
            <a:r>
              <a:rPr lang="en-US" sz="3600" b="1" dirty="0" err="1">
                <a:solidFill>
                  <a:srgbClr val="002060"/>
                </a:solidFill>
                <a:latin typeface="Arial-Rounded-Bold"/>
              </a:rPr>
              <a:t>đó</a:t>
            </a:r>
            <a:r>
              <a:rPr lang="en-US" sz="3600" b="1" dirty="0">
                <a:solidFill>
                  <a:srgbClr val="002060"/>
                </a:solidFill>
                <a:latin typeface="Arial-Rounded-Bold"/>
              </a:rPr>
              <a:t> </a:t>
            </a:r>
            <a:r>
              <a:rPr lang="en-US" sz="3600" b="1" dirty="0" err="1">
                <a:solidFill>
                  <a:srgbClr val="002060"/>
                </a:solidFill>
                <a:latin typeface="Arial-Rounded-Bold"/>
              </a:rPr>
              <a:t>các</a:t>
            </a:r>
            <a:r>
              <a:rPr lang="en-US" sz="3600" b="1" dirty="0">
                <a:solidFill>
                  <a:srgbClr val="002060"/>
                </a:solidFill>
                <a:latin typeface="Arial-Rounded-Bold"/>
              </a:rPr>
              <a:t> </a:t>
            </a:r>
            <a:r>
              <a:rPr lang="en-US" sz="3600" b="1" dirty="0" err="1">
                <a:solidFill>
                  <a:srgbClr val="002060"/>
                </a:solidFill>
                <a:latin typeface="Arial-Rounded-Bold"/>
              </a:rPr>
              <a:t>câu</a:t>
            </a:r>
            <a:r>
              <a:rPr lang="en-US" sz="3600" b="1" dirty="0">
                <a:solidFill>
                  <a:srgbClr val="002060"/>
                </a:solidFill>
                <a:latin typeface="Arial-Rounded-Bold"/>
              </a:rPr>
              <a:t> </a:t>
            </a:r>
            <a:r>
              <a:rPr lang="en-US" sz="3600" b="1" dirty="0" err="1">
                <a:solidFill>
                  <a:srgbClr val="002060"/>
                </a:solidFill>
                <a:latin typeface="Arial-Rounded-Bold"/>
              </a:rPr>
              <a:t>liên</a:t>
            </a:r>
            <a:r>
              <a:rPr lang="en-US" sz="3600" b="1" dirty="0">
                <a:solidFill>
                  <a:srgbClr val="002060"/>
                </a:solidFill>
                <a:latin typeface="Arial-Rounded-Bold"/>
              </a:rPr>
              <a:t> </a:t>
            </a:r>
            <a:r>
              <a:rPr lang="en-US" sz="3600" b="1" dirty="0" err="1">
                <a:solidFill>
                  <a:srgbClr val="002060"/>
                </a:solidFill>
                <a:latin typeface="Arial-Rounded-Bold"/>
              </a:rPr>
              <a:t>kết</a:t>
            </a:r>
            <a:r>
              <a:rPr lang="en-US" sz="3600" b="1" dirty="0">
                <a:solidFill>
                  <a:srgbClr val="002060"/>
                </a:solidFill>
                <a:latin typeface="Arial-Rounded-Bold"/>
              </a:rPr>
              <a:t> </a:t>
            </a:r>
            <a:r>
              <a:rPr lang="en-US" sz="3600" b="1" dirty="0" err="1">
                <a:solidFill>
                  <a:srgbClr val="002060"/>
                </a:solidFill>
                <a:latin typeface="Arial-Rounded-Bold"/>
              </a:rPr>
              <a:t>với</a:t>
            </a:r>
            <a:r>
              <a:rPr lang="en-US" sz="3600" b="1" dirty="0">
                <a:solidFill>
                  <a:srgbClr val="002060"/>
                </a:solidFill>
                <a:latin typeface="Arial-Rounded-Bold"/>
              </a:rPr>
              <a:t> </a:t>
            </a:r>
            <a:r>
              <a:rPr lang="en-US" sz="3600" b="1" dirty="0" err="1">
                <a:solidFill>
                  <a:srgbClr val="002060"/>
                </a:solidFill>
                <a:latin typeface="Arial-Rounded-Bold"/>
              </a:rPr>
              <a:t>nhau</a:t>
            </a:r>
            <a:r>
              <a:rPr lang="en-US" sz="3600" b="1" dirty="0">
                <a:solidFill>
                  <a:srgbClr val="002060"/>
                </a:solidFill>
                <a:latin typeface="Arial-Rounded-Bold"/>
              </a:rPr>
              <a:t> </a:t>
            </a:r>
            <a:r>
              <a:rPr lang="en-US" sz="3600" b="1" dirty="0" err="1">
                <a:solidFill>
                  <a:srgbClr val="002060"/>
                </a:solidFill>
                <a:latin typeface="Arial-Rounded-Bold"/>
              </a:rPr>
              <a:t>bằng</a:t>
            </a:r>
            <a:r>
              <a:rPr lang="en-US" sz="3600" b="1" dirty="0">
                <a:solidFill>
                  <a:srgbClr val="002060"/>
                </a:solidFill>
                <a:latin typeface="Arial-Rounded-Bold"/>
              </a:rPr>
              <a:t> </a:t>
            </a:r>
            <a:r>
              <a:rPr lang="en-US" sz="3600" b="1" dirty="0" err="1">
                <a:solidFill>
                  <a:srgbClr val="002060"/>
                </a:solidFill>
                <a:latin typeface="Arial-Rounded-Bold"/>
              </a:rPr>
              <a:t>cách</a:t>
            </a:r>
            <a:r>
              <a:rPr lang="en-US" sz="3600" b="1" dirty="0">
                <a:solidFill>
                  <a:srgbClr val="002060"/>
                </a:solidFill>
                <a:latin typeface="Arial-Rounded-Bold"/>
              </a:rPr>
              <a:t> </a:t>
            </a:r>
            <a:r>
              <a:rPr lang="en-US" sz="3600" b="1" dirty="0" err="1">
                <a:solidFill>
                  <a:srgbClr val="002060"/>
                </a:solidFill>
                <a:latin typeface="Arial-Rounded-Bold"/>
              </a:rPr>
              <a:t>lặp</a:t>
            </a:r>
            <a:r>
              <a:rPr lang="en-US" sz="3600" b="1" dirty="0">
                <a:solidFill>
                  <a:srgbClr val="002060"/>
                </a:solidFill>
                <a:latin typeface="Arial-Rounded-Bold"/>
              </a:rPr>
              <a:t> </a:t>
            </a:r>
            <a:r>
              <a:rPr lang="en-US" sz="3600" b="1" dirty="0" err="1">
                <a:solidFill>
                  <a:srgbClr val="002060"/>
                </a:solidFill>
                <a:latin typeface="Arial-Rounded-Bold"/>
              </a:rPr>
              <a:t>từ</a:t>
            </a:r>
            <a:r>
              <a:rPr lang="en-US" sz="3600" b="1" dirty="0">
                <a:solidFill>
                  <a:srgbClr val="002060"/>
                </a:solidFill>
                <a:latin typeface="Arial-Rounded-Bold"/>
              </a:rPr>
              <a:t> </a:t>
            </a:r>
            <a:r>
              <a:rPr lang="en-US" sz="3600" b="1" dirty="0" err="1">
                <a:solidFill>
                  <a:srgbClr val="002060"/>
                </a:solidFill>
                <a:latin typeface="Arial-Rounded-Bold"/>
              </a:rPr>
              <a:t>ngữ</a:t>
            </a:r>
            <a:r>
              <a:rPr lang="en-US" sz="3600" b="1" dirty="0">
                <a:solidFill>
                  <a:srgbClr val="002060"/>
                </a:solidFill>
                <a:latin typeface="Arial-Rounded-Bold"/>
              </a:rPr>
              <a:t>.</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uLnTx/>
              <a:uFillTx/>
              <a:latin typeface="Aptos" panose="02110004020202020204"/>
              <a:ea typeface="+mn-ea"/>
              <a:cs typeface="+mn-cs"/>
            </a:endParaRPr>
          </a:p>
        </p:txBody>
      </p:sp>
      <p:pic>
        <p:nvPicPr>
          <p:cNvPr id="6" name="Picture 5" descr="A cartoon monkey holding a number one&#10;&#10;Description automatically generated">
            <a:extLst>
              <a:ext uri="{FF2B5EF4-FFF2-40B4-BE49-F238E27FC236}">
                <a16:creationId xmlns:a16="http://schemas.microsoft.com/office/drawing/2014/main" id="{CBE6FA28-619A-4983-CD08-1C6AC5A2765A}"/>
              </a:ext>
            </a:extLst>
          </p:cNvPr>
          <p:cNvPicPr>
            <a:picLocks noChangeAspect="1"/>
          </p:cNvPicPr>
          <p:nvPr/>
        </p:nvPicPr>
        <p:blipFill rotWithShape="1">
          <a:blip r:embed="rId5">
            <a:extLst>
              <a:ext uri="{28A0092B-C50C-407E-A947-70E740481C1C}">
                <a14:useLocalDpi xmlns:a14="http://schemas.microsoft.com/office/drawing/2010/main" val="0"/>
              </a:ext>
            </a:extLst>
          </a:blip>
          <a:srcRect l="42384" t="33953" r="42529" b="41085"/>
          <a:stretch/>
        </p:blipFill>
        <p:spPr>
          <a:xfrm>
            <a:off x="539676" y="297540"/>
            <a:ext cx="1049868" cy="977043"/>
          </a:xfrm>
          <a:prstGeom prst="rect">
            <a:avLst/>
          </a:prstGeom>
        </p:spPr>
      </p:pic>
      <p:pic>
        <p:nvPicPr>
          <p:cNvPr id="10" name="Picture 9">
            <a:extLst>
              <a:ext uri="{FF2B5EF4-FFF2-40B4-BE49-F238E27FC236}">
                <a16:creationId xmlns:a16="http://schemas.microsoft.com/office/drawing/2014/main" id="{5ECD8BCD-FF9D-92C8-C973-F0145708F910}"/>
              </a:ext>
            </a:extLst>
          </p:cNvPr>
          <p:cNvPicPr>
            <a:picLocks noChangeAspect="1"/>
          </p:cNvPicPr>
          <p:nvPr/>
        </p:nvPicPr>
        <p:blipFill>
          <a:blip r:embed="rId6"/>
          <a:stretch>
            <a:fillRect/>
          </a:stretch>
        </p:blipFill>
        <p:spPr>
          <a:xfrm>
            <a:off x="1467802" y="2092960"/>
            <a:ext cx="9134475" cy="4428172"/>
          </a:xfrm>
          <a:prstGeom prst="rect">
            <a:avLst/>
          </a:prstGeom>
        </p:spPr>
      </p:pic>
    </p:spTree>
    <p:extLst>
      <p:ext uri="{BB962C8B-B14F-4D97-AF65-F5344CB8AC3E}">
        <p14:creationId xmlns:p14="http://schemas.microsoft.com/office/powerpoint/2010/main" val="34775973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8C250068-D02C-FA0F-72A5-F2AC7D0283F7}"/>
              </a:ext>
            </a:extLst>
          </p:cNvPr>
          <p:cNvSpPr>
            <a:spLocks/>
          </p:cNvSpPr>
          <p:nvPr/>
        </p:nvSpPr>
        <p:spPr>
          <a:xfrm>
            <a:off x="477520" y="1273215"/>
            <a:ext cx="11206480" cy="4363656"/>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9E84783-17E7-AC75-7BD9-C439D7C0BD6A}"/>
              </a:ext>
            </a:extLst>
          </p:cNvPr>
          <p:cNvSpPr txBox="1"/>
          <p:nvPr/>
        </p:nvSpPr>
        <p:spPr>
          <a:xfrm>
            <a:off x="937549" y="1643605"/>
            <a:ext cx="10243595" cy="3170099"/>
          </a:xfrm>
          <a:prstGeom prst="rect">
            <a:avLst/>
          </a:prstGeom>
          <a:noFill/>
        </p:spPr>
        <p:txBody>
          <a:bodyPr wrap="square" rtlCol="0">
            <a:spAutoFit/>
          </a:bodyPr>
          <a:lstStyle/>
          <a:p>
            <a:pPr algn="just"/>
            <a:r>
              <a:rPr lang="vi-VN" sz="4000" b="1" dirty="0">
                <a:solidFill>
                  <a:srgbClr val="FF0000"/>
                </a:solidFill>
              </a:rPr>
              <a:t>VD: </a:t>
            </a:r>
            <a:r>
              <a:rPr lang="vi-VN" sz="4000" dirty="0">
                <a:solidFill>
                  <a:srgbClr val="FF0000"/>
                </a:solidFill>
                <a:latin typeface="+mj-lt"/>
              </a:rPr>
              <a:t>Lễ hội đền Hùng được tổ chức vào dịp mùng 10 tháng 3 âm lịch hàng năm. Lễ hội nhằm tưởng nhớ, biết ơn công lao dựng nước và giữ nước của các Vua Hùng. Năm nào lễ hội cũng thu hút rất đông người dân cả nước tham gia.</a:t>
            </a:r>
          </a:p>
        </p:txBody>
      </p:sp>
    </p:spTree>
    <p:extLst>
      <p:ext uri="{BB962C8B-B14F-4D97-AF65-F5344CB8AC3E}">
        <p14:creationId xmlns:p14="http://schemas.microsoft.com/office/powerpoint/2010/main" val="36697658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kids in a classroom&#10;&#10;Description automatically generated">
            <a:extLst>
              <a:ext uri="{FF2B5EF4-FFF2-40B4-BE49-F238E27FC236}">
                <a16:creationId xmlns:a16="http://schemas.microsoft.com/office/drawing/2014/main" id="{5A7AD137-9AE2-D292-EBCC-04727899A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1" name="Picture 10" descr="A person holding a pointer and a box&#10;&#10;Description automatically generated">
            <a:extLst>
              <a:ext uri="{FF2B5EF4-FFF2-40B4-BE49-F238E27FC236}">
                <a16:creationId xmlns:a16="http://schemas.microsoft.com/office/drawing/2014/main" id="{C462C323-B02C-55C6-5371-92241177C4F2}"/>
              </a:ext>
            </a:extLst>
          </p:cNvPr>
          <p:cNvPicPr>
            <a:picLocks noChangeAspect="1"/>
          </p:cNvPicPr>
          <p:nvPr/>
        </p:nvPicPr>
        <p:blipFill rotWithShape="1">
          <a:blip r:embed="rId3">
            <a:extLst>
              <a:ext uri="{28A0092B-C50C-407E-A947-70E740481C1C}">
                <a14:useLocalDpi xmlns:a14="http://schemas.microsoft.com/office/drawing/2010/main" val="0"/>
              </a:ext>
            </a:extLst>
          </a:blip>
          <a:srcRect l="42820" t="13489" r="42704" b="21240"/>
          <a:stretch/>
        </p:blipFill>
        <p:spPr>
          <a:xfrm>
            <a:off x="2317897" y="1268545"/>
            <a:ext cx="2147778" cy="4605015"/>
          </a:xfrm>
          <a:prstGeom prst="rect">
            <a:avLst/>
          </a:prstGeom>
        </p:spPr>
      </p:pic>
      <p:pic>
        <p:nvPicPr>
          <p:cNvPr id="4" name="Picture 3" descr="A close up of a black background&#10;&#10;Description automatically generated">
            <a:extLst>
              <a:ext uri="{FF2B5EF4-FFF2-40B4-BE49-F238E27FC236}">
                <a16:creationId xmlns:a16="http://schemas.microsoft.com/office/drawing/2014/main" id="{72D1E33A-A2B9-B9A6-70E8-07C9C5468B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367" y="477144"/>
            <a:ext cx="12192000" cy="2940592"/>
          </a:xfrm>
          <a:prstGeom prst="rect">
            <a:avLst/>
          </a:prstGeom>
        </p:spPr>
      </p:pic>
    </p:spTree>
    <p:extLst>
      <p:ext uri="{BB962C8B-B14F-4D97-AF65-F5344CB8AC3E}">
        <p14:creationId xmlns:p14="http://schemas.microsoft.com/office/powerpoint/2010/main" val="25500734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kids playing with a ball&#10;&#10;Description automatically generated">
            <a:extLst>
              <a:ext uri="{FF2B5EF4-FFF2-40B4-BE49-F238E27FC236}">
                <a16:creationId xmlns:a16="http://schemas.microsoft.com/office/drawing/2014/main" id="{23D94B23-1FDC-CCB7-527A-7DACA954ECC3}"/>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pic>
        <p:nvPicPr>
          <p:cNvPr id="13" name="Content Placeholder 12" descr="A video game of a person holding a pointer&#10;&#10;Description automatically generated">
            <a:extLst>
              <a:ext uri="{FF2B5EF4-FFF2-40B4-BE49-F238E27FC236}">
                <a16:creationId xmlns:a16="http://schemas.microsoft.com/office/drawing/2014/main" id="{33B86565-1BBB-6628-3AAD-81ADD21683F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28144" y="1825625"/>
            <a:ext cx="7735712" cy="4351338"/>
          </a:xfrm>
        </p:spPr>
      </p:pic>
      <p:sp>
        <p:nvSpPr>
          <p:cNvPr id="5" name="Rectangle: Rounded Corners 4">
            <a:extLst>
              <a:ext uri="{FF2B5EF4-FFF2-40B4-BE49-F238E27FC236}">
                <a16:creationId xmlns:a16="http://schemas.microsoft.com/office/drawing/2014/main" id="{38729CA7-6EDD-152D-092F-41C89026B7DA}"/>
              </a:ext>
            </a:extLst>
          </p:cNvPr>
          <p:cNvSpPr/>
          <p:nvPr/>
        </p:nvSpPr>
        <p:spPr>
          <a:xfrm>
            <a:off x="276446" y="320786"/>
            <a:ext cx="11504428" cy="6216428"/>
          </a:xfrm>
          <a:prstGeom prst="roundRect">
            <a:avLst/>
          </a:prstGeom>
          <a:solidFill>
            <a:schemeClr val="bg1">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D276AA1-F2D6-2714-5670-B0C26B7E82B1}"/>
              </a:ext>
            </a:extLst>
          </p:cNvPr>
          <p:cNvSpPr txBox="1"/>
          <p:nvPr/>
        </p:nvSpPr>
        <p:spPr>
          <a:xfrm>
            <a:off x="4550735" y="701749"/>
            <a:ext cx="295585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DẶN</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DÒ</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12" name="Picture 11" descr="A cartoon of a child writing on a book&#10;&#10;Description automatically generated">
            <a:extLst>
              <a:ext uri="{FF2B5EF4-FFF2-40B4-BE49-F238E27FC236}">
                <a16:creationId xmlns:a16="http://schemas.microsoft.com/office/drawing/2014/main" id="{7F2A7DC5-32D1-BC92-758D-F01785E01C1E}"/>
              </a:ext>
            </a:extLst>
          </p:cNvPr>
          <p:cNvPicPr>
            <a:picLocks noChangeAspect="1"/>
          </p:cNvPicPr>
          <p:nvPr/>
        </p:nvPicPr>
        <p:blipFill rotWithShape="1">
          <a:blip r:embed="rId4">
            <a:extLst>
              <a:ext uri="{28A0092B-C50C-407E-A947-70E740481C1C}">
                <a14:useLocalDpi xmlns:a14="http://schemas.microsoft.com/office/drawing/2010/main" val="0"/>
              </a:ext>
            </a:extLst>
          </a:blip>
          <a:srcRect l="37588" t="26658" r="42791" b="33653"/>
          <a:stretch/>
        </p:blipFill>
        <p:spPr>
          <a:xfrm>
            <a:off x="9025612" y="3688272"/>
            <a:ext cx="2464981" cy="2804603"/>
          </a:xfrm>
          <a:prstGeom prst="rect">
            <a:avLst/>
          </a:prstGeom>
        </p:spPr>
      </p:pic>
      <p:pic>
        <p:nvPicPr>
          <p:cNvPr id="15" name="Picture 14" descr="A video game of a person holding a pointer&#10;&#10;Description automatically generated">
            <a:extLst>
              <a:ext uri="{FF2B5EF4-FFF2-40B4-BE49-F238E27FC236}">
                <a16:creationId xmlns:a16="http://schemas.microsoft.com/office/drawing/2014/main" id="{B974C5D6-8492-E4FF-130C-83F34810650E}"/>
              </a:ext>
            </a:extLst>
          </p:cNvPr>
          <p:cNvPicPr>
            <a:picLocks noChangeAspect="1"/>
          </p:cNvPicPr>
          <p:nvPr/>
        </p:nvPicPr>
        <p:blipFill rotWithShape="1">
          <a:blip r:embed="rId3">
            <a:extLst>
              <a:ext uri="{28A0092B-C50C-407E-A947-70E740481C1C}">
                <a14:useLocalDpi xmlns:a14="http://schemas.microsoft.com/office/drawing/2010/main" val="0"/>
              </a:ext>
            </a:extLst>
          </a:blip>
          <a:srcRect l="45523" t="29561" r="45145" b="29922"/>
          <a:stretch/>
        </p:blipFill>
        <p:spPr>
          <a:xfrm>
            <a:off x="838200" y="2194235"/>
            <a:ext cx="1713535" cy="4185023"/>
          </a:xfrm>
          <a:prstGeom prst="rect">
            <a:avLst/>
          </a:prstGeom>
        </p:spPr>
      </p:pic>
    </p:spTree>
    <p:extLst>
      <p:ext uri="{BB962C8B-B14F-4D97-AF65-F5344CB8AC3E}">
        <p14:creationId xmlns:p14="http://schemas.microsoft.com/office/powerpoint/2010/main" val="275317866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holding hands outside a school&#10;&#10;Description automatically generated">
            <a:extLst>
              <a:ext uri="{FF2B5EF4-FFF2-40B4-BE49-F238E27FC236}">
                <a16:creationId xmlns:a16="http://schemas.microsoft.com/office/drawing/2014/main" id="{4612C763-D1CF-9459-980F-E09ADC2A5B7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C25B966F-7691-72CD-ECD2-75A0588526BB}"/>
              </a:ext>
            </a:extLst>
          </p:cNvPr>
          <p:cNvPicPr>
            <a:picLocks noChangeAspect="1"/>
          </p:cNvPicPr>
          <p:nvPr/>
        </p:nvPicPr>
        <p:blipFill>
          <a:blip r:embed="rId3"/>
          <a:stretch>
            <a:fillRect/>
          </a:stretch>
        </p:blipFill>
        <p:spPr>
          <a:xfrm>
            <a:off x="1732915" y="357483"/>
            <a:ext cx="8193734" cy="3133616"/>
          </a:xfrm>
          <a:prstGeom prst="rect">
            <a:avLst/>
          </a:prstGeom>
        </p:spPr>
      </p:pic>
    </p:spTree>
    <p:extLst>
      <p:ext uri="{BB962C8B-B14F-4D97-AF65-F5344CB8AC3E}">
        <p14:creationId xmlns:p14="http://schemas.microsoft.com/office/powerpoint/2010/main" val="20764601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5" name="Picture 4" descr="A cartoon pig in a green shirt and green shirt&#10;&#10;Description automatically generated">
            <a:extLst>
              <a:ext uri="{FF2B5EF4-FFF2-40B4-BE49-F238E27FC236}">
                <a16:creationId xmlns:a16="http://schemas.microsoft.com/office/drawing/2014/main" id="{6E2F9D8B-16B1-6664-0C84-CAE385012A19}"/>
              </a:ext>
            </a:extLst>
          </p:cNvPr>
          <p:cNvPicPr>
            <a:picLocks noChangeAspect="1"/>
          </p:cNvPicPr>
          <p:nvPr/>
        </p:nvPicPr>
        <p:blipFill rotWithShape="1">
          <a:blip r:embed="rId5">
            <a:extLst>
              <a:ext uri="{28A0092B-C50C-407E-A947-70E740481C1C}">
                <a14:useLocalDpi xmlns:a14="http://schemas.microsoft.com/office/drawing/2010/main" val="0"/>
              </a:ext>
            </a:extLst>
          </a:blip>
          <a:srcRect l="40204" t="25520" r="44233" b="33396"/>
          <a:stretch/>
        </p:blipFill>
        <p:spPr>
          <a:xfrm>
            <a:off x="9043332" y="2115879"/>
            <a:ext cx="2433652" cy="3613715"/>
          </a:xfrm>
          <a:prstGeom prst="rect">
            <a:avLst/>
          </a:prstGeom>
        </p:spPr>
      </p:pic>
      <p:pic>
        <p:nvPicPr>
          <p:cNvPr id="11" name="8-bit-arcade-138828">
            <a:hlinkClick r:id="" action="ppaction://media"/>
            <a:extLst>
              <a:ext uri="{FF2B5EF4-FFF2-40B4-BE49-F238E27FC236}">
                <a16:creationId xmlns:a16="http://schemas.microsoft.com/office/drawing/2014/main" id="{8DC7DD6E-382F-43BB-29BA-254E03CF81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84986" y="89195"/>
            <a:ext cx="406400" cy="406400"/>
          </a:xfrm>
          <a:prstGeom prst="rect">
            <a:avLst/>
          </a:prstGeom>
        </p:spPr>
      </p:pic>
      <p:pic>
        <p:nvPicPr>
          <p:cNvPr id="13" name="Picture 12">
            <a:extLst>
              <a:ext uri="{FF2B5EF4-FFF2-40B4-BE49-F238E27FC236}">
                <a16:creationId xmlns:a16="http://schemas.microsoft.com/office/drawing/2014/main" id="{56602BA4-9DF8-232A-701A-227795B92167}"/>
              </a:ext>
            </a:extLst>
          </p:cNvPr>
          <p:cNvPicPr>
            <a:picLocks noChangeAspect="1"/>
          </p:cNvPicPr>
          <p:nvPr/>
        </p:nvPicPr>
        <p:blipFill>
          <a:blip r:embed="rId7"/>
          <a:stretch>
            <a:fillRect/>
          </a:stretch>
        </p:blipFill>
        <p:spPr>
          <a:xfrm>
            <a:off x="829586" y="541315"/>
            <a:ext cx="7498730" cy="4413887"/>
          </a:xfrm>
          <a:prstGeom prst="rect">
            <a:avLst/>
          </a:prstGeom>
        </p:spPr>
      </p:pic>
    </p:spTree>
    <p:extLst>
      <p:ext uri="{BB962C8B-B14F-4D97-AF65-F5344CB8AC3E}">
        <p14:creationId xmlns:p14="http://schemas.microsoft.com/office/powerpoint/2010/main" val="22618402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408">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158212" y="162564"/>
            <a:ext cx="11728988" cy="1513836"/>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416560" y="221831"/>
            <a:ext cx="11338559" cy="1015663"/>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lang="vi-VN" sz="32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Các vế của câu ghép sau được nối với nhau như thế nào?</a:t>
            </a:r>
            <a:endParaRPr lang="en-US" sz="32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endParaRPr>
          </a:p>
          <a:p>
            <a:pPr marR="0" lvl="0" algn="ctr" defTabSz="914400" rtl="0" eaLnBrk="1" fontAlgn="auto" latinLnBrk="0" hangingPunct="1">
              <a:lnSpc>
                <a:spcPct val="100000"/>
              </a:lnSpc>
              <a:spcBef>
                <a:spcPts val="0"/>
              </a:spcBef>
              <a:spcAft>
                <a:spcPts val="0"/>
              </a:spcAft>
              <a:buClrTx/>
              <a:buSzTx/>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Giờ ra chơi, các bạn nam chơi đá cầu, các bạn nữ chơi nhảy dây.</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116176" y="1920240"/>
            <a:ext cx="11875575" cy="119888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00FF"/>
                </a:solidFill>
                <a:latin typeface="Cambria" panose="02040503050406030204" pitchFamily="18" charset="0"/>
                <a:ea typeface="Cambria" panose="02040503050406030204" pitchFamily="18" charset="0"/>
              </a:rPr>
              <a:t>Các vế của câu ghép được nối trực tiếp với nhau bằng dấu phảy.</a:t>
            </a:r>
            <a:endParaRPr kumimoji="0" lang="en-US" sz="36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067561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158212" y="162564"/>
            <a:ext cx="11820428" cy="116836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426720" y="211671"/>
            <a:ext cx="11287629"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Xác</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định</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trạng</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ngữ</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trong</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câu</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trên</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a:t>
            </a:r>
          </a:p>
          <a:p>
            <a:pPr algn="ctr">
              <a:defRPr/>
            </a:pPr>
            <a:r>
              <a:rPr kumimoji="0" lang="vi-VN" sz="3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Giờ ra chơi, các bạn nam chơi đá cầu, các bạn nữ chơi nhảy dây.</a:t>
            </a:r>
            <a:endParaRPr kumimoji="0" lang="en-US" sz="3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1904337" y="1757651"/>
            <a:ext cx="9037984" cy="955069"/>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0000FF"/>
                </a:solidFill>
                <a:latin typeface="Cambria" panose="02040503050406030204" pitchFamily="18" charset="0"/>
                <a:ea typeface="Cambria" panose="02040503050406030204" pitchFamily="18" charset="0"/>
              </a:rPr>
              <a:t>Trạng ngữ trong câu: Giờ ra chơi </a:t>
            </a:r>
            <a:endParaRPr kumimoji="0" lang="en-US" sz="4400" i="1"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051447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158212" y="162564"/>
            <a:ext cx="11515628" cy="116836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375921" y="231991"/>
            <a:ext cx="1120648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Đặt 1 câu ghép có cấu trúc sau: Vế thứ nhất + nhưng + vế thứ hai?</a:t>
            </a:r>
            <a:endParaRPr kumimoji="0" lang="en-US" sz="32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156816" y="1493491"/>
            <a:ext cx="11875575" cy="199695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en-US" sz="3600" b="1" dirty="0">
                <a:solidFill>
                  <a:srgbClr val="0000FF"/>
                </a:solidFill>
                <a:latin typeface="Cambria" panose="02040503050406030204" pitchFamily="18" charset="0"/>
                <a:ea typeface="Cambria" panose="02040503050406030204" pitchFamily="18" charset="0"/>
              </a:rPr>
              <a:t>VD: </a:t>
            </a:r>
            <a:r>
              <a:rPr lang="vi-VN" sz="3600" b="1" dirty="0">
                <a:solidFill>
                  <a:srgbClr val="0000FF"/>
                </a:solidFill>
                <a:latin typeface="Cambria" panose="02040503050406030204" pitchFamily="18" charset="0"/>
                <a:ea typeface="Cambria" panose="02040503050406030204" pitchFamily="18" charset="0"/>
              </a:rPr>
              <a:t>Cả tuần trời mưa to giá rét nhưng chúng em vẫn đi học đều đúng giờ</a:t>
            </a:r>
            <a:endParaRPr kumimoji="0" lang="en-US" sz="3600" b="0" i="1"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673913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5" name="Picture 4" descr="A cartoon pig in a green shirt and green shirt&#10;&#10;Description automatically generated">
            <a:extLst>
              <a:ext uri="{FF2B5EF4-FFF2-40B4-BE49-F238E27FC236}">
                <a16:creationId xmlns:a16="http://schemas.microsoft.com/office/drawing/2014/main" id="{6E2F9D8B-16B1-6664-0C84-CAE385012A19}"/>
              </a:ext>
            </a:extLst>
          </p:cNvPr>
          <p:cNvPicPr>
            <a:picLocks noChangeAspect="1"/>
          </p:cNvPicPr>
          <p:nvPr/>
        </p:nvPicPr>
        <p:blipFill rotWithShape="1">
          <a:blip r:embed="rId5">
            <a:extLst>
              <a:ext uri="{28A0092B-C50C-407E-A947-70E740481C1C}">
                <a14:useLocalDpi xmlns:a14="http://schemas.microsoft.com/office/drawing/2010/main" val="0"/>
              </a:ext>
            </a:extLst>
          </a:blip>
          <a:srcRect l="40204" t="25520" r="44233" b="33396"/>
          <a:stretch/>
        </p:blipFill>
        <p:spPr>
          <a:xfrm>
            <a:off x="9043332" y="2115879"/>
            <a:ext cx="2433652" cy="3613715"/>
          </a:xfrm>
          <a:prstGeom prst="rect">
            <a:avLst/>
          </a:prstGeom>
        </p:spPr>
      </p:pic>
      <p:pic>
        <p:nvPicPr>
          <p:cNvPr id="4" name="Picture 3" descr="A cartoon face with a blue rectangle&#10;&#10;Description automatically generated">
            <a:extLst>
              <a:ext uri="{FF2B5EF4-FFF2-40B4-BE49-F238E27FC236}">
                <a16:creationId xmlns:a16="http://schemas.microsoft.com/office/drawing/2014/main" id="{D07272EE-93C8-44A2-8E86-993C68DCE970}"/>
              </a:ext>
            </a:extLst>
          </p:cNvPr>
          <p:cNvPicPr>
            <a:picLocks noChangeAspect="1"/>
          </p:cNvPicPr>
          <p:nvPr/>
        </p:nvPicPr>
        <p:blipFill rotWithShape="1">
          <a:blip r:embed="rId6">
            <a:extLst>
              <a:ext uri="{28A0092B-C50C-407E-A947-70E740481C1C}">
                <a14:useLocalDpi xmlns:a14="http://schemas.microsoft.com/office/drawing/2010/main" val="0"/>
              </a:ext>
            </a:extLst>
          </a:blip>
          <a:srcRect l="19012" t="17984" r="14273" b="13469"/>
          <a:stretch/>
        </p:blipFill>
        <p:spPr>
          <a:xfrm>
            <a:off x="3045342" y="3041902"/>
            <a:ext cx="6219344" cy="3418928"/>
          </a:xfrm>
          <a:prstGeom prst="rect">
            <a:avLst/>
          </a:prstGeom>
        </p:spPr>
      </p:pic>
      <p:sp>
        <p:nvSpPr>
          <p:cNvPr id="11" name="TextBox 10">
            <a:extLst>
              <a:ext uri="{FF2B5EF4-FFF2-40B4-BE49-F238E27FC236}">
                <a16:creationId xmlns:a16="http://schemas.microsoft.com/office/drawing/2014/main" id="{A8600F11-96D2-DA5C-2EF8-F82D08DBF16A}"/>
              </a:ext>
            </a:extLst>
          </p:cNvPr>
          <p:cNvSpPr txBox="1"/>
          <p:nvPr/>
        </p:nvSpPr>
        <p:spPr>
          <a:xfrm>
            <a:off x="3523660" y="3882301"/>
            <a:ext cx="6097772"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Cảm</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ơn</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các</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bạn</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đã</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giúp</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heo</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con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nhé</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t>
            </a:r>
          </a:p>
        </p:txBody>
      </p:sp>
      <p:pic>
        <p:nvPicPr>
          <p:cNvPr id="2" name="8-bit-arcade-138828">
            <a:hlinkClick r:id="" action="ppaction://media"/>
            <a:extLst>
              <a:ext uri="{FF2B5EF4-FFF2-40B4-BE49-F238E27FC236}">
                <a16:creationId xmlns:a16="http://schemas.microsoft.com/office/drawing/2014/main" id="{37D63EA0-45CC-FABC-1C57-5BB123BFAC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84986" y="89195"/>
            <a:ext cx="406400" cy="406400"/>
          </a:xfrm>
          <a:prstGeom prst="rect">
            <a:avLst/>
          </a:prstGeom>
        </p:spPr>
      </p:pic>
      <p:pic>
        <p:nvPicPr>
          <p:cNvPr id="6" name="Picture 5">
            <a:extLst>
              <a:ext uri="{FF2B5EF4-FFF2-40B4-BE49-F238E27FC236}">
                <a16:creationId xmlns:a16="http://schemas.microsoft.com/office/drawing/2014/main" id="{B7772018-5A2C-BDCF-4B1D-BB9709017D9B}"/>
              </a:ext>
            </a:extLst>
          </p:cNvPr>
          <p:cNvPicPr>
            <a:picLocks noChangeAspect="1"/>
          </p:cNvPicPr>
          <p:nvPr/>
        </p:nvPicPr>
        <p:blipFill>
          <a:blip r:embed="rId8"/>
          <a:stretch>
            <a:fillRect/>
          </a:stretch>
        </p:blipFill>
        <p:spPr>
          <a:xfrm>
            <a:off x="1179216" y="495595"/>
            <a:ext cx="8297375" cy="2761727"/>
          </a:xfrm>
          <a:prstGeom prst="rect">
            <a:avLst/>
          </a:prstGeom>
        </p:spPr>
      </p:pic>
    </p:spTree>
    <p:extLst>
      <p:ext uri="{BB962C8B-B14F-4D97-AF65-F5344CB8AC3E}">
        <p14:creationId xmlns:p14="http://schemas.microsoft.com/office/powerpoint/2010/main" val="11648482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408">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kids in a classroom&#10;&#10;Description automatically generated">
            <a:extLst>
              <a:ext uri="{FF2B5EF4-FFF2-40B4-BE49-F238E27FC236}">
                <a16:creationId xmlns:a16="http://schemas.microsoft.com/office/drawing/2014/main" id="{5A7AD137-9AE2-D292-EBCC-04727899A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1" name="Picture 10" descr="A person holding a pointer and a box&#10;&#10;Description automatically generated">
            <a:extLst>
              <a:ext uri="{FF2B5EF4-FFF2-40B4-BE49-F238E27FC236}">
                <a16:creationId xmlns:a16="http://schemas.microsoft.com/office/drawing/2014/main" id="{C462C323-B02C-55C6-5371-92241177C4F2}"/>
              </a:ext>
            </a:extLst>
          </p:cNvPr>
          <p:cNvPicPr>
            <a:picLocks noChangeAspect="1"/>
          </p:cNvPicPr>
          <p:nvPr/>
        </p:nvPicPr>
        <p:blipFill rotWithShape="1">
          <a:blip r:embed="rId3">
            <a:extLst>
              <a:ext uri="{28A0092B-C50C-407E-A947-70E740481C1C}">
                <a14:useLocalDpi xmlns:a14="http://schemas.microsoft.com/office/drawing/2010/main" val="0"/>
              </a:ext>
            </a:extLst>
          </a:blip>
          <a:srcRect l="42820" t="13489" r="42704" b="21240"/>
          <a:stretch/>
        </p:blipFill>
        <p:spPr>
          <a:xfrm>
            <a:off x="2317897" y="1268545"/>
            <a:ext cx="2147778" cy="4605015"/>
          </a:xfrm>
          <a:prstGeom prst="rect">
            <a:avLst/>
          </a:prstGeom>
        </p:spPr>
      </p:pic>
      <p:pic>
        <p:nvPicPr>
          <p:cNvPr id="4" name="Picture 3">
            <a:extLst>
              <a:ext uri="{FF2B5EF4-FFF2-40B4-BE49-F238E27FC236}">
                <a16:creationId xmlns:a16="http://schemas.microsoft.com/office/drawing/2014/main" id="{1C354CCF-2CDF-94C9-1227-DF2DEAA8F4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8742" y="764893"/>
            <a:ext cx="4803536" cy="1632867"/>
          </a:xfrm>
          <a:prstGeom prst="rect">
            <a:avLst/>
          </a:prstGeom>
        </p:spPr>
      </p:pic>
    </p:spTree>
    <p:extLst>
      <p:ext uri="{BB962C8B-B14F-4D97-AF65-F5344CB8AC3E}">
        <p14:creationId xmlns:p14="http://schemas.microsoft.com/office/powerpoint/2010/main" val="34973541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noGrp="1" noRot="1" noMove="1" noResize="1" noEditPoints="1" noAdjustHandles="1" noChangeArrowheads="1" noChangeShapeType="1"/>
          </p:cNvSpPr>
          <p:nvPr/>
        </p:nvSpPr>
        <p:spPr>
          <a:xfrm>
            <a:off x="220729" y="1775637"/>
            <a:ext cx="11875575" cy="4959019"/>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536342" y="1922943"/>
            <a:ext cx="11432138" cy="4637517"/>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197334C-E5DA-72B5-9C64-B61737660868}"/>
              </a:ext>
            </a:extLst>
          </p:cNvPr>
          <p:cNvSpPr txBox="1"/>
          <p:nvPr/>
        </p:nvSpPr>
        <p:spPr>
          <a:xfrm>
            <a:off x="775186" y="2040115"/>
            <a:ext cx="8907294" cy="3046988"/>
          </a:xfrm>
          <a:prstGeom prst="rect">
            <a:avLst/>
          </a:prstGeom>
          <a:noFill/>
        </p:spPr>
        <p:txBody>
          <a:bodyPr wrap="square" rtlCol="0">
            <a:spAutoFit/>
          </a:bodyPr>
          <a:lstStyle/>
          <a:p>
            <a:pPr algn="just"/>
            <a:r>
              <a:rPr lang="vi-VN" sz="3200" baseline="30000" dirty="0">
                <a:latin typeface="Cambria" panose="02040503050406030204" pitchFamily="18" charset="0"/>
                <a:ea typeface="Cambria" panose="02040503050406030204" pitchFamily="18" charset="0"/>
              </a:rPr>
              <a:t>(1) </a:t>
            </a:r>
            <a:r>
              <a:rPr lang="vi-VN" sz="3200" dirty="0">
                <a:latin typeface="Cambria" panose="02040503050406030204" pitchFamily="18" charset="0"/>
                <a:ea typeface="Cambria" panose="02040503050406030204" pitchFamily="18" charset="0"/>
              </a:rPr>
              <a:t>Bên hàng xóm tôi có cái hang của Dế Choắt. </a:t>
            </a:r>
            <a:r>
              <a:rPr lang="vi-VN" sz="3200" baseline="30000" dirty="0">
                <a:latin typeface="Cambria" panose="02040503050406030204" pitchFamily="18" charset="0"/>
                <a:ea typeface="Cambria" panose="02040503050406030204" pitchFamily="18" charset="0"/>
              </a:rPr>
              <a:t>(2) </a:t>
            </a:r>
            <a:r>
              <a:rPr lang="vi-VN" sz="3200" dirty="0">
                <a:latin typeface="Cambria" panose="02040503050406030204" pitchFamily="18" charset="0"/>
                <a:ea typeface="Cambria" panose="02040503050406030204" pitchFamily="18" charset="0"/>
              </a:rPr>
              <a:t>Dế Choắt là tên tôi đã đặt cho nó một cách chế giễu và trịch thượng thế.</a:t>
            </a:r>
            <a:r>
              <a:rPr lang="vi-VN" sz="3200" baseline="30000" dirty="0">
                <a:latin typeface="Cambria" panose="02040503050406030204" pitchFamily="18" charset="0"/>
                <a:ea typeface="Cambria" panose="02040503050406030204" pitchFamily="18" charset="0"/>
              </a:rPr>
              <a:t>(3) </a:t>
            </a:r>
            <a:r>
              <a:rPr lang="vi-VN" sz="3200" dirty="0">
                <a:latin typeface="Cambria" panose="02040503050406030204" pitchFamily="18" charset="0"/>
                <a:ea typeface="Cambria" panose="02040503050406030204" pitchFamily="18" charset="0"/>
              </a:rPr>
              <a:t>Choắt nọ có lẽ cũng trạc tuổi tôi. </a:t>
            </a:r>
            <a:r>
              <a:rPr lang="vi-VN" sz="3200" baseline="30000" dirty="0">
                <a:latin typeface="Cambria" panose="02040503050406030204" pitchFamily="18" charset="0"/>
                <a:ea typeface="Cambria" panose="02040503050406030204" pitchFamily="18" charset="0"/>
              </a:rPr>
              <a:t>(4) </a:t>
            </a:r>
            <a:r>
              <a:rPr lang="vi-VN" sz="3200" dirty="0">
                <a:latin typeface="Cambria" panose="02040503050406030204" pitchFamily="18" charset="0"/>
                <a:ea typeface="Cambria" panose="02040503050406030204" pitchFamily="18" charset="0"/>
              </a:rPr>
              <a:t>Nhưng vì Choắt bẩm sinh yếu đuối nên tôi coi thường và gã cũng sợ tôi lắm.</a:t>
            </a:r>
          </a:p>
          <a:p>
            <a:pPr algn="r"/>
            <a:r>
              <a:rPr lang="vi-VN" sz="3200" dirty="0">
                <a:latin typeface="Cambria" panose="02040503050406030204" pitchFamily="18" charset="0"/>
                <a:ea typeface="Cambria" panose="02040503050406030204" pitchFamily="18" charset="0"/>
              </a:rPr>
              <a:t>(Tô Hoài)</a:t>
            </a:r>
          </a:p>
        </p:txBody>
      </p:sp>
      <p:pic>
        <p:nvPicPr>
          <p:cNvPr id="8" name="Picture 7" descr="A rectangular white and orange rectangle with black background&#10;&#10;Description automatically generated">
            <a:extLst>
              <a:ext uri="{FF2B5EF4-FFF2-40B4-BE49-F238E27FC236}">
                <a16:creationId xmlns:a16="http://schemas.microsoft.com/office/drawing/2014/main" id="{8CF764D0-981A-5E7B-9738-1EA755F5A0F4}"/>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5080" t="29748" r="6359" b="29695"/>
          <a:stretch/>
        </p:blipFill>
        <p:spPr>
          <a:xfrm>
            <a:off x="134574" y="150832"/>
            <a:ext cx="11875575" cy="1330869"/>
          </a:xfrm>
          <a:prstGeom prst="rect">
            <a:avLst/>
          </a:prstGeom>
        </p:spPr>
      </p:pic>
      <p:sp>
        <p:nvSpPr>
          <p:cNvPr id="9" name="TextBox 8">
            <a:extLst>
              <a:ext uri="{FF2B5EF4-FFF2-40B4-BE49-F238E27FC236}">
                <a16:creationId xmlns:a16="http://schemas.microsoft.com/office/drawing/2014/main" id="{30EC4403-41AE-5631-7D71-C17570ABE0AE}"/>
              </a:ext>
            </a:extLst>
          </p:cNvPr>
          <p:cNvSpPr txBox="1"/>
          <p:nvPr/>
        </p:nvSpPr>
        <p:spPr>
          <a:xfrm>
            <a:off x="1650504" y="439621"/>
            <a:ext cx="10304929" cy="646331"/>
          </a:xfrm>
          <a:prstGeom prst="rect">
            <a:avLst/>
          </a:prstGeom>
          <a:noFill/>
        </p:spPr>
        <p:txBody>
          <a:bodyPr wrap="square" rtlCol="0">
            <a:spAutoFit/>
          </a:bodyPr>
          <a:lstStyle/>
          <a:p>
            <a:r>
              <a:rPr lang="en-US" sz="3600" b="1" dirty="0">
                <a:solidFill>
                  <a:srgbClr val="002060"/>
                </a:solidFill>
                <a:latin typeface="Arial-Rounded-Bold"/>
              </a:rPr>
              <a:t>1. </a:t>
            </a:r>
            <a:r>
              <a:rPr lang="vi-VN" sz="3600" b="1" dirty="0">
                <a:solidFill>
                  <a:srgbClr val="002060"/>
                </a:solidFill>
                <a:latin typeface="Arial-Rounded-Bold"/>
              </a:rPr>
              <a:t>Đọc đoạn văn dưới đây và trả lời câu hỏi.</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pic>
        <p:nvPicPr>
          <p:cNvPr id="6" name="Picture 5" descr="A cartoon monkey holding a number one&#10;&#10;Description automatically generated">
            <a:extLst>
              <a:ext uri="{FF2B5EF4-FFF2-40B4-BE49-F238E27FC236}">
                <a16:creationId xmlns:a16="http://schemas.microsoft.com/office/drawing/2014/main" id="{CBE6FA28-619A-4983-CD08-1C6AC5A2765A}"/>
              </a:ext>
            </a:extLst>
          </p:cNvPr>
          <p:cNvPicPr>
            <a:picLocks noChangeAspect="1"/>
          </p:cNvPicPr>
          <p:nvPr/>
        </p:nvPicPr>
        <p:blipFill rotWithShape="1">
          <a:blip r:embed="rId4">
            <a:extLst>
              <a:ext uri="{28A0092B-C50C-407E-A947-70E740481C1C}">
                <a14:useLocalDpi xmlns:a14="http://schemas.microsoft.com/office/drawing/2010/main" val="0"/>
              </a:ext>
            </a:extLst>
          </a:blip>
          <a:srcRect l="42384" t="33953" r="42529" b="41085"/>
          <a:stretch/>
        </p:blipFill>
        <p:spPr>
          <a:xfrm>
            <a:off x="539676" y="297540"/>
            <a:ext cx="1049868" cy="977043"/>
          </a:xfrm>
          <a:prstGeom prst="rect">
            <a:avLst/>
          </a:prstGeom>
        </p:spPr>
      </p:pic>
      <p:pic>
        <p:nvPicPr>
          <p:cNvPr id="5" name="Picture 4">
            <a:extLst>
              <a:ext uri="{FF2B5EF4-FFF2-40B4-BE49-F238E27FC236}">
                <a16:creationId xmlns:a16="http://schemas.microsoft.com/office/drawing/2014/main" id="{46A0099C-79BE-D274-492B-4F4B92BBB470}"/>
              </a:ext>
            </a:extLst>
          </p:cNvPr>
          <p:cNvPicPr>
            <a:picLocks noChangeAspect="1"/>
          </p:cNvPicPr>
          <p:nvPr/>
        </p:nvPicPr>
        <p:blipFill>
          <a:blip r:embed="rId5"/>
          <a:stretch>
            <a:fillRect/>
          </a:stretch>
        </p:blipFill>
        <p:spPr>
          <a:xfrm>
            <a:off x="9834880" y="2044065"/>
            <a:ext cx="1950720" cy="2752179"/>
          </a:xfrm>
          <a:prstGeom prst="rect">
            <a:avLst/>
          </a:prstGeom>
        </p:spPr>
      </p:pic>
      <p:sp>
        <p:nvSpPr>
          <p:cNvPr id="7" name="TextBox 6">
            <a:extLst>
              <a:ext uri="{FF2B5EF4-FFF2-40B4-BE49-F238E27FC236}">
                <a16:creationId xmlns:a16="http://schemas.microsoft.com/office/drawing/2014/main" id="{F5202FFA-662C-A087-365C-8F395450CD04}"/>
              </a:ext>
            </a:extLst>
          </p:cNvPr>
          <p:cNvSpPr txBox="1"/>
          <p:nvPr/>
        </p:nvSpPr>
        <p:spPr>
          <a:xfrm>
            <a:off x="894080" y="5171440"/>
            <a:ext cx="10200640" cy="1077218"/>
          </a:xfrm>
          <a:prstGeom prst="rect">
            <a:avLst/>
          </a:prstGeom>
          <a:noFill/>
        </p:spPr>
        <p:txBody>
          <a:bodyPr wrap="square" rtlCol="0">
            <a:spAutoFit/>
          </a:bodyPr>
          <a:lstStyle/>
          <a:p>
            <a:r>
              <a:rPr lang="vi-VN" sz="3200" i="1" dirty="0">
                <a:solidFill>
                  <a:srgbClr val="FF0000"/>
                </a:solidFill>
                <a:latin typeface="Cambria" panose="02040503050406030204" pitchFamily="18" charset="0"/>
                <a:ea typeface="Cambria" panose="02040503050406030204" pitchFamily="18" charset="0"/>
              </a:rPr>
              <a:t>a. Từ nào được lặp lại ở các câu trong đoạn văn trên?</a:t>
            </a:r>
          </a:p>
          <a:p>
            <a:r>
              <a:rPr lang="vi-VN" sz="3200" i="1" dirty="0">
                <a:solidFill>
                  <a:srgbClr val="FF0000"/>
                </a:solidFill>
                <a:latin typeface="Cambria" panose="02040503050406030204" pitchFamily="18" charset="0"/>
                <a:ea typeface="Cambria" panose="02040503050406030204" pitchFamily="18" charset="0"/>
              </a:rPr>
              <a:t>b. Việc lặp lại từ đó có tác dụng gì?</a:t>
            </a:r>
            <a:endParaRPr lang="en-US" sz="32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83033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p:bldP spid="7"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39b4d614-387f-4869-a043-b320c2c8d43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44CE3B0948A614B80FA854A9E9C047F" ma:contentTypeVersion="12" ma:contentTypeDescription="Create a new document." ma:contentTypeScope="" ma:versionID="190044eba93ced93158e977644152f72">
  <xsd:schema xmlns:xsd="http://www.w3.org/2001/XMLSchema" xmlns:xs="http://www.w3.org/2001/XMLSchema" xmlns:p="http://schemas.microsoft.com/office/2006/metadata/properties" xmlns:ns3="39b4d614-387f-4869-a043-b320c2c8d431" targetNamespace="http://schemas.microsoft.com/office/2006/metadata/properties" ma:root="true" ma:fieldsID="cc47b5e57532e648f31547bee784f4f7" ns3:_="">
    <xsd:import namespace="39b4d614-387f-4869-a043-b320c2c8d43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LengthInSeconds" minOccurs="0"/>
                <xsd:element ref="ns3:MediaServiceDateTaken" minOccurs="0"/>
                <xsd:element ref="ns3:MediaServiceLocation"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b4d614-387f-4869-a043-b320c2c8d4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_activity" ma:index="19"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8663335-F450-4BE2-A5F5-6E5ED3A2DFC0}">
  <ds:schemaRefs>
    <ds:schemaRef ds:uri="http://schemas.openxmlformats.org/package/2006/metadata/core-properties"/>
    <ds:schemaRef ds:uri="http://purl.org/dc/dcmitype/"/>
    <ds:schemaRef ds:uri="http://schemas.microsoft.com/office/infopath/2007/PartnerControls"/>
    <ds:schemaRef ds:uri="http://purl.org/dc/terms/"/>
    <ds:schemaRef ds:uri="http://schemas.microsoft.com/office/2006/metadata/properties"/>
    <ds:schemaRef ds:uri="http://schemas.microsoft.com/office/2006/documentManagement/types"/>
    <ds:schemaRef ds:uri="http://purl.org/dc/elements/1.1/"/>
    <ds:schemaRef ds:uri="39b4d614-387f-4869-a043-b320c2c8d431"/>
    <ds:schemaRef ds:uri="http://www.w3.org/XML/1998/namespace"/>
  </ds:schemaRefs>
</ds:datastoreItem>
</file>

<file path=customXml/itemProps2.xml><?xml version="1.0" encoding="utf-8"?>
<ds:datastoreItem xmlns:ds="http://schemas.openxmlformats.org/officeDocument/2006/customXml" ds:itemID="{174C0A73-CF0D-464F-817C-912FB02FC1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b4d614-387f-4869-a043-b320c2c8d4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656F6A2-A4D2-4D4F-8816-A9241AF7FAA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9Slide.vn</Template>
  <TotalTime>4499</TotalTime>
  <Words>432</Words>
  <Application>Microsoft Office PowerPoint</Application>
  <PresentationFormat>Widescreen</PresentationFormat>
  <Paragraphs>40</Paragraphs>
  <Slides>27</Slides>
  <Notes>2</Notes>
  <HiddenSlides>0</HiddenSlides>
  <MMClips>5</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27</vt:i4>
      </vt:variant>
    </vt:vector>
  </HeadingPairs>
  <TitlesOfParts>
    <vt:vector size="38" baseType="lpstr">
      <vt:lpstr>Aptos</vt:lpstr>
      <vt:lpstr>Aptos Display</vt:lpstr>
      <vt:lpstr>Arial</vt:lpstr>
      <vt:lpstr>Arial-Rounded-Bold</vt:lpstr>
      <vt:lpstr>Calibri</vt:lpstr>
      <vt:lpstr>Cambria</vt:lpstr>
      <vt:lpstr>SVN-Apple</vt:lpstr>
      <vt:lpstr>Times New Roman</vt:lpstr>
      <vt:lpstr>Custom Design</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125</cp:revision>
  <dcterms:created xsi:type="dcterms:W3CDTF">2023-07-30T08:35:16Z</dcterms:created>
  <dcterms:modified xsi:type="dcterms:W3CDTF">2025-02-24T03:54:14Z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0x010100544CE3B0948A614B80FA854A9E9C047F</vt:lpwstr>
  </property>
</Properties>
</file>