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256" r:id="rId3"/>
    <p:sldId id="286" r:id="rId4"/>
    <p:sldId id="287" r:id="rId5"/>
    <p:sldId id="288" r:id="rId6"/>
    <p:sldId id="289" r:id="rId7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CCFF"/>
    <a:srgbClr val="FFFFCC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816" y="7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51" y="2840573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8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125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251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37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503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629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75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688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00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C6060B65-DC19-4CF9-9EAA-C3D1C4531AF0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 defTabSz="1219170"/>
              <a:t>2/26/2025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94B1D1F-A980-4CE3-A075-A1AD11306BD5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 defTabSz="1219170"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0520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C6060B65-DC19-4CF9-9EAA-C3D1C4531AF0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 defTabSz="1219170"/>
              <a:t>2/26/2025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94B1D1F-A980-4CE3-A075-A1AD11306BD5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 defTabSz="1219170"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1046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5" y="5875870"/>
            <a:ext cx="13835142" cy="1816100"/>
          </a:xfrm>
        </p:spPr>
        <p:txBody>
          <a:bodyPr anchor="t"/>
          <a:lstStyle>
            <a:lvl1pPr algn="l">
              <a:defRPr sz="7198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5" y="3875620"/>
            <a:ext cx="13835142" cy="2000249"/>
          </a:xfrm>
        </p:spPr>
        <p:txBody>
          <a:bodyPr anchor="b"/>
          <a:lstStyle>
            <a:lvl1pPr marL="0" indent="0">
              <a:buNone/>
              <a:defRPr sz="3599">
                <a:solidFill>
                  <a:schemeClr val="tx1">
                    <a:tint val="75000"/>
                  </a:schemeClr>
                </a:solidFill>
              </a:defRPr>
            </a:lvl1pPr>
            <a:lvl2pPr marL="812597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625194" indent="0">
              <a:buNone/>
              <a:defRPr sz="2933">
                <a:solidFill>
                  <a:schemeClr val="tx1">
                    <a:tint val="75000"/>
                  </a:schemeClr>
                </a:solidFill>
              </a:defRPr>
            </a:lvl3pPr>
            <a:lvl4pPr marL="2437790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4pPr>
            <a:lvl5pPr marL="3250387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5pPr>
            <a:lvl6pPr marL="4062984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6pPr>
            <a:lvl7pPr marL="4875581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7pPr>
            <a:lvl8pPr marL="5688178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8pPr>
            <a:lvl9pPr marL="6500775" indent="0">
              <a:buNone/>
              <a:defRPr sz="25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defRPr/>
            </a:pPr>
            <a:fld id="{814779EE-1E16-4CC5-A459-C716090F6017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2/26/2025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96692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5" y="2133604"/>
            <a:ext cx="7188848" cy="6034617"/>
          </a:xfrm>
        </p:spPr>
        <p:txBody>
          <a:bodyPr/>
          <a:lstStyle>
            <a:lvl1pPr>
              <a:defRPr sz="5065"/>
            </a:lvl1pPr>
            <a:lvl2pPr>
              <a:defRPr sz="4265"/>
            </a:lvl2pPr>
            <a:lvl3pPr>
              <a:defRPr sz="3599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9" y="2133604"/>
            <a:ext cx="7188848" cy="6034617"/>
          </a:xfrm>
        </p:spPr>
        <p:txBody>
          <a:bodyPr/>
          <a:lstStyle>
            <a:lvl1pPr>
              <a:defRPr sz="5065"/>
            </a:lvl1pPr>
            <a:lvl2pPr>
              <a:defRPr sz="4265"/>
            </a:lvl2pPr>
            <a:lvl3pPr>
              <a:defRPr sz="3599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defRPr/>
            </a:pPr>
            <a:fld id="{A3311C9F-D64E-4824-A709-CF61DE4E0BDD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2/26/2025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3263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4" y="2046820"/>
            <a:ext cx="7191675" cy="853017"/>
          </a:xfrm>
        </p:spPr>
        <p:txBody>
          <a:bodyPr anchor="b"/>
          <a:lstStyle>
            <a:lvl1pPr marL="0" indent="0">
              <a:buNone/>
              <a:defRPr sz="4265" b="1"/>
            </a:lvl1pPr>
            <a:lvl2pPr marL="812597" indent="0">
              <a:buNone/>
              <a:defRPr sz="3599" b="1"/>
            </a:lvl2pPr>
            <a:lvl3pPr marL="1625194" indent="0">
              <a:buNone/>
              <a:defRPr sz="3200" b="1"/>
            </a:lvl3pPr>
            <a:lvl4pPr marL="2437790" indent="0">
              <a:buNone/>
              <a:defRPr sz="2933" b="1"/>
            </a:lvl4pPr>
            <a:lvl5pPr marL="3250387" indent="0">
              <a:buNone/>
              <a:defRPr sz="2933" b="1"/>
            </a:lvl5pPr>
            <a:lvl6pPr marL="4062984" indent="0">
              <a:buNone/>
              <a:defRPr sz="2933" b="1"/>
            </a:lvl6pPr>
            <a:lvl7pPr marL="4875581" indent="0">
              <a:buNone/>
              <a:defRPr sz="2933" b="1"/>
            </a:lvl7pPr>
            <a:lvl8pPr marL="5688178" indent="0">
              <a:buNone/>
              <a:defRPr sz="2933" b="1"/>
            </a:lvl8pPr>
            <a:lvl9pPr marL="6500775" indent="0">
              <a:buNone/>
              <a:defRPr sz="29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4" y="2899836"/>
            <a:ext cx="7191675" cy="5268384"/>
          </a:xfrm>
        </p:spPr>
        <p:txBody>
          <a:bodyPr/>
          <a:lstStyle>
            <a:lvl1pPr>
              <a:defRPr sz="4265"/>
            </a:lvl1pPr>
            <a:lvl2pPr>
              <a:defRPr sz="3599"/>
            </a:lvl2pPr>
            <a:lvl3pPr>
              <a:defRPr sz="3200"/>
            </a:lvl3pPr>
            <a:lvl4pPr>
              <a:defRPr sz="2933"/>
            </a:lvl4pPr>
            <a:lvl5pPr>
              <a:defRPr sz="2933"/>
            </a:lvl5pPr>
            <a:lvl6pPr>
              <a:defRPr sz="2933"/>
            </a:lvl6pPr>
            <a:lvl7pPr>
              <a:defRPr sz="2933"/>
            </a:lvl7pPr>
            <a:lvl8pPr>
              <a:defRPr sz="2933"/>
            </a:lvl8pPr>
            <a:lvl9pPr>
              <a:defRPr sz="29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15" y="2046820"/>
            <a:ext cx="7194500" cy="853017"/>
          </a:xfrm>
        </p:spPr>
        <p:txBody>
          <a:bodyPr anchor="b"/>
          <a:lstStyle>
            <a:lvl1pPr marL="0" indent="0">
              <a:buNone/>
              <a:defRPr sz="4265" b="1"/>
            </a:lvl1pPr>
            <a:lvl2pPr marL="812597" indent="0">
              <a:buNone/>
              <a:defRPr sz="3599" b="1"/>
            </a:lvl2pPr>
            <a:lvl3pPr marL="1625194" indent="0">
              <a:buNone/>
              <a:defRPr sz="3200" b="1"/>
            </a:lvl3pPr>
            <a:lvl4pPr marL="2437790" indent="0">
              <a:buNone/>
              <a:defRPr sz="2933" b="1"/>
            </a:lvl4pPr>
            <a:lvl5pPr marL="3250387" indent="0">
              <a:buNone/>
              <a:defRPr sz="2933" b="1"/>
            </a:lvl5pPr>
            <a:lvl6pPr marL="4062984" indent="0">
              <a:buNone/>
              <a:defRPr sz="2933" b="1"/>
            </a:lvl6pPr>
            <a:lvl7pPr marL="4875581" indent="0">
              <a:buNone/>
              <a:defRPr sz="2933" b="1"/>
            </a:lvl7pPr>
            <a:lvl8pPr marL="5688178" indent="0">
              <a:buNone/>
              <a:defRPr sz="2933" b="1"/>
            </a:lvl8pPr>
            <a:lvl9pPr marL="6500775" indent="0">
              <a:buNone/>
              <a:defRPr sz="29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15" y="2899836"/>
            <a:ext cx="7194500" cy="5268384"/>
          </a:xfrm>
        </p:spPr>
        <p:txBody>
          <a:bodyPr/>
          <a:lstStyle>
            <a:lvl1pPr>
              <a:defRPr sz="4265"/>
            </a:lvl1pPr>
            <a:lvl2pPr>
              <a:defRPr sz="3599"/>
            </a:lvl2pPr>
            <a:lvl3pPr>
              <a:defRPr sz="3200"/>
            </a:lvl3pPr>
            <a:lvl4pPr>
              <a:defRPr sz="2933"/>
            </a:lvl4pPr>
            <a:lvl5pPr>
              <a:defRPr sz="2933"/>
            </a:lvl5pPr>
            <a:lvl6pPr>
              <a:defRPr sz="2933"/>
            </a:lvl6pPr>
            <a:lvl7pPr>
              <a:defRPr sz="2933"/>
            </a:lvl7pPr>
            <a:lvl8pPr>
              <a:defRPr sz="2933"/>
            </a:lvl8pPr>
            <a:lvl9pPr>
              <a:defRPr sz="2933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defRPr/>
            </a:pPr>
            <a:fld id="{0A4318BD-B3C6-4D4B-B871-C29490A2E55A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2/26/2025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3416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C6060B65-DC19-4CF9-9EAA-C3D1C4531AF0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 defTabSz="1219170"/>
              <a:t>2/26/2025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D94B1D1F-A980-4CE3-A075-A1AD11306BD5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 defTabSz="1219170"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9434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圆角矩形 4"/>
          <p:cNvSpPr/>
          <p:nvPr/>
        </p:nvSpPr>
        <p:spPr>
          <a:xfrm>
            <a:off x="1521441" y="1375011"/>
            <a:ext cx="13233758" cy="57187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7" tIns="60943" rIns="121887" bIns="60943" rtlCol="0" anchor="ctr"/>
          <a:lstStyle/>
          <a:p>
            <a:pPr marL="0" marR="0" lvl="0" indent="0" algn="ctr" defTabSz="12189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印品黑体" panose="00000500000000000000" pitchFamily="2" charset="-122"/>
              <a:ea typeface="印品黑体" panose="00000500000000000000" pitchFamily="2" charset="-122"/>
              <a:cs typeface="+mn-cs"/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7876731" y="8602532"/>
            <a:ext cx="523182" cy="29347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bg1">
                  <a:lumMod val="75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87" tIns="60943" rIns="121887" bIns="60943" rtlCol="0" anchor="ctr"/>
          <a:lstStyle/>
          <a:p>
            <a:pPr marL="0" marR="0" lvl="0" indent="0" algn="ctr" defTabSz="12189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印品黑体" panose="00000500000000000000" pitchFamily="2" charset="-122"/>
              <a:ea typeface="印品黑体" panose="00000500000000000000" pitchFamily="2" charset="-122"/>
              <a:cs typeface="+mn-cs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defRPr/>
            </a:pPr>
            <a:fld id="{3E729073-8FFE-4F18-B513-07581FC6638E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2/26/2025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239379" y="8528304"/>
            <a:ext cx="3797882" cy="486833"/>
          </a:xfrm>
        </p:spPr>
        <p:txBody>
          <a:bodyPr/>
          <a:lstStyle>
            <a:lvl1pPr algn="ctr">
              <a:defRPr>
                <a:latin typeface="印品黑体" panose="00000500000000000000" pitchFamily="2" charset="-122"/>
              </a:defRPr>
            </a:lvl1pPr>
          </a:lstStyle>
          <a:p>
            <a:pPr defTabSz="1219170"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5866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841329"/>
      </p:ext>
    </p:extLst>
  </p:cSld>
  <p:clrMapOvr>
    <a:masterClrMapping/>
  </p:clrMapOvr>
  <p:transition spd="slow" advTm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6" y="364068"/>
            <a:ext cx="5354902" cy="1549401"/>
          </a:xfrm>
        </p:spPr>
        <p:txBody>
          <a:bodyPr anchor="b"/>
          <a:lstStyle>
            <a:lvl1pPr algn="l">
              <a:defRPr sz="359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5" y="364073"/>
            <a:ext cx="9099093" cy="7804151"/>
          </a:xfrm>
        </p:spPr>
        <p:txBody>
          <a:bodyPr/>
          <a:lstStyle>
            <a:lvl1pPr>
              <a:defRPr sz="5732"/>
            </a:lvl1pPr>
            <a:lvl2pPr>
              <a:defRPr sz="5065"/>
            </a:lvl2pPr>
            <a:lvl3pPr>
              <a:defRPr sz="4265"/>
            </a:lvl3pPr>
            <a:lvl4pPr>
              <a:defRPr sz="3599"/>
            </a:lvl4pPr>
            <a:lvl5pPr>
              <a:defRPr sz="3599"/>
            </a:lvl5pPr>
            <a:lvl6pPr>
              <a:defRPr sz="3599"/>
            </a:lvl6pPr>
            <a:lvl7pPr>
              <a:defRPr sz="3599"/>
            </a:lvl7pPr>
            <a:lvl8pPr>
              <a:defRPr sz="3599"/>
            </a:lvl8pPr>
            <a:lvl9pPr>
              <a:defRPr sz="359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6" y="1913474"/>
            <a:ext cx="5354902" cy="6254751"/>
          </a:xfrm>
        </p:spPr>
        <p:txBody>
          <a:bodyPr/>
          <a:lstStyle>
            <a:lvl1pPr marL="0" indent="0">
              <a:buNone/>
              <a:defRPr sz="2533"/>
            </a:lvl1pPr>
            <a:lvl2pPr marL="812597" indent="0">
              <a:buNone/>
              <a:defRPr sz="2133"/>
            </a:lvl2pPr>
            <a:lvl3pPr marL="1625194" indent="0">
              <a:buNone/>
              <a:defRPr sz="1867"/>
            </a:lvl3pPr>
            <a:lvl4pPr marL="2437790" indent="0">
              <a:buNone/>
              <a:defRPr sz="1600"/>
            </a:lvl4pPr>
            <a:lvl5pPr marL="3250387" indent="0">
              <a:buNone/>
              <a:defRPr sz="1600"/>
            </a:lvl5pPr>
            <a:lvl6pPr marL="4062984" indent="0">
              <a:buNone/>
              <a:defRPr sz="1600"/>
            </a:lvl6pPr>
            <a:lvl7pPr marL="4875581" indent="0">
              <a:buNone/>
              <a:defRPr sz="1600"/>
            </a:lvl7pPr>
            <a:lvl8pPr marL="5688178" indent="0">
              <a:buNone/>
              <a:defRPr sz="1600"/>
            </a:lvl8pPr>
            <a:lvl9pPr marL="6500775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defRPr/>
            </a:pPr>
            <a:fld id="{43C7FCF6-76BD-4495-B08F-4C059D2BA31F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2/26/2025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3721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4" y="6400803"/>
            <a:ext cx="9765983" cy="755652"/>
          </a:xfrm>
        </p:spPr>
        <p:txBody>
          <a:bodyPr anchor="b"/>
          <a:lstStyle>
            <a:lvl1pPr algn="l">
              <a:defRPr sz="359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4" y="817036"/>
            <a:ext cx="9765983" cy="5486400"/>
          </a:xfrm>
        </p:spPr>
        <p:txBody>
          <a:bodyPr/>
          <a:lstStyle>
            <a:lvl1pPr marL="0" indent="0">
              <a:buNone/>
              <a:defRPr sz="5732"/>
            </a:lvl1pPr>
            <a:lvl2pPr marL="812597" indent="0">
              <a:buNone/>
              <a:defRPr sz="5065"/>
            </a:lvl2pPr>
            <a:lvl3pPr marL="1625194" indent="0">
              <a:buNone/>
              <a:defRPr sz="4265"/>
            </a:lvl3pPr>
            <a:lvl4pPr marL="2437790" indent="0">
              <a:buNone/>
              <a:defRPr sz="3599"/>
            </a:lvl4pPr>
            <a:lvl5pPr marL="3250387" indent="0">
              <a:buNone/>
              <a:defRPr sz="3599"/>
            </a:lvl5pPr>
            <a:lvl6pPr marL="4062984" indent="0">
              <a:buNone/>
              <a:defRPr sz="3599"/>
            </a:lvl6pPr>
            <a:lvl7pPr marL="4875581" indent="0">
              <a:buNone/>
              <a:defRPr sz="3599"/>
            </a:lvl7pPr>
            <a:lvl8pPr marL="5688178" indent="0">
              <a:buNone/>
              <a:defRPr sz="3599"/>
            </a:lvl8pPr>
            <a:lvl9pPr marL="6500775" indent="0">
              <a:buNone/>
              <a:defRPr sz="35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4" y="7156455"/>
            <a:ext cx="9765983" cy="1073151"/>
          </a:xfrm>
        </p:spPr>
        <p:txBody>
          <a:bodyPr/>
          <a:lstStyle>
            <a:lvl1pPr marL="0" indent="0">
              <a:buNone/>
              <a:defRPr sz="2533"/>
            </a:lvl1pPr>
            <a:lvl2pPr marL="812597" indent="0">
              <a:buNone/>
              <a:defRPr sz="2133"/>
            </a:lvl2pPr>
            <a:lvl3pPr marL="1625194" indent="0">
              <a:buNone/>
              <a:defRPr sz="1867"/>
            </a:lvl3pPr>
            <a:lvl4pPr marL="2437790" indent="0">
              <a:buNone/>
              <a:defRPr sz="1600"/>
            </a:lvl4pPr>
            <a:lvl5pPr marL="3250387" indent="0">
              <a:buNone/>
              <a:defRPr sz="1600"/>
            </a:lvl5pPr>
            <a:lvl6pPr marL="4062984" indent="0">
              <a:buNone/>
              <a:defRPr sz="1600"/>
            </a:lvl6pPr>
            <a:lvl7pPr marL="4875581" indent="0">
              <a:buNone/>
              <a:defRPr sz="1600"/>
            </a:lvl7pPr>
            <a:lvl8pPr marL="5688178" indent="0">
              <a:buNone/>
              <a:defRPr sz="1600"/>
            </a:lvl8pPr>
            <a:lvl9pPr marL="6500775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defRPr/>
            </a:pPr>
            <a:fld id="{E257577C-F53D-4BB9-9408-EB84DEB3CD80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2/26/2025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0864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defRPr/>
            </a:pPr>
            <a:fld id="{77D58058-BD14-4845-947D-4A9B79A00D09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2/26/2025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976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4" y="366188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5" y="366188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>
              <a:defRPr/>
            </a:pPr>
            <a:fld id="{18ECB469-C949-4E3F-B0CB-0C15DA7B7F92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2/26/2025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8050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13927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6061561"/>
      </p:ext>
    </p:extLst>
  </p:cSld>
  <p:clrMapOvr>
    <a:masterClrMapping/>
  </p:clrMapOvr>
  <p:transition spd="slow" advTm="0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943030" y="5267272"/>
            <a:ext cx="2635160" cy="2693448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375311" y="2108467"/>
            <a:ext cx="593119" cy="531367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4099354" y="6718189"/>
            <a:ext cx="388993" cy="375167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4389656" y="953147"/>
            <a:ext cx="222515" cy="224767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2105362" y="4797035"/>
            <a:ext cx="159035" cy="10826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13145672" y="5184706"/>
            <a:ext cx="116147" cy="82567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701884" y="7388661"/>
            <a:ext cx="222515" cy="224767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21834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 userDrawn="1">
  <p:cSld name="One column text"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" name="Google Shape;244;p7"/>
          <p:cNvGrpSpPr/>
          <p:nvPr/>
        </p:nvGrpSpPr>
        <p:grpSpPr>
          <a:xfrm>
            <a:off x="-267" y="24534"/>
            <a:ext cx="16276638" cy="9094933"/>
            <a:chOff x="-150" y="13800"/>
            <a:chExt cx="9144000" cy="5115900"/>
          </a:xfrm>
        </p:grpSpPr>
        <p:grpSp>
          <p:nvGrpSpPr>
            <p:cNvPr id="245" name="Google Shape;245;p7"/>
            <p:cNvGrpSpPr/>
            <p:nvPr/>
          </p:nvGrpSpPr>
          <p:grpSpPr>
            <a:xfrm>
              <a:off x="318911" y="13800"/>
              <a:ext cx="8506178" cy="5115900"/>
              <a:chOff x="318911" y="-66425"/>
              <a:chExt cx="8506178" cy="5115900"/>
            </a:xfrm>
          </p:grpSpPr>
          <p:cxnSp>
            <p:nvCxnSpPr>
              <p:cNvPr id="246" name="Google Shape;246;p7"/>
              <p:cNvCxnSpPr/>
              <p:nvPr/>
            </p:nvCxnSpPr>
            <p:spPr>
              <a:xfrm>
                <a:off x="318911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7" name="Google Shape;247;p7"/>
              <p:cNvCxnSpPr/>
              <p:nvPr/>
            </p:nvCxnSpPr>
            <p:spPr>
              <a:xfrm>
                <a:off x="705556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8" name="Google Shape;248;p7"/>
              <p:cNvCxnSpPr/>
              <p:nvPr/>
            </p:nvCxnSpPr>
            <p:spPr>
              <a:xfrm>
                <a:off x="1092200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9" name="Google Shape;249;p7"/>
              <p:cNvCxnSpPr/>
              <p:nvPr/>
            </p:nvCxnSpPr>
            <p:spPr>
              <a:xfrm>
                <a:off x="1478844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0" name="Google Shape;250;p7"/>
              <p:cNvCxnSpPr/>
              <p:nvPr/>
            </p:nvCxnSpPr>
            <p:spPr>
              <a:xfrm>
                <a:off x="1865489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1" name="Google Shape;251;p7"/>
              <p:cNvCxnSpPr/>
              <p:nvPr/>
            </p:nvCxnSpPr>
            <p:spPr>
              <a:xfrm>
                <a:off x="2252133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2" name="Google Shape;252;p7"/>
              <p:cNvCxnSpPr/>
              <p:nvPr/>
            </p:nvCxnSpPr>
            <p:spPr>
              <a:xfrm>
                <a:off x="2638778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3" name="Google Shape;253;p7"/>
              <p:cNvCxnSpPr/>
              <p:nvPr/>
            </p:nvCxnSpPr>
            <p:spPr>
              <a:xfrm>
                <a:off x="3025422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4" name="Google Shape;254;p7"/>
              <p:cNvCxnSpPr/>
              <p:nvPr/>
            </p:nvCxnSpPr>
            <p:spPr>
              <a:xfrm>
                <a:off x="3412067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5" name="Google Shape;255;p7"/>
              <p:cNvCxnSpPr/>
              <p:nvPr/>
            </p:nvCxnSpPr>
            <p:spPr>
              <a:xfrm>
                <a:off x="3798711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6" name="Google Shape;256;p7"/>
              <p:cNvCxnSpPr/>
              <p:nvPr/>
            </p:nvCxnSpPr>
            <p:spPr>
              <a:xfrm>
                <a:off x="4185356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7" name="Google Shape;257;p7"/>
              <p:cNvCxnSpPr/>
              <p:nvPr/>
            </p:nvCxnSpPr>
            <p:spPr>
              <a:xfrm>
                <a:off x="4572000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8" name="Google Shape;258;p7"/>
              <p:cNvCxnSpPr/>
              <p:nvPr/>
            </p:nvCxnSpPr>
            <p:spPr>
              <a:xfrm>
                <a:off x="4958644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9" name="Google Shape;259;p7"/>
              <p:cNvCxnSpPr/>
              <p:nvPr/>
            </p:nvCxnSpPr>
            <p:spPr>
              <a:xfrm>
                <a:off x="5345289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0" name="Google Shape;260;p7"/>
              <p:cNvCxnSpPr/>
              <p:nvPr/>
            </p:nvCxnSpPr>
            <p:spPr>
              <a:xfrm>
                <a:off x="5731933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1" name="Google Shape;261;p7"/>
              <p:cNvCxnSpPr/>
              <p:nvPr/>
            </p:nvCxnSpPr>
            <p:spPr>
              <a:xfrm>
                <a:off x="6118578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2" name="Google Shape;262;p7"/>
              <p:cNvCxnSpPr/>
              <p:nvPr/>
            </p:nvCxnSpPr>
            <p:spPr>
              <a:xfrm>
                <a:off x="6505222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3" name="Google Shape;263;p7"/>
              <p:cNvCxnSpPr/>
              <p:nvPr/>
            </p:nvCxnSpPr>
            <p:spPr>
              <a:xfrm>
                <a:off x="6891867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4" name="Google Shape;264;p7"/>
              <p:cNvCxnSpPr/>
              <p:nvPr/>
            </p:nvCxnSpPr>
            <p:spPr>
              <a:xfrm>
                <a:off x="7278511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5" name="Google Shape;265;p7"/>
              <p:cNvCxnSpPr/>
              <p:nvPr/>
            </p:nvCxnSpPr>
            <p:spPr>
              <a:xfrm>
                <a:off x="7665156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6" name="Google Shape;266;p7"/>
              <p:cNvCxnSpPr/>
              <p:nvPr/>
            </p:nvCxnSpPr>
            <p:spPr>
              <a:xfrm>
                <a:off x="8051800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7" name="Google Shape;267;p7"/>
              <p:cNvCxnSpPr/>
              <p:nvPr/>
            </p:nvCxnSpPr>
            <p:spPr>
              <a:xfrm>
                <a:off x="8438444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68" name="Google Shape;268;p7"/>
              <p:cNvCxnSpPr/>
              <p:nvPr/>
            </p:nvCxnSpPr>
            <p:spPr>
              <a:xfrm>
                <a:off x="8825089" y="-66425"/>
                <a:ext cx="0" cy="5115900"/>
              </a:xfrm>
              <a:prstGeom prst="straightConnector1">
                <a:avLst/>
              </a:prstGeom>
              <a:noFill/>
              <a:ln w="9525" cap="flat" cmpd="sng">
                <a:solidFill>
                  <a:srgbClr val="4D3B6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cxnSp>
          <p:nvCxnSpPr>
            <p:cNvPr id="269" name="Google Shape;269;p7"/>
            <p:cNvCxnSpPr/>
            <p:nvPr/>
          </p:nvCxnSpPr>
          <p:spPr>
            <a:xfrm>
              <a:off x="-150" y="31935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0" name="Google Shape;270;p7"/>
            <p:cNvCxnSpPr/>
            <p:nvPr/>
          </p:nvCxnSpPr>
          <p:spPr>
            <a:xfrm>
              <a:off x="-150" y="667692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1" name="Google Shape;271;p7"/>
            <p:cNvCxnSpPr/>
            <p:nvPr/>
          </p:nvCxnSpPr>
          <p:spPr>
            <a:xfrm>
              <a:off x="-150" y="101603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2" name="Google Shape;272;p7"/>
            <p:cNvCxnSpPr/>
            <p:nvPr/>
          </p:nvCxnSpPr>
          <p:spPr>
            <a:xfrm>
              <a:off x="-150" y="1364377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3" name="Google Shape;273;p7"/>
            <p:cNvCxnSpPr/>
            <p:nvPr/>
          </p:nvCxnSpPr>
          <p:spPr>
            <a:xfrm>
              <a:off x="-150" y="1712719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4" name="Google Shape;274;p7"/>
            <p:cNvCxnSpPr/>
            <p:nvPr/>
          </p:nvCxnSpPr>
          <p:spPr>
            <a:xfrm>
              <a:off x="-150" y="2061062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5" name="Google Shape;275;p7"/>
            <p:cNvCxnSpPr/>
            <p:nvPr/>
          </p:nvCxnSpPr>
          <p:spPr>
            <a:xfrm>
              <a:off x="-150" y="2409404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6" name="Google Shape;276;p7"/>
            <p:cNvCxnSpPr/>
            <p:nvPr/>
          </p:nvCxnSpPr>
          <p:spPr>
            <a:xfrm>
              <a:off x="-150" y="2757746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7" name="Google Shape;277;p7"/>
            <p:cNvCxnSpPr/>
            <p:nvPr/>
          </p:nvCxnSpPr>
          <p:spPr>
            <a:xfrm>
              <a:off x="-150" y="3106088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8" name="Google Shape;278;p7"/>
            <p:cNvCxnSpPr/>
            <p:nvPr/>
          </p:nvCxnSpPr>
          <p:spPr>
            <a:xfrm>
              <a:off x="-150" y="3454431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9" name="Google Shape;279;p7"/>
            <p:cNvCxnSpPr/>
            <p:nvPr/>
          </p:nvCxnSpPr>
          <p:spPr>
            <a:xfrm>
              <a:off x="-150" y="3802773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0" name="Google Shape;280;p7"/>
            <p:cNvCxnSpPr/>
            <p:nvPr/>
          </p:nvCxnSpPr>
          <p:spPr>
            <a:xfrm>
              <a:off x="-150" y="4151115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1" name="Google Shape;281;p7"/>
            <p:cNvCxnSpPr/>
            <p:nvPr/>
          </p:nvCxnSpPr>
          <p:spPr>
            <a:xfrm>
              <a:off x="-150" y="4499458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2" name="Google Shape;282;p7"/>
            <p:cNvCxnSpPr/>
            <p:nvPr/>
          </p:nvCxnSpPr>
          <p:spPr>
            <a:xfrm>
              <a:off x="-150" y="4847800"/>
              <a:ext cx="9144000" cy="0"/>
            </a:xfrm>
            <a:prstGeom prst="straightConnector1">
              <a:avLst/>
            </a:prstGeom>
            <a:noFill/>
            <a:ln w="9525" cap="flat" cmpd="sng">
              <a:solidFill>
                <a:srgbClr val="4D3B60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83" name="Google Shape;283;p7"/>
          <p:cNvSpPr/>
          <p:nvPr/>
        </p:nvSpPr>
        <p:spPr>
          <a:xfrm flipH="1">
            <a:off x="1324606" y="7276044"/>
            <a:ext cx="14371677" cy="1319473"/>
          </a:xfrm>
          <a:custGeom>
            <a:avLst/>
            <a:gdLst/>
            <a:ahLst/>
            <a:cxnLst/>
            <a:rect l="l" t="t" r="r" b="b"/>
            <a:pathLst>
              <a:path w="257497" h="23671" extrusionOk="0">
                <a:moveTo>
                  <a:pt x="27633" y="1"/>
                </a:moveTo>
                <a:cubicBezTo>
                  <a:pt x="25731" y="1"/>
                  <a:pt x="23830" y="40"/>
                  <a:pt x="21931" y="120"/>
                </a:cubicBezTo>
                <a:cubicBezTo>
                  <a:pt x="21624" y="133"/>
                  <a:pt x="21257" y="137"/>
                  <a:pt x="20846" y="137"/>
                </a:cubicBezTo>
                <a:cubicBezTo>
                  <a:pt x="20109" y="137"/>
                  <a:pt x="19228" y="124"/>
                  <a:pt x="18276" y="124"/>
                </a:cubicBezTo>
                <a:cubicBezTo>
                  <a:pt x="14353" y="124"/>
                  <a:pt x="9245" y="349"/>
                  <a:pt x="8251" y="2656"/>
                </a:cubicBezTo>
                <a:cubicBezTo>
                  <a:pt x="7703" y="3954"/>
                  <a:pt x="953" y="22313"/>
                  <a:pt x="0" y="22384"/>
                </a:cubicBezTo>
                <a:cubicBezTo>
                  <a:pt x="4904" y="22064"/>
                  <a:pt x="10033" y="21938"/>
                  <a:pt x="15314" y="21938"/>
                </a:cubicBezTo>
                <a:cubicBezTo>
                  <a:pt x="34886" y="21938"/>
                  <a:pt x="56550" y="23671"/>
                  <a:pt x="76616" y="23671"/>
                </a:cubicBezTo>
                <a:cubicBezTo>
                  <a:pt x="84945" y="23671"/>
                  <a:pt x="92998" y="23372"/>
                  <a:pt x="100513" y="22527"/>
                </a:cubicBezTo>
                <a:cubicBezTo>
                  <a:pt x="105763" y="21932"/>
                  <a:pt x="111002" y="20980"/>
                  <a:pt x="116288" y="20741"/>
                </a:cubicBezTo>
                <a:cubicBezTo>
                  <a:pt x="117304" y="20694"/>
                  <a:pt x="118319" y="20673"/>
                  <a:pt x="119334" y="20673"/>
                </a:cubicBezTo>
                <a:cubicBezTo>
                  <a:pt x="127230" y="20673"/>
                  <a:pt x="135105" y="21956"/>
                  <a:pt x="143018" y="22146"/>
                </a:cubicBezTo>
                <a:cubicBezTo>
                  <a:pt x="143758" y="22163"/>
                  <a:pt x="144498" y="22171"/>
                  <a:pt x="145239" y="22171"/>
                </a:cubicBezTo>
                <a:cubicBezTo>
                  <a:pt x="150270" y="22171"/>
                  <a:pt x="155294" y="21820"/>
                  <a:pt x="160318" y="21622"/>
                </a:cubicBezTo>
                <a:cubicBezTo>
                  <a:pt x="174093" y="21099"/>
                  <a:pt x="252079" y="21515"/>
                  <a:pt x="257318" y="19551"/>
                </a:cubicBezTo>
                <a:cubicBezTo>
                  <a:pt x="257497" y="16324"/>
                  <a:pt x="200978" y="18003"/>
                  <a:pt x="199513" y="15122"/>
                </a:cubicBezTo>
                <a:cubicBezTo>
                  <a:pt x="199204" y="14503"/>
                  <a:pt x="198846" y="13883"/>
                  <a:pt x="198263" y="13491"/>
                </a:cubicBezTo>
                <a:cubicBezTo>
                  <a:pt x="197560" y="13002"/>
                  <a:pt x="196656" y="12943"/>
                  <a:pt x="195810" y="12883"/>
                </a:cubicBezTo>
                <a:cubicBezTo>
                  <a:pt x="177757" y="11825"/>
                  <a:pt x="159684" y="11296"/>
                  <a:pt x="141606" y="11296"/>
                </a:cubicBezTo>
                <a:cubicBezTo>
                  <a:pt x="135278" y="11296"/>
                  <a:pt x="128950" y="11361"/>
                  <a:pt x="122623" y="11490"/>
                </a:cubicBezTo>
                <a:cubicBezTo>
                  <a:pt x="117854" y="11589"/>
                  <a:pt x="113070" y="11723"/>
                  <a:pt x="108293" y="11723"/>
                </a:cubicBezTo>
                <a:cubicBezTo>
                  <a:pt x="101561" y="11723"/>
                  <a:pt x="94841" y="11457"/>
                  <a:pt x="88190" y="10454"/>
                </a:cubicBezTo>
                <a:cubicBezTo>
                  <a:pt x="77248" y="8823"/>
                  <a:pt x="66711" y="5216"/>
                  <a:pt x="55888" y="2942"/>
                </a:cubicBezTo>
                <a:cubicBezTo>
                  <a:pt x="46605" y="988"/>
                  <a:pt x="37115" y="1"/>
                  <a:pt x="27633" y="1"/>
                </a:cubicBezTo>
                <a:close/>
              </a:path>
            </a:pathLst>
          </a:custGeom>
          <a:solidFill>
            <a:srgbClr val="4D3B60">
              <a:alpha val="59550"/>
            </a:srgbClr>
          </a:solidFill>
          <a:ln>
            <a:noFill/>
          </a:ln>
        </p:spPr>
        <p:txBody>
          <a:bodyPr spcFirstLastPara="1" wrap="square" lIns="162131" tIns="162131" rIns="162131" bIns="162131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3305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84" name="Google Shape;284;p7"/>
          <p:cNvGrpSpPr/>
          <p:nvPr userDrawn="1"/>
        </p:nvGrpSpPr>
        <p:grpSpPr>
          <a:xfrm flipH="1">
            <a:off x="744483" y="385747"/>
            <a:ext cx="14977081" cy="8029891"/>
            <a:chOff x="418241" y="216981"/>
            <a:chExt cx="8413926" cy="4516814"/>
          </a:xfrm>
        </p:grpSpPr>
        <p:sp>
          <p:nvSpPr>
            <p:cNvPr id="285" name="Google Shape;285;p7"/>
            <p:cNvSpPr/>
            <p:nvPr userDrawn="1"/>
          </p:nvSpPr>
          <p:spPr>
            <a:xfrm>
              <a:off x="418241" y="254294"/>
              <a:ext cx="8413926" cy="4479501"/>
            </a:xfrm>
            <a:custGeom>
              <a:avLst/>
              <a:gdLst/>
              <a:ahLst/>
              <a:cxnLst/>
              <a:rect l="l" t="t" r="r" b="b"/>
              <a:pathLst>
                <a:path w="268344" h="142864" extrusionOk="0">
                  <a:moveTo>
                    <a:pt x="252877" y="1"/>
                  </a:moveTo>
                  <a:lnTo>
                    <a:pt x="252877" y="1"/>
                  </a:lnTo>
                  <a:cubicBezTo>
                    <a:pt x="253699" y="3668"/>
                    <a:pt x="251532" y="7538"/>
                    <a:pt x="247401" y="7942"/>
                  </a:cubicBezTo>
                  <a:cubicBezTo>
                    <a:pt x="247184" y="7963"/>
                    <a:pt x="246970" y="7974"/>
                    <a:pt x="246760" y="7974"/>
                  </a:cubicBezTo>
                  <a:cubicBezTo>
                    <a:pt x="244817" y="7974"/>
                    <a:pt x="243130" y="7101"/>
                    <a:pt x="241733" y="5704"/>
                  </a:cubicBezTo>
                  <a:cubicBezTo>
                    <a:pt x="240341" y="4332"/>
                    <a:pt x="237917" y="547"/>
                    <a:pt x="235509" y="547"/>
                  </a:cubicBezTo>
                  <a:cubicBezTo>
                    <a:pt x="234992" y="547"/>
                    <a:pt x="234476" y="722"/>
                    <a:pt x="233970" y="1132"/>
                  </a:cubicBezTo>
                  <a:cubicBezTo>
                    <a:pt x="234147" y="4340"/>
                    <a:pt x="231873" y="7248"/>
                    <a:pt x="228671" y="7248"/>
                  </a:cubicBezTo>
                  <a:cubicBezTo>
                    <a:pt x="228212" y="7248"/>
                    <a:pt x="227735" y="7188"/>
                    <a:pt x="227243" y="7061"/>
                  </a:cubicBezTo>
                  <a:cubicBezTo>
                    <a:pt x="224850" y="6454"/>
                    <a:pt x="224124" y="4752"/>
                    <a:pt x="222945" y="2799"/>
                  </a:cubicBezTo>
                  <a:cubicBezTo>
                    <a:pt x="221733" y="779"/>
                    <a:pt x="219647" y="247"/>
                    <a:pt x="217490" y="247"/>
                  </a:cubicBezTo>
                  <a:cubicBezTo>
                    <a:pt x="216595" y="247"/>
                    <a:pt x="215687" y="338"/>
                    <a:pt x="214825" y="453"/>
                  </a:cubicBezTo>
                  <a:cubicBezTo>
                    <a:pt x="214361" y="2978"/>
                    <a:pt x="213134" y="5478"/>
                    <a:pt x="210622" y="6502"/>
                  </a:cubicBezTo>
                  <a:cubicBezTo>
                    <a:pt x="209949" y="6776"/>
                    <a:pt x="209224" y="6913"/>
                    <a:pt x="208502" y="6913"/>
                  </a:cubicBezTo>
                  <a:cubicBezTo>
                    <a:pt x="207064" y="6913"/>
                    <a:pt x="205636" y="6373"/>
                    <a:pt x="204645" y="5311"/>
                  </a:cubicBezTo>
                  <a:cubicBezTo>
                    <a:pt x="204443" y="4097"/>
                    <a:pt x="204312" y="2870"/>
                    <a:pt x="204312" y="1608"/>
                  </a:cubicBezTo>
                  <a:lnTo>
                    <a:pt x="198775" y="2061"/>
                  </a:lnTo>
                  <a:cubicBezTo>
                    <a:pt x="199264" y="5704"/>
                    <a:pt x="198847" y="10431"/>
                    <a:pt x="194239" y="10657"/>
                  </a:cubicBezTo>
                  <a:cubicBezTo>
                    <a:pt x="194128" y="10662"/>
                    <a:pt x="194018" y="10665"/>
                    <a:pt x="193910" y="10665"/>
                  </a:cubicBezTo>
                  <a:cubicBezTo>
                    <a:pt x="189088" y="10665"/>
                    <a:pt x="187323" y="5543"/>
                    <a:pt x="186310" y="1561"/>
                  </a:cubicBezTo>
                  <a:cubicBezTo>
                    <a:pt x="185874" y="1573"/>
                    <a:pt x="185440" y="1578"/>
                    <a:pt x="185005" y="1578"/>
                  </a:cubicBezTo>
                  <a:cubicBezTo>
                    <a:pt x="183511" y="1578"/>
                    <a:pt x="182021" y="1522"/>
                    <a:pt x="180532" y="1522"/>
                  </a:cubicBezTo>
                  <a:cubicBezTo>
                    <a:pt x="180334" y="1522"/>
                    <a:pt x="180137" y="1523"/>
                    <a:pt x="179940" y="1525"/>
                  </a:cubicBezTo>
                  <a:cubicBezTo>
                    <a:pt x="181130" y="5347"/>
                    <a:pt x="178416" y="10788"/>
                    <a:pt x="174415" y="11359"/>
                  </a:cubicBezTo>
                  <a:cubicBezTo>
                    <a:pt x="174168" y="11393"/>
                    <a:pt x="173926" y="11410"/>
                    <a:pt x="173688" y="11410"/>
                  </a:cubicBezTo>
                  <a:cubicBezTo>
                    <a:pt x="169180" y="11410"/>
                    <a:pt x="166363" y="5498"/>
                    <a:pt x="166974" y="1358"/>
                  </a:cubicBezTo>
                  <a:cubicBezTo>
                    <a:pt x="166590" y="1311"/>
                    <a:pt x="166207" y="1288"/>
                    <a:pt x="165827" y="1288"/>
                  </a:cubicBezTo>
                  <a:cubicBezTo>
                    <a:pt x="162511" y="1288"/>
                    <a:pt x="159382" y="3027"/>
                    <a:pt x="156818" y="5121"/>
                  </a:cubicBezTo>
                  <a:cubicBezTo>
                    <a:pt x="155080" y="6549"/>
                    <a:pt x="153472" y="8764"/>
                    <a:pt x="151079" y="9038"/>
                  </a:cubicBezTo>
                  <a:cubicBezTo>
                    <a:pt x="150889" y="9059"/>
                    <a:pt x="150700" y="9069"/>
                    <a:pt x="150514" y="9069"/>
                  </a:cubicBezTo>
                  <a:cubicBezTo>
                    <a:pt x="146993" y="9069"/>
                    <a:pt x="144220" y="5432"/>
                    <a:pt x="143757" y="2085"/>
                  </a:cubicBezTo>
                  <a:cubicBezTo>
                    <a:pt x="142238" y="2420"/>
                    <a:pt x="140722" y="2585"/>
                    <a:pt x="139201" y="2585"/>
                  </a:cubicBezTo>
                  <a:cubicBezTo>
                    <a:pt x="137967" y="2585"/>
                    <a:pt x="136729" y="2476"/>
                    <a:pt x="135482" y="2263"/>
                  </a:cubicBezTo>
                  <a:cubicBezTo>
                    <a:pt x="134567" y="5723"/>
                    <a:pt x="131689" y="9529"/>
                    <a:pt x="127939" y="9529"/>
                  </a:cubicBezTo>
                  <a:cubicBezTo>
                    <a:pt x="127882" y="9529"/>
                    <a:pt x="127824" y="9528"/>
                    <a:pt x="127767" y="9526"/>
                  </a:cubicBezTo>
                  <a:cubicBezTo>
                    <a:pt x="123885" y="9407"/>
                    <a:pt x="121552" y="5180"/>
                    <a:pt x="121016" y="1656"/>
                  </a:cubicBezTo>
                  <a:cubicBezTo>
                    <a:pt x="118694" y="1620"/>
                    <a:pt x="116360" y="1596"/>
                    <a:pt x="114039" y="1561"/>
                  </a:cubicBezTo>
                  <a:lnTo>
                    <a:pt x="114039" y="1561"/>
                  </a:lnTo>
                  <a:cubicBezTo>
                    <a:pt x="114955" y="4716"/>
                    <a:pt x="113027" y="9026"/>
                    <a:pt x="109848" y="9919"/>
                  </a:cubicBezTo>
                  <a:cubicBezTo>
                    <a:pt x="109421" y="10041"/>
                    <a:pt x="109010" y="10098"/>
                    <a:pt x="108615" y="10098"/>
                  </a:cubicBezTo>
                  <a:cubicBezTo>
                    <a:pt x="104913" y="10098"/>
                    <a:pt x="102597" y="5108"/>
                    <a:pt x="102263" y="1644"/>
                  </a:cubicBezTo>
                  <a:cubicBezTo>
                    <a:pt x="99608" y="1561"/>
                    <a:pt x="96953" y="1501"/>
                    <a:pt x="94298" y="1430"/>
                  </a:cubicBezTo>
                  <a:cubicBezTo>
                    <a:pt x="93917" y="4918"/>
                    <a:pt x="91310" y="9145"/>
                    <a:pt x="87607" y="9240"/>
                  </a:cubicBezTo>
                  <a:cubicBezTo>
                    <a:pt x="87555" y="9242"/>
                    <a:pt x="87503" y="9242"/>
                    <a:pt x="87451" y="9242"/>
                  </a:cubicBezTo>
                  <a:cubicBezTo>
                    <a:pt x="83694" y="9242"/>
                    <a:pt x="81263" y="5430"/>
                    <a:pt x="81451" y="1965"/>
                  </a:cubicBezTo>
                  <a:lnTo>
                    <a:pt x="81451" y="1965"/>
                  </a:lnTo>
                  <a:cubicBezTo>
                    <a:pt x="79756" y="2208"/>
                    <a:pt x="78067" y="2324"/>
                    <a:pt x="76371" y="2324"/>
                  </a:cubicBezTo>
                  <a:cubicBezTo>
                    <a:pt x="75732" y="2324"/>
                    <a:pt x="75092" y="2308"/>
                    <a:pt x="74450" y="2275"/>
                  </a:cubicBezTo>
                  <a:lnTo>
                    <a:pt x="74450" y="2275"/>
                  </a:lnTo>
                  <a:cubicBezTo>
                    <a:pt x="74587" y="5677"/>
                    <a:pt x="72010" y="9057"/>
                    <a:pt x="68439" y="9057"/>
                  </a:cubicBezTo>
                  <a:cubicBezTo>
                    <a:pt x="68286" y="9057"/>
                    <a:pt x="68130" y="9051"/>
                    <a:pt x="67973" y="9038"/>
                  </a:cubicBezTo>
                  <a:cubicBezTo>
                    <a:pt x="64402" y="8752"/>
                    <a:pt x="62032" y="5168"/>
                    <a:pt x="62461" y="1823"/>
                  </a:cubicBezTo>
                  <a:cubicBezTo>
                    <a:pt x="60008" y="1596"/>
                    <a:pt x="57555" y="1370"/>
                    <a:pt x="55079" y="1144"/>
                  </a:cubicBezTo>
                  <a:lnTo>
                    <a:pt x="55079" y="1144"/>
                  </a:lnTo>
                  <a:cubicBezTo>
                    <a:pt x="55900" y="4811"/>
                    <a:pt x="53745" y="8681"/>
                    <a:pt x="49602" y="9085"/>
                  </a:cubicBezTo>
                  <a:cubicBezTo>
                    <a:pt x="49386" y="9106"/>
                    <a:pt x="49172" y="9117"/>
                    <a:pt x="48961" y="9117"/>
                  </a:cubicBezTo>
                  <a:cubicBezTo>
                    <a:pt x="47018" y="9117"/>
                    <a:pt x="45331" y="8243"/>
                    <a:pt x="43935" y="6847"/>
                  </a:cubicBezTo>
                  <a:cubicBezTo>
                    <a:pt x="42553" y="5475"/>
                    <a:pt x="40130" y="1690"/>
                    <a:pt x="37722" y="1690"/>
                  </a:cubicBezTo>
                  <a:cubicBezTo>
                    <a:pt x="37205" y="1690"/>
                    <a:pt x="36689" y="1865"/>
                    <a:pt x="36184" y="2275"/>
                  </a:cubicBezTo>
                  <a:cubicBezTo>
                    <a:pt x="36350" y="5483"/>
                    <a:pt x="34084" y="8391"/>
                    <a:pt x="30884" y="8391"/>
                  </a:cubicBezTo>
                  <a:cubicBezTo>
                    <a:pt x="30426" y="8391"/>
                    <a:pt x="29948" y="8331"/>
                    <a:pt x="29457" y="8204"/>
                  </a:cubicBezTo>
                  <a:cubicBezTo>
                    <a:pt x="27064" y="7597"/>
                    <a:pt x="26325" y="5895"/>
                    <a:pt x="25159" y="3942"/>
                  </a:cubicBezTo>
                  <a:cubicBezTo>
                    <a:pt x="23947" y="1922"/>
                    <a:pt x="21861" y="1390"/>
                    <a:pt x="19699" y="1390"/>
                  </a:cubicBezTo>
                  <a:cubicBezTo>
                    <a:pt x="18802" y="1390"/>
                    <a:pt x="17892" y="1481"/>
                    <a:pt x="17027" y="1596"/>
                  </a:cubicBezTo>
                  <a:cubicBezTo>
                    <a:pt x="16562" y="4121"/>
                    <a:pt x="15348" y="6621"/>
                    <a:pt x="12836" y="7657"/>
                  </a:cubicBezTo>
                  <a:cubicBezTo>
                    <a:pt x="12163" y="7931"/>
                    <a:pt x="11436" y="8067"/>
                    <a:pt x="10711" y="8067"/>
                  </a:cubicBezTo>
                  <a:cubicBezTo>
                    <a:pt x="9072" y="8067"/>
                    <a:pt x="7440" y="7372"/>
                    <a:pt x="6466" y="6002"/>
                  </a:cubicBezTo>
                  <a:cubicBezTo>
                    <a:pt x="6001" y="5359"/>
                    <a:pt x="5787" y="4573"/>
                    <a:pt x="5430" y="3870"/>
                  </a:cubicBezTo>
                  <a:cubicBezTo>
                    <a:pt x="5311" y="3620"/>
                    <a:pt x="5168" y="3382"/>
                    <a:pt x="5037" y="3132"/>
                  </a:cubicBezTo>
                  <a:cubicBezTo>
                    <a:pt x="4918" y="3799"/>
                    <a:pt x="4739" y="4513"/>
                    <a:pt x="4716" y="5168"/>
                  </a:cubicBezTo>
                  <a:cubicBezTo>
                    <a:pt x="4632" y="8407"/>
                    <a:pt x="5049" y="11657"/>
                    <a:pt x="5275" y="14884"/>
                  </a:cubicBezTo>
                  <a:cubicBezTo>
                    <a:pt x="5966" y="24683"/>
                    <a:pt x="6109" y="34481"/>
                    <a:pt x="5656" y="44292"/>
                  </a:cubicBezTo>
                  <a:cubicBezTo>
                    <a:pt x="5227" y="53746"/>
                    <a:pt x="4465" y="63163"/>
                    <a:pt x="4442" y="72629"/>
                  </a:cubicBezTo>
                  <a:cubicBezTo>
                    <a:pt x="4442" y="91000"/>
                    <a:pt x="1953" y="121802"/>
                    <a:pt x="1" y="140030"/>
                  </a:cubicBezTo>
                  <a:cubicBezTo>
                    <a:pt x="10133" y="140292"/>
                    <a:pt x="21861" y="140542"/>
                    <a:pt x="32005" y="140780"/>
                  </a:cubicBezTo>
                  <a:cubicBezTo>
                    <a:pt x="32432" y="140790"/>
                    <a:pt x="32865" y="140794"/>
                    <a:pt x="33303" y="140794"/>
                  </a:cubicBezTo>
                  <a:cubicBezTo>
                    <a:pt x="39120" y="140794"/>
                    <a:pt x="45822" y="140011"/>
                    <a:pt x="51986" y="140011"/>
                  </a:cubicBezTo>
                  <a:cubicBezTo>
                    <a:pt x="54034" y="140011"/>
                    <a:pt x="56023" y="140097"/>
                    <a:pt x="57901" y="140328"/>
                  </a:cubicBezTo>
                  <a:cubicBezTo>
                    <a:pt x="60644" y="140666"/>
                    <a:pt x="63457" y="140791"/>
                    <a:pt x="66310" y="140791"/>
                  </a:cubicBezTo>
                  <a:cubicBezTo>
                    <a:pt x="74253" y="140791"/>
                    <a:pt x="82509" y="139825"/>
                    <a:pt x="90440" y="139825"/>
                  </a:cubicBezTo>
                  <a:cubicBezTo>
                    <a:pt x="92977" y="139825"/>
                    <a:pt x="95480" y="139924"/>
                    <a:pt x="97930" y="140185"/>
                  </a:cubicBezTo>
                  <a:cubicBezTo>
                    <a:pt x="99141" y="140313"/>
                    <a:pt x="100272" y="140365"/>
                    <a:pt x="101352" y="140365"/>
                  </a:cubicBezTo>
                  <a:cubicBezTo>
                    <a:pt x="105972" y="140365"/>
                    <a:pt x="109648" y="139412"/>
                    <a:pt x="114616" y="139412"/>
                  </a:cubicBezTo>
                  <a:cubicBezTo>
                    <a:pt x="115049" y="139412"/>
                    <a:pt x="115490" y="139419"/>
                    <a:pt x="115944" y="139435"/>
                  </a:cubicBezTo>
                  <a:cubicBezTo>
                    <a:pt x="123474" y="139709"/>
                    <a:pt x="129341" y="139734"/>
                    <a:pt x="136298" y="139734"/>
                  </a:cubicBezTo>
                  <a:cubicBezTo>
                    <a:pt x="137788" y="139734"/>
                    <a:pt x="139329" y="139732"/>
                    <a:pt x="140947" y="139732"/>
                  </a:cubicBezTo>
                  <a:cubicBezTo>
                    <a:pt x="151020" y="139732"/>
                    <a:pt x="160771" y="137923"/>
                    <a:pt x="170855" y="137804"/>
                  </a:cubicBezTo>
                  <a:cubicBezTo>
                    <a:pt x="171343" y="137798"/>
                    <a:pt x="171846" y="137796"/>
                    <a:pt x="172360" y="137796"/>
                  </a:cubicBezTo>
                  <a:cubicBezTo>
                    <a:pt x="183143" y="137796"/>
                    <a:pt x="199341" y="138940"/>
                    <a:pt x="204205" y="139304"/>
                  </a:cubicBezTo>
                  <a:cubicBezTo>
                    <a:pt x="205133" y="139375"/>
                    <a:pt x="205633" y="139411"/>
                    <a:pt x="205633" y="139411"/>
                  </a:cubicBezTo>
                  <a:lnTo>
                    <a:pt x="236578" y="141364"/>
                  </a:lnTo>
                  <a:lnTo>
                    <a:pt x="260307" y="142864"/>
                  </a:lnTo>
                  <a:cubicBezTo>
                    <a:pt x="260307" y="142864"/>
                    <a:pt x="268344" y="120992"/>
                    <a:pt x="261200" y="15765"/>
                  </a:cubicBezTo>
                  <a:lnTo>
                    <a:pt x="260259" y="668"/>
                  </a:lnTo>
                  <a:cubicBezTo>
                    <a:pt x="257807" y="453"/>
                    <a:pt x="255342" y="227"/>
                    <a:pt x="252877" y="1"/>
                  </a:cubicBezTo>
                  <a:close/>
                </a:path>
              </a:pathLst>
            </a:custGeom>
            <a:solidFill>
              <a:srgbClr val="F6EF89"/>
            </a:solidFill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330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6" name="Google Shape;286;p7"/>
            <p:cNvSpPr/>
            <p:nvPr/>
          </p:nvSpPr>
          <p:spPr>
            <a:xfrm>
              <a:off x="418241" y="216981"/>
              <a:ext cx="8413926" cy="4516813"/>
            </a:xfrm>
            <a:custGeom>
              <a:avLst/>
              <a:gdLst/>
              <a:ahLst/>
              <a:cxnLst/>
              <a:rect l="l" t="t" r="r" b="b"/>
              <a:pathLst>
                <a:path w="268344" h="144054" fill="none" extrusionOk="0">
                  <a:moveTo>
                    <a:pt x="261200" y="16955"/>
                  </a:moveTo>
                  <a:lnTo>
                    <a:pt x="260259" y="1858"/>
                  </a:lnTo>
                  <a:cubicBezTo>
                    <a:pt x="257807" y="1643"/>
                    <a:pt x="255342" y="1417"/>
                    <a:pt x="252877" y="1191"/>
                  </a:cubicBezTo>
                  <a:cubicBezTo>
                    <a:pt x="253699" y="4858"/>
                    <a:pt x="251532" y="8728"/>
                    <a:pt x="247401" y="9132"/>
                  </a:cubicBezTo>
                  <a:cubicBezTo>
                    <a:pt x="245186" y="9347"/>
                    <a:pt x="243281" y="8442"/>
                    <a:pt x="241733" y="6894"/>
                  </a:cubicBezTo>
                  <a:cubicBezTo>
                    <a:pt x="240043" y="5227"/>
                    <a:pt x="236828" y="0"/>
                    <a:pt x="233970" y="2322"/>
                  </a:cubicBezTo>
                  <a:cubicBezTo>
                    <a:pt x="234173" y="5989"/>
                    <a:pt x="231172" y="9263"/>
                    <a:pt x="227243" y="8251"/>
                  </a:cubicBezTo>
                  <a:cubicBezTo>
                    <a:pt x="224850" y="7644"/>
                    <a:pt x="224124" y="5942"/>
                    <a:pt x="222945" y="3989"/>
                  </a:cubicBezTo>
                  <a:cubicBezTo>
                    <a:pt x="221231" y="1131"/>
                    <a:pt x="217766" y="1250"/>
                    <a:pt x="214825" y="1643"/>
                  </a:cubicBezTo>
                  <a:cubicBezTo>
                    <a:pt x="214361" y="4168"/>
                    <a:pt x="213134" y="6668"/>
                    <a:pt x="210622" y="7692"/>
                  </a:cubicBezTo>
                  <a:cubicBezTo>
                    <a:pt x="208610" y="8513"/>
                    <a:pt x="206134" y="8097"/>
                    <a:pt x="204645" y="6501"/>
                  </a:cubicBezTo>
                  <a:cubicBezTo>
                    <a:pt x="204443" y="5287"/>
                    <a:pt x="204312" y="4060"/>
                    <a:pt x="204312" y="2798"/>
                  </a:cubicBezTo>
                  <a:lnTo>
                    <a:pt x="198775" y="3251"/>
                  </a:lnTo>
                  <a:cubicBezTo>
                    <a:pt x="199264" y="6894"/>
                    <a:pt x="198847" y="11621"/>
                    <a:pt x="194239" y="11847"/>
                  </a:cubicBezTo>
                  <a:cubicBezTo>
                    <a:pt x="189167" y="12085"/>
                    <a:pt x="187345" y="6823"/>
                    <a:pt x="186310" y="2751"/>
                  </a:cubicBezTo>
                  <a:cubicBezTo>
                    <a:pt x="184178" y="2810"/>
                    <a:pt x="182059" y="2691"/>
                    <a:pt x="179940" y="2715"/>
                  </a:cubicBezTo>
                  <a:cubicBezTo>
                    <a:pt x="181130" y="6537"/>
                    <a:pt x="178416" y="11978"/>
                    <a:pt x="174415" y="12549"/>
                  </a:cubicBezTo>
                  <a:cubicBezTo>
                    <a:pt x="169486" y="13228"/>
                    <a:pt x="166331" y="6906"/>
                    <a:pt x="166974" y="2548"/>
                  </a:cubicBezTo>
                  <a:cubicBezTo>
                    <a:pt x="163235" y="2084"/>
                    <a:pt x="159675" y="3977"/>
                    <a:pt x="156818" y="6311"/>
                  </a:cubicBezTo>
                  <a:cubicBezTo>
                    <a:pt x="155080" y="7739"/>
                    <a:pt x="153472" y="9954"/>
                    <a:pt x="151079" y="10228"/>
                  </a:cubicBezTo>
                  <a:cubicBezTo>
                    <a:pt x="147293" y="10644"/>
                    <a:pt x="144245" y="6799"/>
                    <a:pt x="143757" y="3275"/>
                  </a:cubicBezTo>
                  <a:cubicBezTo>
                    <a:pt x="141006" y="3882"/>
                    <a:pt x="138268" y="3929"/>
                    <a:pt x="135482" y="3453"/>
                  </a:cubicBezTo>
                  <a:cubicBezTo>
                    <a:pt x="134553" y="6965"/>
                    <a:pt x="131600" y="10835"/>
                    <a:pt x="127767" y="10716"/>
                  </a:cubicBezTo>
                  <a:cubicBezTo>
                    <a:pt x="123885" y="10597"/>
                    <a:pt x="121552" y="6370"/>
                    <a:pt x="121016" y="2846"/>
                  </a:cubicBezTo>
                  <a:cubicBezTo>
                    <a:pt x="118694" y="2810"/>
                    <a:pt x="116360" y="2786"/>
                    <a:pt x="114039" y="2751"/>
                  </a:cubicBezTo>
                  <a:cubicBezTo>
                    <a:pt x="114955" y="5906"/>
                    <a:pt x="113027" y="10216"/>
                    <a:pt x="109848" y="11109"/>
                  </a:cubicBezTo>
                  <a:cubicBezTo>
                    <a:pt x="105430" y="12371"/>
                    <a:pt x="102633" y="6668"/>
                    <a:pt x="102263" y="2834"/>
                  </a:cubicBezTo>
                  <a:cubicBezTo>
                    <a:pt x="99608" y="2751"/>
                    <a:pt x="96953" y="2691"/>
                    <a:pt x="94298" y="2620"/>
                  </a:cubicBezTo>
                  <a:cubicBezTo>
                    <a:pt x="93917" y="6108"/>
                    <a:pt x="91310" y="10335"/>
                    <a:pt x="87607" y="10430"/>
                  </a:cubicBezTo>
                  <a:cubicBezTo>
                    <a:pt x="83761" y="10537"/>
                    <a:pt x="81261" y="6668"/>
                    <a:pt x="81451" y="3155"/>
                  </a:cubicBezTo>
                  <a:cubicBezTo>
                    <a:pt x="79118" y="3489"/>
                    <a:pt x="76796" y="3584"/>
                    <a:pt x="74450" y="3465"/>
                  </a:cubicBezTo>
                  <a:cubicBezTo>
                    <a:pt x="74593" y="7013"/>
                    <a:pt x="71783" y="10537"/>
                    <a:pt x="67973" y="10228"/>
                  </a:cubicBezTo>
                  <a:cubicBezTo>
                    <a:pt x="64402" y="9942"/>
                    <a:pt x="62032" y="6358"/>
                    <a:pt x="62461" y="3013"/>
                  </a:cubicBezTo>
                  <a:cubicBezTo>
                    <a:pt x="60008" y="2786"/>
                    <a:pt x="57555" y="2560"/>
                    <a:pt x="55079" y="2334"/>
                  </a:cubicBezTo>
                  <a:cubicBezTo>
                    <a:pt x="55900" y="6001"/>
                    <a:pt x="53745" y="9871"/>
                    <a:pt x="49602" y="10275"/>
                  </a:cubicBezTo>
                  <a:cubicBezTo>
                    <a:pt x="47388" y="10490"/>
                    <a:pt x="45483" y="9585"/>
                    <a:pt x="43935" y="8037"/>
                  </a:cubicBezTo>
                  <a:cubicBezTo>
                    <a:pt x="42256" y="6370"/>
                    <a:pt x="39041" y="1143"/>
                    <a:pt x="36184" y="3465"/>
                  </a:cubicBezTo>
                  <a:cubicBezTo>
                    <a:pt x="36374" y="7132"/>
                    <a:pt x="33386" y="10406"/>
                    <a:pt x="29457" y="9394"/>
                  </a:cubicBezTo>
                  <a:cubicBezTo>
                    <a:pt x="27064" y="8787"/>
                    <a:pt x="26325" y="7085"/>
                    <a:pt x="25159" y="5132"/>
                  </a:cubicBezTo>
                  <a:cubicBezTo>
                    <a:pt x="23444" y="2274"/>
                    <a:pt x="19979" y="2393"/>
                    <a:pt x="17027" y="2786"/>
                  </a:cubicBezTo>
                  <a:cubicBezTo>
                    <a:pt x="16562" y="5311"/>
                    <a:pt x="15348" y="7811"/>
                    <a:pt x="12836" y="8847"/>
                  </a:cubicBezTo>
                  <a:cubicBezTo>
                    <a:pt x="10645" y="9740"/>
                    <a:pt x="7871" y="9168"/>
                    <a:pt x="6466" y="7192"/>
                  </a:cubicBezTo>
                  <a:cubicBezTo>
                    <a:pt x="6001" y="6549"/>
                    <a:pt x="5787" y="5763"/>
                    <a:pt x="5430" y="5060"/>
                  </a:cubicBezTo>
                  <a:cubicBezTo>
                    <a:pt x="5311" y="4810"/>
                    <a:pt x="5168" y="4572"/>
                    <a:pt x="5037" y="4322"/>
                  </a:cubicBezTo>
                  <a:cubicBezTo>
                    <a:pt x="4918" y="4989"/>
                    <a:pt x="4739" y="5703"/>
                    <a:pt x="4716" y="6358"/>
                  </a:cubicBezTo>
                  <a:cubicBezTo>
                    <a:pt x="4632" y="9597"/>
                    <a:pt x="5049" y="12847"/>
                    <a:pt x="5275" y="16074"/>
                  </a:cubicBezTo>
                  <a:cubicBezTo>
                    <a:pt x="5966" y="25873"/>
                    <a:pt x="6109" y="35671"/>
                    <a:pt x="5656" y="45482"/>
                  </a:cubicBezTo>
                  <a:cubicBezTo>
                    <a:pt x="5227" y="54936"/>
                    <a:pt x="4465" y="64353"/>
                    <a:pt x="4442" y="73819"/>
                  </a:cubicBezTo>
                  <a:cubicBezTo>
                    <a:pt x="4442" y="92190"/>
                    <a:pt x="1953" y="122992"/>
                    <a:pt x="1" y="141220"/>
                  </a:cubicBezTo>
                  <a:cubicBezTo>
                    <a:pt x="10133" y="141482"/>
                    <a:pt x="21861" y="141732"/>
                    <a:pt x="32005" y="141970"/>
                  </a:cubicBezTo>
                  <a:cubicBezTo>
                    <a:pt x="39994" y="142149"/>
                    <a:pt x="49947" y="140541"/>
                    <a:pt x="57901" y="141518"/>
                  </a:cubicBezTo>
                  <a:cubicBezTo>
                    <a:pt x="70724" y="143101"/>
                    <a:pt x="85071" y="140006"/>
                    <a:pt x="97930" y="141375"/>
                  </a:cubicBezTo>
                  <a:cubicBezTo>
                    <a:pt x="104776" y="142101"/>
                    <a:pt x="109062" y="140387"/>
                    <a:pt x="115944" y="140625"/>
                  </a:cubicBezTo>
                  <a:cubicBezTo>
                    <a:pt x="125088" y="140958"/>
                    <a:pt x="131779" y="140922"/>
                    <a:pt x="140947" y="140922"/>
                  </a:cubicBezTo>
                  <a:cubicBezTo>
                    <a:pt x="151020" y="140922"/>
                    <a:pt x="160771" y="139113"/>
                    <a:pt x="170855" y="138994"/>
                  </a:cubicBezTo>
                  <a:cubicBezTo>
                    <a:pt x="181571" y="138875"/>
                    <a:pt x="199109" y="140113"/>
                    <a:pt x="204205" y="140494"/>
                  </a:cubicBezTo>
                  <a:cubicBezTo>
                    <a:pt x="205133" y="140565"/>
                    <a:pt x="205633" y="140601"/>
                    <a:pt x="205633" y="140601"/>
                  </a:cubicBezTo>
                  <a:lnTo>
                    <a:pt x="236578" y="142554"/>
                  </a:lnTo>
                  <a:lnTo>
                    <a:pt x="260307" y="144054"/>
                  </a:lnTo>
                  <a:cubicBezTo>
                    <a:pt x="260307" y="144054"/>
                    <a:pt x="268344" y="122182"/>
                    <a:pt x="261200" y="16955"/>
                  </a:cubicBezTo>
                  <a:close/>
                </a:path>
              </a:pathLst>
            </a:custGeom>
            <a:noFill/>
            <a:ln w="38100" cap="flat" cmpd="sng">
              <a:solidFill>
                <a:schemeClr val="dk1"/>
              </a:solidFill>
              <a:prstDash val="solid"/>
              <a:miter lim="1190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3305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284112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448145"/>
      </p:ext>
    </p:extLst>
  </p:cSld>
  <p:clrMapOvr>
    <a:masterClrMapping/>
  </p:clrMapOvr>
  <p:transition spd="slow" advTm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2.jp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3" y="366187"/>
            <a:ext cx="14648974" cy="1524000"/>
          </a:xfrm>
          <a:prstGeom prst="rect">
            <a:avLst/>
          </a:prstGeom>
        </p:spPr>
        <p:txBody>
          <a:bodyPr vert="horz" lIns="91436" tIns="45718" rIns="91436" bIns="45718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3" y="2133604"/>
            <a:ext cx="14648974" cy="6034617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3" y="8475138"/>
            <a:ext cx="3797882" cy="486833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  <a:latin typeface="印品黑体" panose="00000500000000000000" pitchFamily="2" charset="-122"/>
                <a:ea typeface="印品黑体" panose="00000500000000000000" pitchFamily="2" charset="-122"/>
              </a:defRPr>
            </a:lvl1pPr>
          </a:lstStyle>
          <a:p>
            <a:pPr defTabSz="1219170">
              <a:defRPr/>
            </a:pPr>
            <a:fld id="{9196EC2F-0988-4314-AD4B-24FF16D7B45E}" type="datetime1">
              <a:rPr lang="en-US" altLang="zh-CN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2/26/2025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7" y="8475138"/>
            <a:ext cx="5154269" cy="486833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  <a:latin typeface="印品黑体" panose="00000500000000000000" pitchFamily="2" charset="-122"/>
              </a:defRPr>
            </a:lvl1pPr>
          </a:lstStyle>
          <a:p>
            <a:pPr defTabSz="1219170"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5" y="8475138"/>
            <a:ext cx="3797882" cy="486833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  <a:latin typeface="印品黑体" panose="00000500000000000000" pitchFamily="2" charset="-122"/>
              </a:defRPr>
            </a:lvl1pPr>
          </a:lstStyle>
          <a:p>
            <a:pPr defTabSz="1219170">
              <a:defRPr/>
            </a:pPr>
            <a:fld id="{601EE9E8-4134-49B0-9AA7-3089E652162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798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ransition spd="slow" advTm="0">
    <p:fade/>
  </p:transition>
  <p:txStyles>
    <p:titleStyle>
      <a:lvl1pPr algn="ctr" defTabSz="1625194" rtl="0" eaLnBrk="1" latinLnBrk="0" hangingPunct="1">
        <a:spcBef>
          <a:spcPct val="0"/>
        </a:spcBef>
        <a:buNone/>
        <a:defRPr sz="7865" kern="1200">
          <a:solidFill>
            <a:schemeClr val="tx1"/>
          </a:solidFill>
          <a:latin typeface="印品黑体" panose="00000500000000000000" pitchFamily="2" charset="-122"/>
          <a:ea typeface="+mj-ea"/>
          <a:cs typeface="+mj-cs"/>
        </a:defRPr>
      </a:lvl1pPr>
    </p:titleStyle>
    <p:bodyStyle>
      <a:lvl1pPr marL="609449" indent="-609449" algn="l" defTabSz="1625194" rtl="0" eaLnBrk="1" latinLnBrk="0" hangingPunct="1">
        <a:spcBef>
          <a:spcPct val="20000"/>
        </a:spcBef>
        <a:buFont typeface="Arial" pitchFamily="34" charset="0"/>
        <a:buChar char="•"/>
        <a:defRPr sz="5732" kern="1200">
          <a:solidFill>
            <a:schemeClr val="tx1"/>
          </a:solidFill>
          <a:latin typeface="印品黑体" panose="00000500000000000000" pitchFamily="2" charset="-122"/>
          <a:ea typeface="+mn-ea"/>
          <a:cs typeface="+mn-cs"/>
        </a:defRPr>
      </a:lvl1pPr>
      <a:lvl2pPr marL="1320470" indent="-507873" algn="l" defTabSz="1625194" rtl="0" eaLnBrk="1" latinLnBrk="0" hangingPunct="1">
        <a:spcBef>
          <a:spcPct val="20000"/>
        </a:spcBef>
        <a:buFont typeface="Arial" pitchFamily="34" charset="0"/>
        <a:buChar char="–"/>
        <a:defRPr sz="5065" kern="1200">
          <a:solidFill>
            <a:schemeClr val="tx1"/>
          </a:solidFill>
          <a:latin typeface="印品黑体" panose="00000500000000000000" pitchFamily="2" charset="-122"/>
          <a:ea typeface="+mn-ea"/>
          <a:cs typeface="+mn-cs"/>
        </a:defRPr>
      </a:lvl2pPr>
      <a:lvl3pPr marL="2031492" indent="-406298" algn="l" defTabSz="1625194" rtl="0" eaLnBrk="1" latinLnBrk="0" hangingPunct="1">
        <a:spcBef>
          <a:spcPct val="20000"/>
        </a:spcBef>
        <a:buFont typeface="Arial" pitchFamily="34" charset="0"/>
        <a:buChar char="•"/>
        <a:defRPr sz="4265" kern="1200">
          <a:solidFill>
            <a:schemeClr val="tx1"/>
          </a:solidFill>
          <a:latin typeface="印品黑体" panose="00000500000000000000" pitchFamily="2" charset="-122"/>
          <a:ea typeface="+mn-ea"/>
          <a:cs typeface="+mn-cs"/>
        </a:defRPr>
      </a:lvl3pPr>
      <a:lvl4pPr marL="2844089" indent="-406298" algn="l" defTabSz="1625194" rtl="0" eaLnBrk="1" latinLnBrk="0" hangingPunct="1">
        <a:spcBef>
          <a:spcPct val="20000"/>
        </a:spcBef>
        <a:buFont typeface="Arial" pitchFamily="34" charset="0"/>
        <a:buChar char="–"/>
        <a:defRPr sz="3599" kern="1200">
          <a:solidFill>
            <a:schemeClr val="tx1"/>
          </a:solidFill>
          <a:latin typeface="印品黑体" panose="00000500000000000000" pitchFamily="2" charset="-122"/>
          <a:ea typeface="+mn-ea"/>
          <a:cs typeface="+mn-cs"/>
        </a:defRPr>
      </a:lvl4pPr>
      <a:lvl5pPr marL="3656685" indent="-406298" algn="l" defTabSz="1625194" rtl="0" eaLnBrk="1" latinLnBrk="0" hangingPunct="1">
        <a:spcBef>
          <a:spcPct val="20000"/>
        </a:spcBef>
        <a:buFont typeface="Arial" pitchFamily="34" charset="0"/>
        <a:buChar char="»"/>
        <a:defRPr sz="3599" kern="1200">
          <a:solidFill>
            <a:schemeClr val="tx1"/>
          </a:solidFill>
          <a:latin typeface="印品黑体" panose="00000500000000000000" pitchFamily="2" charset="-122"/>
          <a:ea typeface="+mn-ea"/>
          <a:cs typeface="+mn-cs"/>
        </a:defRPr>
      </a:lvl5pPr>
      <a:lvl6pPr marL="4469282" indent="-406298" algn="l" defTabSz="1625194" rtl="0" eaLnBrk="1" latinLnBrk="0" hangingPunct="1">
        <a:spcBef>
          <a:spcPct val="20000"/>
        </a:spcBef>
        <a:buFont typeface="Arial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6pPr>
      <a:lvl7pPr marL="5281880" indent="-406298" algn="l" defTabSz="1625194" rtl="0" eaLnBrk="1" latinLnBrk="0" hangingPunct="1">
        <a:spcBef>
          <a:spcPct val="20000"/>
        </a:spcBef>
        <a:buFont typeface="Arial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7pPr>
      <a:lvl8pPr marL="6094477" indent="-406298" algn="l" defTabSz="1625194" rtl="0" eaLnBrk="1" latinLnBrk="0" hangingPunct="1">
        <a:spcBef>
          <a:spcPct val="20000"/>
        </a:spcBef>
        <a:buFont typeface="Arial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8pPr>
      <a:lvl9pPr marL="6907073" indent="-406298" algn="l" defTabSz="1625194" rtl="0" eaLnBrk="1" latinLnBrk="0" hangingPunct="1">
        <a:spcBef>
          <a:spcPct val="20000"/>
        </a:spcBef>
        <a:buFont typeface="Arial" pitchFamily="34" charset="0"/>
        <a:buChar char="•"/>
        <a:defRPr sz="35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19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597" algn="l" defTabSz="162519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194" algn="l" defTabSz="162519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7790" algn="l" defTabSz="162519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0387" algn="l" defTabSz="162519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2984" algn="l" defTabSz="162519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5581" algn="l" defTabSz="162519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8178" algn="l" defTabSz="162519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0775" algn="l" defTabSz="1625194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HÙNG THẮNG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056951" y="5048485"/>
            <a:ext cx="14687528" cy="1668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54: PHÉP CỘNG TRONG PHẠM VI 10 000 (TIẾT 2)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751139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713881" y="4713629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D2A1A20-2FF1-721D-A7EE-039CA1DFD12A}"/>
              </a:ext>
            </a:extLst>
          </p:cNvPr>
          <p:cNvSpPr txBox="1"/>
          <p:nvPr/>
        </p:nvSpPr>
        <p:spPr>
          <a:xfrm>
            <a:off x="2956719" y="7778115"/>
            <a:ext cx="38100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Vũ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Thoan</a:t>
            </a:r>
            <a:endParaRPr lang="en-US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3C</a:t>
            </a:r>
            <a:endParaRPr lang="vi-VN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310066" y="1716512"/>
            <a:ext cx="5902905" cy="677108"/>
            <a:chOff x="1470819" y="1921758"/>
            <a:chExt cx="3820318" cy="677108"/>
          </a:xfrm>
        </p:grpSpPr>
        <p:grpSp>
          <p:nvGrpSpPr>
            <p:cNvPr id="11" name="Group 10"/>
            <p:cNvGrpSpPr/>
            <p:nvPr/>
          </p:nvGrpSpPr>
          <p:grpSpPr>
            <a:xfrm>
              <a:off x="1470819" y="1945220"/>
              <a:ext cx="533400" cy="646331"/>
              <a:chOff x="1737519" y="1945220"/>
              <a:chExt cx="533400" cy="646331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9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1894164" y="1945220"/>
                <a:ext cx="37675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itchFamily="18" charset="0"/>
                    <a:ea typeface="+mn-ea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2004219" y="1921758"/>
              <a:ext cx="3286918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defRPr/>
              </a:pP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Tính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nhẩm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(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mẫu</a:t>
              </a:r>
              <a:r>
                <a:rPr lang="en-US" sz="38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):</a:t>
              </a:r>
            </a:p>
          </p:txBody>
        </p:sp>
      </p:grpSp>
      <p:sp>
        <p:nvSpPr>
          <p:cNvPr id="15" name="Rectangle 14"/>
          <p:cNvSpPr/>
          <p:nvPr/>
        </p:nvSpPr>
        <p:spPr>
          <a:xfrm>
            <a:off x="381793" y="2667000"/>
            <a:ext cx="912812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0" algn="ctr">
              <a:spcAft>
                <a:spcPts val="0"/>
              </a:spcAft>
            </a:pP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Mẫu: 5 000 + 3 000 = ?</a:t>
            </a:r>
          </a:p>
          <a:p>
            <a:pPr marL="63500" algn="ctr">
              <a:spcAft>
                <a:spcPts val="0"/>
              </a:spcAft>
            </a:pP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Nhẩm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5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nghìn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+ 3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nghìn</a:t>
            </a: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= 8 </a:t>
            </a:r>
            <a:r>
              <a:rPr lang="en-US" sz="44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nghìn</a:t>
            </a:r>
            <a:endParaRPr lang="en-US" sz="4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3500" algn="ctr">
              <a:spcAft>
                <a:spcPts val="0"/>
              </a:spcAft>
            </a:pPr>
            <a:r>
              <a:rPr lang="en-US" sz="4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5 000 + 3 000 = 8 000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863572" y="5318838"/>
            <a:ext cx="66987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0" lvl="0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a)  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6 000 + 2 000 = 8 000</a:t>
            </a:r>
          </a:p>
          <a:p>
            <a:pPr marL="806450" lvl="0" indent="-742950">
              <a:buAutoNum type="alphaLcParenR" startAt="2"/>
            </a:pP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3 000 + 4 000 = 7 000</a:t>
            </a:r>
          </a:p>
          <a:p>
            <a:pPr marL="806450" lvl="0" indent="-742950">
              <a:buAutoNum type="alphaLcParenR" startAt="2"/>
            </a:pP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5 000 + 4 000 = 9 000</a:t>
            </a:r>
          </a:p>
          <a:p>
            <a:pPr marL="806450" lvl="0" indent="-742950">
              <a:buAutoNum type="alphaLcParenR" startAt="2"/>
            </a:pP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1 000 + 9 000 = 10 000</a:t>
            </a:r>
          </a:p>
        </p:txBody>
      </p:sp>
    </p:spTree>
    <p:extLst>
      <p:ext uri="{BB962C8B-B14F-4D97-AF65-F5344CB8AC3E}">
        <p14:creationId xmlns:p14="http://schemas.microsoft.com/office/powerpoint/2010/main" val="3126376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310066" y="1716512"/>
            <a:ext cx="5902905" cy="677108"/>
            <a:chOff x="1470819" y="1921758"/>
            <a:chExt cx="3820318" cy="677108"/>
          </a:xfrm>
        </p:grpSpPr>
        <p:grpSp>
          <p:nvGrpSpPr>
            <p:cNvPr id="11" name="Group 10"/>
            <p:cNvGrpSpPr/>
            <p:nvPr/>
          </p:nvGrpSpPr>
          <p:grpSpPr>
            <a:xfrm>
              <a:off x="1470819" y="1945220"/>
              <a:ext cx="533400" cy="646331"/>
              <a:chOff x="1737519" y="1945220"/>
              <a:chExt cx="533400" cy="646331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9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1894164" y="1945220"/>
                <a:ext cx="37675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endParaRPr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2004219" y="1921758"/>
              <a:ext cx="3286918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4525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Tính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nhẩm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(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theo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 </a:t>
              </a:r>
              <a:r>
                <a:rPr kumimoji="0" lang="en-US" sz="38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mẫu</a:t>
              </a:r>
              <a:r>
                <a:rPr kumimoji="0" lang="en-US" sz="3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):</a:t>
              </a:r>
            </a:p>
          </p:txBody>
        </p:sp>
      </p:grpSp>
      <p:sp>
        <p:nvSpPr>
          <p:cNvPr id="15" name="Rectangle 14"/>
          <p:cNvSpPr/>
          <p:nvPr/>
        </p:nvSpPr>
        <p:spPr>
          <a:xfrm>
            <a:off x="381793" y="2667000"/>
            <a:ext cx="1034732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0" marR="0" lvl="0" indent="0" algn="ctr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Mẫu: 4 200 + 600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= ?</a:t>
            </a:r>
          </a:p>
          <a:p>
            <a:pPr marL="63500" marR="0" lvl="0" indent="0" algn="ctr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Nhẩm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: 2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4400" b="1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trăm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+ 6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trăm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= 8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trăm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+mn-cs"/>
            </a:endParaRPr>
          </a:p>
          <a:p>
            <a:pPr marL="63500" lvl="0" algn="ctr">
              <a:defRPr/>
            </a:pPr>
            <a:r>
              <a:rPr lang="en-US" sz="4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 </a:t>
            </a:r>
            <a:r>
              <a:rPr lang="en-US" sz="44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nghìn</a:t>
            </a:r>
            <a:r>
              <a:rPr lang="en-US" sz="4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sz="44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trăm</a:t>
            </a:r>
            <a:r>
              <a:rPr lang="en-US" sz="4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+ 6 </a:t>
            </a:r>
            <a:r>
              <a:rPr lang="en-US" sz="44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trăm</a:t>
            </a:r>
            <a:r>
              <a:rPr lang="en-US" sz="4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= 4 </a:t>
            </a:r>
            <a:r>
              <a:rPr lang="en-US" sz="44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nghìn</a:t>
            </a:r>
            <a:r>
              <a:rPr lang="en-US" sz="4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8 tram</a:t>
            </a:r>
          </a:p>
          <a:p>
            <a:pPr marL="63500" lvl="0" algn="ctr">
              <a:defRPr/>
            </a:pPr>
            <a:r>
              <a:rPr lang="en-US" sz="4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4 200 + 600 = 4 800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75090" y="6019800"/>
            <a:ext cx="66987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0" marR="0" lvl="0" indent="0" algn="l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a)  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3 2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00 + 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00 = 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3 9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00</a:t>
            </a:r>
          </a:p>
          <a:p>
            <a:pPr marL="806450" marR="0" lvl="0" indent="-742950" algn="l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arenR" startAt="2"/>
              <a:tabLst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5 000 + 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00 = </a:t>
            </a: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5 5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00</a:t>
            </a:r>
          </a:p>
          <a:p>
            <a:pPr marL="806450" marR="0" lvl="0" indent="-742950" algn="l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arenR" startAt="2"/>
              <a:tabLst/>
              <a:defRPr/>
            </a:pP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8 6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00 + 200 = 8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8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00</a:t>
            </a:r>
          </a:p>
          <a:p>
            <a:pPr marL="806450" marR="0" lvl="0" indent="-742950" algn="l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arenR" startAt="2"/>
              <a:tabLst/>
              <a:defRPr/>
            </a:pPr>
            <a:r>
              <a:rPr lang="en-US" sz="4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6 1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00 + 800 = 6</a:t>
            </a:r>
            <a:r>
              <a:rPr kumimoji="0" lang="en-US" sz="4400" b="1" i="0" u="none" strike="noStrike" kern="120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 9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1532865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365919" y="1948946"/>
            <a:ext cx="15549978" cy="1200329"/>
            <a:chOff x="1470819" y="1921758"/>
            <a:chExt cx="9604496" cy="1200329"/>
          </a:xfrm>
        </p:grpSpPr>
        <p:grpSp>
          <p:nvGrpSpPr>
            <p:cNvPr id="39" name="Group 38"/>
            <p:cNvGrpSpPr/>
            <p:nvPr/>
          </p:nvGrpSpPr>
          <p:grpSpPr>
            <a:xfrm>
              <a:off x="1470819" y="1945220"/>
              <a:ext cx="533400" cy="646331"/>
              <a:chOff x="1737519" y="1945220"/>
              <a:chExt cx="533400" cy="646331"/>
            </a:xfrm>
          </p:grpSpPr>
          <p:sp>
            <p:nvSpPr>
              <p:cNvPr id="41" name="Oval 40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3600" b="1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1894164" y="1945220"/>
                <a:ext cx="37675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145252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36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40" name="TextBox 39"/>
            <p:cNvSpPr txBox="1"/>
            <p:nvPr/>
          </p:nvSpPr>
          <p:spPr>
            <a:xfrm>
              <a:off x="2004219" y="1921758"/>
              <a:ext cx="90710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4525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itchFamily="18" charset="0"/>
                </a:rPr>
                <a:t>Dế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mèn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sẽ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đên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cửa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hàng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ghi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phép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tính có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kết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lớn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nhât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.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Dế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mèn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sẽ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đến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cửa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 hang </a:t>
              </a:r>
              <a:r>
                <a:rPr kumimoji="0" lang="en-US" sz="36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itchFamily="18" charset="0"/>
                  <a:cs typeface="Times New Roman" pitchFamily="18" charset="0"/>
                </a:rPr>
                <a:t>?  </a:t>
              </a:r>
            </a:p>
          </p:txBody>
        </p:sp>
      </p:grp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6667" y="3657600"/>
            <a:ext cx="11220450" cy="2632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Oval 29"/>
          <p:cNvSpPr/>
          <p:nvPr/>
        </p:nvSpPr>
        <p:spPr>
          <a:xfrm>
            <a:off x="6995319" y="3443281"/>
            <a:ext cx="4152898" cy="1433519"/>
          </a:xfrm>
          <a:prstGeom prst="ellipse">
            <a:avLst/>
          </a:prstGeom>
          <a:solidFill>
            <a:srgbClr val="FFFF00"/>
          </a:solidFill>
          <a:ln w="25400" cap="flat" cmpd="sng" algn="ctr">
            <a:solidFill>
              <a:srgbClr val="00AF92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just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B. 5 800 + 2 500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EE92C59-6D24-0941-A530-46FFC1F2FEB8}"/>
              </a:ext>
            </a:extLst>
          </p:cNvPr>
          <p:cNvSpPr txBox="1"/>
          <p:nvPr/>
        </p:nvSpPr>
        <p:spPr>
          <a:xfrm>
            <a:off x="2895730" y="6728934"/>
            <a:ext cx="10675812" cy="92333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A. 5 800 + 2 000 = 7 800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EE92C59-6D24-0941-A530-46FFC1F2FEB8}"/>
              </a:ext>
            </a:extLst>
          </p:cNvPr>
          <p:cNvSpPr txBox="1"/>
          <p:nvPr/>
        </p:nvSpPr>
        <p:spPr>
          <a:xfrm>
            <a:off x="3031340" y="7470330"/>
            <a:ext cx="10675812" cy="92333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B. 5 800 + 2 500 = 8 300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EE92C59-6D24-0941-A530-46FFC1F2FEB8}"/>
              </a:ext>
            </a:extLst>
          </p:cNvPr>
          <p:cNvSpPr txBox="1"/>
          <p:nvPr/>
        </p:nvSpPr>
        <p:spPr>
          <a:xfrm>
            <a:off x="9649943" y="6793185"/>
            <a:ext cx="4914248" cy="923330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C. 5 800 + 2 200 = 8 000</a:t>
            </a:r>
          </a:p>
        </p:txBody>
      </p:sp>
      <p:cxnSp>
        <p:nvCxnSpPr>
          <p:cNvPr id="45" name="Straight Connector 44"/>
          <p:cNvCxnSpPr/>
          <p:nvPr/>
        </p:nvCxnSpPr>
        <p:spPr>
          <a:xfrm>
            <a:off x="5185567" y="3633781"/>
            <a:ext cx="1466850" cy="727724"/>
          </a:xfrm>
          <a:prstGeom prst="line">
            <a:avLst/>
          </a:prstGeom>
          <a:noFill/>
          <a:ln w="38100" cap="flat" cmpd="sng" algn="ctr">
            <a:solidFill>
              <a:srgbClr val="0000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46" name="Straight Connector 45"/>
          <p:cNvCxnSpPr/>
          <p:nvPr/>
        </p:nvCxnSpPr>
        <p:spPr>
          <a:xfrm flipV="1">
            <a:off x="5125242" y="3657601"/>
            <a:ext cx="1466850" cy="703904"/>
          </a:xfrm>
          <a:prstGeom prst="line">
            <a:avLst/>
          </a:prstGeom>
          <a:noFill/>
          <a:ln w="38100" cap="flat" cmpd="sng" algn="ctr">
            <a:solidFill>
              <a:srgbClr val="0000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47" name="Straight Connector 46"/>
          <p:cNvCxnSpPr/>
          <p:nvPr/>
        </p:nvCxnSpPr>
        <p:spPr>
          <a:xfrm>
            <a:off x="11373642" y="3633781"/>
            <a:ext cx="1466850" cy="727724"/>
          </a:xfrm>
          <a:prstGeom prst="line">
            <a:avLst/>
          </a:prstGeom>
          <a:noFill/>
          <a:ln w="38100" cap="flat" cmpd="sng" algn="ctr">
            <a:solidFill>
              <a:srgbClr val="0000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48" name="Straight Connector 47"/>
          <p:cNvCxnSpPr/>
          <p:nvPr/>
        </p:nvCxnSpPr>
        <p:spPr>
          <a:xfrm flipV="1">
            <a:off x="11373642" y="3657601"/>
            <a:ext cx="1466850" cy="703904"/>
          </a:xfrm>
          <a:prstGeom prst="line">
            <a:avLst/>
          </a:prstGeom>
          <a:noFill/>
          <a:ln w="38100" cap="flat" cmpd="sng" algn="ctr">
            <a:solidFill>
              <a:srgbClr val="000000"/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2338154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/>
      <p:bldP spid="43" grpId="0"/>
      <p:bldP spid="4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3580" y="1744639"/>
            <a:ext cx="882246" cy="646331"/>
            <a:chOff x="1737519" y="1945220"/>
            <a:chExt cx="533400" cy="646331"/>
          </a:xfrm>
        </p:grpSpPr>
        <p:sp>
          <p:nvSpPr>
            <p:cNvPr id="41" name="Oval 40"/>
            <p:cNvSpPr/>
            <p:nvPr/>
          </p:nvSpPr>
          <p:spPr>
            <a:xfrm>
              <a:off x="1737519" y="2019300"/>
              <a:ext cx="533400" cy="533400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4525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894164" y="1945220"/>
              <a:ext cx="37675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145252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itchFamily="18" charset="0"/>
                  <a:ea typeface="+mn-ea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EBF9A48F-33C8-4ECE-ACA5-DEE1E32CEFBD}"/>
              </a:ext>
            </a:extLst>
          </p:cNvPr>
          <p:cNvSpPr txBox="1"/>
          <p:nvPr/>
        </p:nvSpPr>
        <p:spPr>
          <a:xfrm>
            <a:off x="3871119" y="2133600"/>
            <a:ext cx="8839200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	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4625 + 438 = 5063 (ng</a:t>
            </a:r>
            <a:r>
              <a:rPr 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đài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4625 + 5063 = 9688( ng</a:t>
            </a:r>
            <a:r>
              <a:rPr 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9688( ng</a:t>
            </a:r>
            <a:r>
              <a:rPr 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664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020">
  <a:themeElements>
    <a:clrScheme name="炫彩扁平2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FFBF53"/>
      </a:accent1>
      <a:accent2>
        <a:srgbClr val="F17475"/>
      </a:accent2>
      <a:accent3>
        <a:srgbClr val="01B3C5"/>
      </a:accent3>
      <a:accent4>
        <a:srgbClr val="77448C"/>
      </a:accent4>
      <a:accent5>
        <a:srgbClr val="00AF92"/>
      </a:accent5>
      <a:accent6>
        <a:srgbClr val="C65885"/>
      </a:accent6>
      <a:hlink>
        <a:srgbClr val="FCC79F"/>
      </a:hlink>
      <a:folHlink>
        <a:srgbClr val="869FB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2254</TotalTime>
  <Words>298</Words>
  <Application>Microsoft Office PowerPoint</Application>
  <PresentationFormat>Custom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Times New Roman</vt:lpstr>
      <vt:lpstr>印品黑体</vt:lpstr>
      <vt:lpstr>Office Theme</vt:lpstr>
      <vt:lpstr>020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</cp:lastModifiedBy>
  <cp:revision>150</cp:revision>
  <dcterms:created xsi:type="dcterms:W3CDTF">2022-07-10T01:37:20Z</dcterms:created>
  <dcterms:modified xsi:type="dcterms:W3CDTF">2025-02-26T00:44:41Z</dcterms:modified>
</cp:coreProperties>
</file>