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 id="2147483710" r:id="rId4"/>
  </p:sldMasterIdLst>
  <p:notesMasterIdLst>
    <p:notesMasterId r:id="rId24"/>
  </p:notesMasterIdLst>
  <p:sldIdLst>
    <p:sldId id="256" r:id="rId5"/>
    <p:sldId id="401" r:id="rId6"/>
    <p:sldId id="402" r:id="rId7"/>
    <p:sldId id="405" r:id="rId8"/>
    <p:sldId id="332" r:id="rId9"/>
    <p:sldId id="380" r:id="rId10"/>
    <p:sldId id="388" r:id="rId11"/>
    <p:sldId id="393" r:id="rId12"/>
    <p:sldId id="387" r:id="rId13"/>
    <p:sldId id="392" r:id="rId14"/>
    <p:sldId id="394" r:id="rId15"/>
    <p:sldId id="395" r:id="rId16"/>
    <p:sldId id="398" r:id="rId17"/>
    <p:sldId id="399" r:id="rId18"/>
    <p:sldId id="400" r:id="rId19"/>
    <p:sldId id="408" r:id="rId20"/>
    <p:sldId id="382" r:id="rId21"/>
    <p:sldId id="383" r:id="rId22"/>
    <p:sldId id="404"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5" d="100"/>
          <a:sy n="65" d="100"/>
        </p:scale>
        <p:origin x="6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8293D-FE9F-457C-8993-6F94903FA5F2}" type="datetimeFigureOut">
              <a:rPr lang="vi-VN" smtClean="0"/>
              <a:t>20/02/2025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AAE84-BC56-4D00-B9AD-5D815F052495}" type="slidenum">
              <a:rPr lang="vi-VN" smtClean="0"/>
              <a:t>‹#›</a:t>
            </a:fld>
            <a:endParaRPr lang="vi-VN"/>
          </a:p>
        </p:txBody>
      </p:sp>
    </p:spTree>
    <p:extLst>
      <p:ext uri="{BB962C8B-B14F-4D97-AF65-F5344CB8AC3E}">
        <p14:creationId xmlns:p14="http://schemas.microsoft.com/office/powerpoint/2010/main" val="249705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826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8763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F3F3"/>
        </a:solidFill>
        <a:effectLst/>
      </p:bgPr>
    </p:bg>
    <p:spTree>
      <p:nvGrpSpPr>
        <p:cNvPr id="1" name="Shape 8"/>
        <p:cNvGrpSpPr/>
        <p:nvPr/>
      </p:nvGrpSpPr>
      <p:grpSpPr>
        <a:xfrm>
          <a:off x="0" y="0"/>
          <a:ext cx="0" cy="0"/>
          <a:chOff x="0" y="0"/>
          <a:chExt cx="0" cy="0"/>
        </a:xfrm>
      </p:grpSpPr>
      <p:grpSp>
        <p:nvGrpSpPr>
          <p:cNvPr id="4" name="Google Shape;11;p2">
            <a:extLst>
              <a:ext uri="{FF2B5EF4-FFF2-40B4-BE49-F238E27FC236}">
                <a16:creationId xmlns:a16="http://schemas.microsoft.com/office/drawing/2014/main" id="{5E62A4BF-C750-4500-906E-605BD5E9345F}"/>
              </a:ext>
            </a:extLst>
          </p:cNvPr>
          <p:cNvGrpSpPr>
            <a:grpSpLocks/>
          </p:cNvGrpSpPr>
          <p:nvPr/>
        </p:nvGrpSpPr>
        <p:grpSpPr bwMode="auto">
          <a:xfrm>
            <a:off x="-196183" y="-1724717"/>
            <a:ext cx="12586412" cy="4070660"/>
            <a:chOff x="1896450" y="3172750"/>
            <a:chExt cx="1939875" cy="786175"/>
          </a:xfrm>
        </p:grpSpPr>
        <p:sp>
          <p:nvSpPr>
            <p:cNvPr id="5" name="Google Shape;12;p2">
              <a:extLst>
                <a:ext uri="{FF2B5EF4-FFF2-40B4-BE49-F238E27FC236}">
                  <a16:creationId xmlns:a16="http://schemas.microsoft.com/office/drawing/2014/main" id="{81164C04-D7CA-4833-971B-6EB6A092A0AD}"/>
                </a:ext>
              </a:extLst>
            </p:cNvPr>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13;p2">
              <a:extLst>
                <a:ext uri="{FF2B5EF4-FFF2-40B4-BE49-F238E27FC236}">
                  <a16:creationId xmlns:a16="http://schemas.microsoft.com/office/drawing/2014/main" id="{2113595A-E8AE-4C37-ABFB-74E74B2AC3E5}"/>
                </a:ext>
              </a:extLst>
            </p:cNvPr>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14;p2">
              <a:extLst>
                <a:ext uri="{FF2B5EF4-FFF2-40B4-BE49-F238E27FC236}">
                  <a16:creationId xmlns:a16="http://schemas.microsoft.com/office/drawing/2014/main" id="{3C89EB9B-ECF3-4848-8231-1FACFAE9AB8C}"/>
                </a:ext>
              </a:extLst>
            </p:cNvPr>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15;p2">
              <a:extLst>
                <a:ext uri="{FF2B5EF4-FFF2-40B4-BE49-F238E27FC236}">
                  <a16:creationId xmlns:a16="http://schemas.microsoft.com/office/drawing/2014/main" id="{846100CB-5D7D-4134-8CB7-CA5BEFD130D1}"/>
                </a:ext>
              </a:extLst>
            </p:cNvPr>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16;p2">
              <a:extLst>
                <a:ext uri="{FF2B5EF4-FFF2-40B4-BE49-F238E27FC236}">
                  <a16:creationId xmlns:a16="http://schemas.microsoft.com/office/drawing/2014/main" id="{B9E88B05-5C6D-4CBB-B645-FE670D05083A}"/>
                </a:ext>
              </a:extLst>
            </p:cNvPr>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17;p2">
              <a:extLst>
                <a:ext uri="{FF2B5EF4-FFF2-40B4-BE49-F238E27FC236}">
                  <a16:creationId xmlns:a16="http://schemas.microsoft.com/office/drawing/2014/main" id="{24B330BC-3313-477B-95FF-6DCBB3B188A9}"/>
                </a:ext>
              </a:extLst>
            </p:cNvPr>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3" name="Google Shape;18;p2">
              <a:extLst>
                <a:ext uri="{FF2B5EF4-FFF2-40B4-BE49-F238E27FC236}">
                  <a16:creationId xmlns:a16="http://schemas.microsoft.com/office/drawing/2014/main" id="{85387296-30AC-4920-8AD6-0ECD1BAFB348}"/>
                </a:ext>
              </a:extLst>
            </p:cNvPr>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4" name="Google Shape;19;p2">
              <a:extLst>
                <a:ext uri="{FF2B5EF4-FFF2-40B4-BE49-F238E27FC236}">
                  <a16:creationId xmlns:a16="http://schemas.microsoft.com/office/drawing/2014/main" id="{0E2911D0-FA00-41E7-9A5A-0754893204F4}"/>
                </a:ext>
              </a:extLst>
            </p:cNvPr>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5" name="Google Shape;20;p2">
              <a:extLst>
                <a:ext uri="{FF2B5EF4-FFF2-40B4-BE49-F238E27FC236}">
                  <a16:creationId xmlns:a16="http://schemas.microsoft.com/office/drawing/2014/main" id="{E6777636-C3FF-4B7A-9588-1778FD2435FE}"/>
                </a:ext>
              </a:extLst>
            </p:cNvPr>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6" name="Google Shape;21;p2">
              <a:extLst>
                <a:ext uri="{FF2B5EF4-FFF2-40B4-BE49-F238E27FC236}">
                  <a16:creationId xmlns:a16="http://schemas.microsoft.com/office/drawing/2014/main" id="{FC04057C-D775-4FC1-84D3-B2B76D0E0A23}"/>
                </a:ext>
              </a:extLst>
            </p:cNvPr>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7" name="Google Shape;22;p2">
              <a:extLst>
                <a:ext uri="{FF2B5EF4-FFF2-40B4-BE49-F238E27FC236}">
                  <a16:creationId xmlns:a16="http://schemas.microsoft.com/office/drawing/2014/main" id="{D1FE2C9D-2878-491E-8FB3-3BA4FD8E9E79}"/>
                </a:ext>
              </a:extLst>
            </p:cNvPr>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8" name="Google Shape;23;p2">
              <a:extLst>
                <a:ext uri="{FF2B5EF4-FFF2-40B4-BE49-F238E27FC236}">
                  <a16:creationId xmlns:a16="http://schemas.microsoft.com/office/drawing/2014/main" id="{63C303C3-A008-47C9-B7D6-91FD7805D44E}"/>
                </a:ext>
              </a:extLst>
            </p:cNvPr>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9" name="Google Shape;24;p2">
              <a:extLst>
                <a:ext uri="{FF2B5EF4-FFF2-40B4-BE49-F238E27FC236}">
                  <a16:creationId xmlns:a16="http://schemas.microsoft.com/office/drawing/2014/main" id="{A219E621-4BEC-43DE-A459-3963290AAA46}"/>
                </a:ext>
              </a:extLst>
            </p:cNvPr>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0" name="Google Shape;25;p2">
              <a:extLst>
                <a:ext uri="{FF2B5EF4-FFF2-40B4-BE49-F238E27FC236}">
                  <a16:creationId xmlns:a16="http://schemas.microsoft.com/office/drawing/2014/main" id="{E6FF7225-C837-4945-A01A-9C03B1D1A650}"/>
                </a:ext>
              </a:extLst>
            </p:cNvPr>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1" name="Google Shape;26;p2">
              <a:extLst>
                <a:ext uri="{FF2B5EF4-FFF2-40B4-BE49-F238E27FC236}">
                  <a16:creationId xmlns:a16="http://schemas.microsoft.com/office/drawing/2014/main" id="{E59071F0-D786-4A4F-8176-800F8624C292}"/>
                </a:ext>
              </a:extLst>
            </p:cNvPr>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2" name="Google Shape;27;p2">
              <a:extLst>
                <a:ext uri="{FF2B5EF4-FFF2-40B4-BE49-F238E27FC236}">
                  <a16:creationId xmlns:a16="http://schemas.microsoft.com/office/drawing/2014/main" id="{8890F94C-C25F-4AAD-BC3B-3EF4D6825C9A}"/>
                </a:ext>
              </a:extLst>
            </p:cNvPr>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3" name="Google Shape;28;p2">
              <a:extLst>
                <a:ext uri="{FF2B5EF4-FFF2-40B4-BE49-F238E27FC236}">
                  <a16:creationId xmlns:a16="http://schemas.microsoft.com/office/drawing/2014/main" id="{D1542149-AAC0-4A50-8C53-3D7525A6451D}"/>
                </a:ext>
              </a:extLst>
            </p:cNvPr>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4" name="Google Shape;29;p2">
              <a:extLst>
                <a:ext uri="{FF2B5EF4-FFF2-40B4-BE49-F238E27FC236}">
                  <a16:creationId xmlns:a16="http://schemas.microsoft.com/office/drawing/2014/main" id="{20343C82-DE14-4D1E-A6D8-0BA7782BC025}"/>
                </a:ext>
              </a:extLst>
            </p:cNvPr>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5" name="Google Shape;30;p2">
              <a:extLst>
                <a:ext uri="{FF2B5EF4-FFF2-40B4-BE49-F238E27FC236}">
                  <a16:creationId xmlns:a16="http://schemas.microsoft.com/office/drawing/2014/main" id="{7921E5B8-F965-43FC-8AB8-4A140F277FF4}"/>
                </a:ext>
              </a:extLst>
            </p:cNvPr>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6" name="Google Shape;31;p2">
              <a:extLst>
                <a:ext uri="{FF2B5EF4-FFF2-40B4-BE49-F238E27FC236}">
                  <a16:creationId xmlns:a16="http://schemas.microsoft.com/office/drawing/2014/main" id="{0EE394BE-814C-463E-BCE3-2D3967D6A27D}"/>
                </a:ext>
              </a:extLst>
            </p:cNvPr>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7" name="Google Shape;32;p2">
              <a:extLst>
                <a:ext uri="{FF2B5EF4-FFF2-40B4-BE49-F238E27FC236}">
                  <a16:creationId xmlns:a16="http://schemas.microsoft.com/office/drawing/2014/main" id="{CFC8E227-3F48-470A-AE80-79F7CEDCAA3F}"/>
                </a:ext>
              </a:extLst>
            </p:cNvPr>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8" name="Google Shape;33;p2">
              <a:extLst>
                <a:ext uri="{FF2B5EF4-FFF2-40B4-BE49-F238E27FC236}">
                  <a16:creationId xmlns:a16="http://schemas.microsoft.com/office/drawing/2014/main" id="{66CADCEB-F5AD-4C8C-A64D-26CF1BB08EA5}"/>
                </a:ext>
              </a:extLst>
            </p:cNvPr>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9" name="Google Shape;34;p2">
              <a:extLst>
                <a:ext uri="{FF2B5EF4-FFF2-40B4-BE49-F238E27FC236}">
                  <a16:creationId xmlns:a16="http://schemas.microsoft.com/office/drawing/2014/main" id="{1BB0D46B-7F11-4FB2-B763-E5F14070BF1A}"/>
                </a:ext>
              </a:extLst>
            </p:cNvPr>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0" name="Google Shape;35;p2">
              <a:extLst>
                <a:ext uri="{FF2B5EF4-FFF2-40B4-BE49-F238E27FC236}">
                  <a16:creationId xmlns:a16="http://schemas.microsoft.com/office/drawing/2014/main" id="{E8E9E191-0C6D-4DA1-A34A-4B5DAFBEF3D4}"/>
                </a:ext>
              </a:extLst>
            </p:cNvPr>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1" name="Google Shape;36;p2">
              <a:extLst>
                <a:ext uri="{FF2B5EF4-FFF2-40B4-BE49-F238E27FC236}">
                  <a16:creationId xmlns:a16="http://schemas.microsoft.com/office/drawing/2014/main" id="{53DDF8E3-C0F2-43F8-9418-FB8C577B3F8D}"/>
                </a:ext>
              </a:extLst>
            </p:cNvPr>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2" name="Google Shape;37;p2">
              <a:extLst>
                <a:ext uri="{FF2B5EF4-FFF2-40B4-BE49-F238E27FC236}">
                  <a16:creationId xmlns:a16="http://schemas.microsoft.com/office/drawing/2014/main" id="{486EF384-375A-490E-9B6B-B28F0571AEDA}"/>
                </a:ext>
              </a:extLst>
            </p:cNvPr>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3" name="Google Shape;38;p2">
              <a:extLst>
                <a:ext uri="{FF2B5EF4-FFF2-40B4-BE49-F238E27FC236}">
                  <a16:creationId xmlns:a16="http://schemas.microsoft.com/office/drawing/2014/main" id="{CCED3FC0-36AF-4E8F-BD77-42E09B763433}"/>
                </a:ext>
              </a:extLst>
            </p:cNvPr>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4" name="Google Shape;39;p2">
              <a:extLst>
                <a:ext uri="{FF2B5EF4-FFF2-40B4-BE49-F238E27FC236}">
                  <a16:creationId xmlns:a16="http://schemas.microsoft.com/office/drawing/2014/main" id="{E8D27872-C64E-4E0D-8B04-6E0A71774564}"/>
                </a:ext>
              </a:extLst>
            </p:cNvPr>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5" name="Google Shape;40;p2">
              <a:extLst>
                <a:ext uri="{FF2B5EF4-FFF2-40B4-BE49-F238E27FC236}">
                  <a16:creationId xmlns:a16="http://schemas.microsoft.com/office/drawing/2014/main" id="{2A426721-6479-4BD1-8BC9-1F70AD532B33}"/>
                </a:ext>
              </a:extLst>
            </p:cNvPr>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6" name="Google Shape;41;p2">
              <a:extLst>
                <a:ext uri="{FF2B5EF4-FFF2-40B4-BE49-F238E27FC236}">
                  <a16:creationId xmlns:a16="http://schemas.microsoft.com/office/drawing/2014/main" id="{46F638B9-77BC-4946-9582-65DB2F5F3E26}"/>
                </a:ext>
              </a:extLst>
            </p:cNvPr>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7" name="Google Shape;42;p2">
              <a:extLst>
                <a:ext uri="{FF2B5EF4-FFF2-40B4-BE49-F238E27FC236}">
                  <a16:creationId xmlns:a16="http://schemas.microsoft.com/office/drawing/2014/main" id="{94C09F70-5C8F-40BB-890D-A04E27C87313}"/>
                </a:ext>
              </a:extLst>
            </p:cNvPr>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8" name="Google Shape;43;p2">
              <a:extLst>
                <a:ext uri="{FF2B5EF4-FFF2-40B4-BE49-F238E27FC236}">
                  <a16:creationId xmlns:a16="http://schemas.microsoft.com/office/drawing/2014/main" id="{78A91344-9D8A-41F5-9038-94C950B74615}"/>
                </a:ext>
              </a:extLst>
            </p:cNvPr>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9" name="Google Shape;44;p2">
              <a:extLst>
                <a:ext uri="{FF2B5EF4-FFF2-40B4-BE49-F238E27FC236}">
                  <a16:creationId xmlns:a16="http://schemas.microsoft.com/office/drawing/2014/main" id="{84FA2594-D725-48CE-8918-F0DBD056332A}"/>
                </a:ext>
              </a:extLst>
            </p:cNvPr>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0" name="Google Shape;45;p2">
              <a:extLst>
                <a:ext uri="{FF2B5EF4-FFF2-40B4-BE49-F238E27FC236}">
                  <a16:creationId xmlns:a16="http://schemas.microsoft.com/office/drawing/2014/main" id="{A9ADD2E1-5A20-4525-A4F5-B5D30884B795}"/>
                </a:ext>
              </a:extLst>
            </p:cNvPr>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1" name="Google Shape;46;p2">
              <a:extLst>
                <a:ext uri="{FF2B5EF4-FFF2-40B4-BE49-F238E27FC236}">
                  <a16:creationId xmlns:a16="http://schemas.microsoft.com/office/drawing/2014/main" id="{203328D7-70AF-4528-AE1C-2A5EC83C7CFC}"/>
                </a:ext>
              </a:extLst>
            </p:cNvPr>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2" name="Google Shape;47;p2">
              <a:extLst>
                <a:ext uri="{FF2B5EF4-FFF2-40B4-BE49-F238E27FC236}">
                  <a16:creationId xmlns:a16="http://schemas.microsoft.com/office/drawing/2014/main" id="{2FE7B8F4-AF39-4CEB-9B5A-BC14409D4E7E}"/>
                </a:ext>
              </a:extLst>
            </p:cNvPr>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3" name="Google Shape;48;p2">
              <a:extLst>
                <a:ext uri="{FF2B5EF4-FFF2-40B4-BE49-F238E27FC236}">
                  <a16:creationId xmlns:a16="http://schemas.microsoft.com/office/drawing/2014/main" id="{B79E9A7C-907B-49A3-9CBD-62024DCEA18D}"/>
                </a:ext>
              </a:extLst>
            </p:cNvPr>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4" name="Google Shape;49;p2">
              <a:extLst>
                <a:ext uri="{FF2B5EF4-FFF2-40B4-BE49-F238E27FC236}">
                  <a16:creationId xmlns:a16="http://schemas.microsoft.com/office/drawing/2014/main" id="{31BF0289-036B-4202-9B8B-C71078922686}"/>
                </a:ext>
              </a:extLst>
            </p:cNvPr>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5" name="Google Shape;50;p2">
              <a:extLst>
                <a:ext uri="{FF2B5EF4-FFF2-40B4-BE49-F238E27FC236}">
                  <a16:creationId xmlns:a16="http://schemas.microsoft.com/office/drawing/2014/main" id="{6955DC7A-0D9C-432C-A6A8-4F4A7B1412D0}"/>
                </a:ext>
              </a:extLst>
            </p:cNvPr>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6" name="Google Shape;51;p2">
              <a:extLst>
                <a:ext uri="{FF2B5EF4-FFF2-40B4-BE49-F238E27FC236}">
                  <a16:creationId xmlns:a16="http://schemas.microsoft.com/office/drawing/2014/main" id="{67758D58-CDAF-4C38-B028-40787FA3FF1A}"/>
                </a:ext>
              </a:extLst>
            </p:cNvPr>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7" name="Google Shape;52;p2">
              <a:extLst>
                <a:ext uri="{FF2B5EF4-FFF2-40B4-BE49-F238E27FC236}">
                  <a16:creationId xmlns:a16="http://schemas.microsoft.com/office/drawing/2014/main" id="{2CD97236-CDE4-4DB7-BDC2-801365A88A9B}"/>
                </a:ext>
              </a:extLst>
            </p:cNvPr>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8" name="Google Shape;53;p2">
              <a:extLst>
                <a:ext uri="{FF2B5EF4-FFF2-40B4-BE49-F238E27FC236}">
                  <a16:creationId xmlns:a16="http://schemas.microsoft.com/office/drawing/2014/main" id="{56A598FC-7679-4064-B334-BFD73445A23A}"/>
                </a:ext>
              </a:extLst>
            </p:cNvPr>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9" name="Google Shape;54;p2">
              <a:extLst>
                <a:ext uri="{FF2B5EF4-FFF2-40B4-BE49-F238E27FC236}">
                  <a16:creationId xmlns:a16="http://schemas.microsoft.com/office/drawing/2014/main" id="{95781735-4AAE-4551-A53D-14AAAA6A8EAA}"/>
                </a:ext>
              </a:extLst>
            </p:cNvPr>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0" name="Google Shape;55;p2">
              <a:extLst>
                <a:ext uri="{FF2B5EF4-FFF2-40B4-BE49-F238E27FC236}">
                  <a16:creationId xmlns:a16="http://schemas.microsoft.com/office/drawing/2014/main" id="{06EAADF5-21DF-4A1D-A870-9825B9AD152B}"/>
                </a:ext>
              </a:extLst>
            </p:cNvPr>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1" name="Google Shape;56;p2">
              <a:extLst>
                <a:ext uri="{FF2B5EF4-FFF2-40B4-BE49-F238E27FC236}">
                  <a16:creationId xmlns:a16="http://schemas.microsoft.com/office/drawing/2014/main" id="{A2F2D553-6C86-49D3-8DF1-F1CECEE0A3BB}"/>
                </a:ext>
              </a:extLst>
            </p:cNvPr>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2" name="Google Shape;57;p2">
              <a:extLst>
                <a:ext uri="{FF2B5EF4-FFF2-40B4-BE49-F238E27FC236}">
                  <a16:creationId xmlns:a16="http://schemas.microsoft.com/office/drawing/2014/main" id="{8C79789F-0D50-40AE-8CBD-4B0FE91DD5E6}"/>
                </a:ext>
              </a:extLst>
            </p:cNvPr>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3" name="Google Shape;58;p2">
              <a:extLst>
                <a:ext uri="{FF2B5EF4-FFF2-40B4-BE49-F238E27FC236}">
                  <a16:creationId xmlns:a16="http://schemas.microsoft.com/office/drawing/2014/main" id="{BD0640CA-ED05-4A5E-911C-8DEB6BC4AF94}"/>
                </a:ext>
              </a:extLst>
            </p:cNvPr>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4" name="Google Shape;59;p2">
              <a:extLst>
                <a:ext uri="{FF2B5EF4-FFF2-40B4-BE49-F238E27FC236}">
                  <a16:creationId xmlns:a16="http://schemas.microsoft.com/office/drawing/2014/main" id="{E2D4FBBD-B506-47FB-9BD2-FE341C3AB381}"/>
                </a:ext>
              </a:extLst>
            </p:cNvPr>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5" name="Google Shape;60;p2">
              <a:extLst>
                <a:ext uri="{FF2B5EF4-FFF2-40B4-BE49-F238E27FC236}">
                  <a16:creationId xmlns:a16="http://schemas.microsoft.com/office/drawing/2014/main" id="{3EDC274B-45D5-44DF-B41B-C2D1A7150E0A}"/>
                </a:ext>
              </a:extLst>
            </p:cNvPr>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6" name="Google Shape;61;p2">
              <a:extLst>
                <a:ext uri="{FF2B5EF4-FFF2-40B4-BE49-F238E27FC236}">
                  <a16:creationId xmlns:a16="http://schemas.microsoft.com/office/drawing/2014/main" id="{E5745A0C-3276-42AB-A1E5-6A24DF18F015}"/>
                </a:ext>
              </a:extLst>
            </p:cNvPr>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7" name="Google Shape;62;p2">
              <a:extLst>
                <a:ext uri="{FF2B5EF4-FFF2-40B4-BE49-F238E27FC236}">
                  <a16:creationId xmlns:a16="http://schemas.microsoft.com/office/drawing/2014/main" id="{10627DF2-0F25-4A9A-9A0C-76F1C23E9BA5}"/>
                </a:ext>
              </a:extLst>
            </p:cNvPr>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8" name="Google Shape;63;p2">
              <a:extLst>
                <a:ext uri="{FF2B5EF4-FFF2-40B4-BE49-F238E27FC236}">
                  <a16:creationId xmlns:a16="http://schemas.microsoft.com/office/drawing/2014/main" id="{1691BCC5-F8A2-4AC1-9275-FF8639BC449D}"/>
                </a:ext>
              </a:extLst>
            </p:cNvPr>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9" name="Google Shape;64;p2">
              <a:extLst>
                <a:ext uri="{FF2B5EF4-FFF2-40B4-BE49-F238E27FC236}">
                  <a16:creationId xmlns:a16="http://schemas.microsoft.com/office/drawing/2014/main" id="{4426193F-C026-4541-B476-2FC6BF855E2A}"/>
                </a:ext>
              </a:extLst>
            </p:cNvPr>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0" name="Google Shape;65;p2">
              <a:extLst>
                <a:ext uri="{FF2B5EF4-FFF2-40B4-BE49-F238E27FC236}">
                  <a16:creationId xmlns:a16="http://schemas.microsoft.com/office/drawing/2014/main" id="{B9676E0F-DD35-449D-9FE5-74AFD6474D37}"/>
                </a:ext>
              </a:extLst>
            </p:cNvPr>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1" name="Google Shape;66;p2">
              <a:extLst>
                <a:ext uri="{FF2B5EF4-FFF2-40B4-BE49-F238E27FC236}">
                  <a16:creationId xmlns:a16="http://schemas.microsoft.com/office/drawing/2014/main" id="{CC29B564-9F02-49BC-9327-8AC11E0428D8}"/>
                </a:ext>
              </a:extLst>
            </p:cNvPr>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2" name="Google Shape;67;p2">
              <a:extLst>
                <a:ext uri="{FF2B5EF4-FFF2-40B4-BE49-F238E27FC236}">
                  <a16:creationId xmlns:a16="http://schemas.microsoft.com/office/drawing/2014/main" id="{570CFCC1-D58E-4C56-86C4-30BC3222B071}"/>
                </a:ext>
              </a:extLst>
            </p:cNvPr>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3" name="Google Shape;68;p2">
              <a:extLst>
                <a:ext uri="{FF2B5EF4-FFF2-40B4-BE49-F238E27FC236}">
                  <a16:creationId xmlns:a16="http://schemas.microsoft.com/office/drawing/2014/main" id="{99AF5C6C-5AE6-4B72-AA62-38E3E34E7458}"/>
                </a:ext>
              </a:extLst>
            </p:cNvPr>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4" name="Google Shape;69;p2">
              <a:extLst>
                <a:ext uri="{FF2B5EF4-FFF2-40B4-BE49-F238E27FC236}">
                  <a16:creationId xmlns:a16="http://schemas.microsoft.com/office/drawing/2014/main" id="{5A03BB7D-2D04-49E1-A720-FE52A581E251}"/>
                </a:ext>
              </a:extLst>
            </p:cNvPr>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5" name="Google Shape;70;p2">
              <a:extLst>
                <a:ext uri="{FF2B5EF4-FFF2-40B4-BE49-F238E27FC236}">
                  <a16:creationId xmlns:a16="http://schemas.microsoft.com/office/drawing/2014/main" id="{3D86B04B-1803-4F8F-817A-6C5799E5A94A}"/>
                </a:ext>
              </a:extLst>
            </p:cNvPr>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6" name="Google Shape;71;p2">
              <a:extLst>
                <a:ext uri="{FF2B5EF4-FFF2-40B4-BE49-F238E27FC236}">
                  <a16:creationId xmlns:a16="http://schemas.microsoft.com/office/drawing/2014/main" id="{A3677321-CC50-402F-8285-45CF4EFC1BEE}"/>
                </a:ext>
              </a:extLst>
            </p:cNvPr>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7" name="Google Shape;72;p2">
              <a:extLst>
                <a:ext uri="{FF2B5EF4-FFF2-40B4-BE49-F238E27FC236}">
                  <a16:creationId xmlns:a16="http://schemas.microsoft.com/office/drawing/2014/main" id="{8125C95A-80E1-4C38-A994-457BEF2F6DA7}"/>
                </a:ext>
              </a:extLst>
            </p:cNvPr>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8" name="Google Shape;73;p2">
              <a:extLst>
                <a:ext uri="{FF2B5EF4-FFF2-40B4-BE49-F238E27FC236}">
                  <a16:creationId xmlns:a16="http://schemas.microsoft.com/office/drawing/2014/main" id="{12F46C23-762A-4A5B-8238-110A2E8307D0}"/>
                </a:ext>
              </a:extLst>
            </p:cNvPr>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9" name="Google Shape;74;p2">
              <a:extLst>
                <a:ext uri="{FF2B5EF4-FFF2-40B4-BE49-F238E27FC236}">
                  <a16:creationId xmlns:a16="http://schemas.microsoft.com/office/drawing/2014/main" id="{14D3ECB5-E06C-4563-97A7-1229A3F27E29}"/>
                </a:ext>
              </a:extLst>
            </p:cNvPr>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0" name="Google Shape;75;p2">
              <a:extLst>
                <a:ext uri="{FF2B5EF4-FFF2-40B4-BE49-F238E27FC236}">
                  <a16:creationId xmlns:a16="http://schemas.microsoft.com/office/drawing/2014/main" id="{6D9D9032-B44E-4C04-99A6-620AFEA12171}"/>
                </a:ext>
              </a:extLst>
            </p:cNvPr>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1" name="Google Shape;76;p2">
              <a:extLst>
                <a:ext uri="{FF2B5EF4-FFF2-40B4-BE49-F238E27FC236}">
                  <a16:creationId xmlns:a16="http://schemas.microsoft.com/office/drawing/2014/main" id="{D8D635C3-E728-4BA9-9898-6357F3C7569A}"/>
                </a:ext>
              </a:extLst>
            </p:cNvPr>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2" name="Google Shape;77;p2">
              <a:extLst>
                <a:ext uri="{FF2B5EF4-FFF2-40B4-BE49-F238E27FC236}">
                  <a16:creationId xmlns:a16="http://schemas.microsoft.com/office/drawing/2014/main" id="{669F1A4A-99F9-48D0-A265-4B50B68FB5AB}"/>
                </a:ext>
              </a:extLst>
            </p:cNvPr>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3" name="Google Shape;78;p2">
              <a:extLst>
                <a:ext uri="{FF2B5EF4-FFF2-40B4-BE49-F238E27FC236}">
                  <a16:creationId xmlns:a16="http://schemas.microsoft.com/office/drawing/2014/main" id="{1F5196EF-BBD9-4738-B90C-9FAEB97B5172}"/>
                </a:ext>
              </a:extLst>
            </p:cNvPr>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4" name="Google Shape;79;p2">
              <a:extLst>
                <a:ext uri="{FF2B5EF4-FFF2-40B4-BE49-F238E27FC236}">
                  <a16:creationId xmlns:a16="http://schemas.microsoft.com/office/drawing/2014/main" id="{6264C4D4-DA17-402C-BA7B-B0E6CF14F6E3}"/>
                </a:ext>
              </a:extLst>
            </p:cNvPr>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5" name="Google Shape;80;p2">
              <a:extLst>
                <a:ext uri="{FF2B5EF4-FFF2-40B4-BE49-F238E27FC236}">
                  <a16:creationId xmlns:a16="http://schemas.microsoft.com/office/drawing/2014/main" id="{3577E679-6D03-416C-AC5C-72C2B0156DF1}"/>
                </a:ext>
              </a:extLst>
            </p:cNvPr>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6" name="Google Shape;81;p2">
              <a:extLst>
                <a:ext uri="{FF2B5EF4-FFF2-40B4-BE49-F238E27FC236}">
                  <a16:creationId xmlns:a16="http://schemas.microsoft.com/office/drawing/2014/main" id="{24D904AB-85C5-4B07-A4C5-8CBF98C7C760}"/>
                </a:ext>
              </a:extLst>
            </p:cNvPr>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7" name="Google Shape;82;p2">
              <a:extLst>
                <a:ext uri="{FF2B5EF4-FFF2-40B4-BE49-F238E27FC236}">
                  <a16:creationId xmlns:a16="http://schemas.microsoft.com/office/drawing/2014/main" id="{AE9CE6D4-CD62-425F-8B6C-20E41A93E6AD}"/>
                </a:ext>
              </a:extLst>
            </p:cNvPr>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8" name="Google Shape;83;p2">
              <a:extLst>
                <a:ext uri="{FF2B5EF4-FFF2-40B4-BE49-F238E27FC236}">
                  <a16:creationId xmlns:a16="http://schemas.microsoft.com/office/drawing/2014/main" id="{517BBD4B-E8C5-4A27-B32E-B362574269DA}"/>
                </a:ext>
              </a:extLst>
            </p:cNvPr>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9" name="Google Shape;84;p2">
              <a:extLst>
                <a:ext uri="{FF2B5EF4-FFF2-40B4-BE49-F238E27FC236}">
                  <a16:creationId xmlns:a16="http://schemas.microsoft.com/office/drawing/2014/main" id="{591F7FD2-DC3B-49FA-92BB-C89C7F5BA924}"/>
                </a:ext>
              </a:extLst>
            </p:cNvPr>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0" name="Google Shape;85;p2">
              <a:extLst>
                <a:ext uri="{FF2B5EF4-FFF2-40B4-BE49-F238E27FC236}">
                  <a16:creationId xmlns:a16="http://schemas.microsoft.com/office/drawing/2014/main" id="{E8787B43-EBE1-46B3-8086-82FD773CCB1A}"/>
                </a:ext>
              </a:extLst>
            </p:cNvPr>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1" name="Google Shape;86;p2">
              <a:extLst>
                <a:ext uri="{FF2B5EF4-FFF2-40B4-BE49-F238E27FC236}">
                  <a16:creationId xmlns:a16="http://schemas.microsoft.com/office/drawing/2014/main" id="{1C6F9455-E8C3-401A-81EE-0354D271C52C}"/>
                </a:ext>
              </a:extLst>
            </p:cNvPr>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2" name="Google Shape;87;p2">
              <a:extLst>
                <a:ext uri="{FF2B5EF4-FFF2-40B4-BE49-F238E27FC236}">
                  <a16:creationId xmlns:a16="http://schemas.microsoft.com/office/drawing/2014/main" id="{B1261B11-3E64-442A-8E49-9D054CB1AF93}"/>
                </a:ext>
              </a:extLst>
            </p:cNvPr>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3" name="Google Shape;88;p2">
              <a:extLst>
                <a:ext uri="{FF2B5EF4-FFF2-40B4-BE49-F238E27FC236}">
                  <a16:creationId xmlns:a16="http://schemas.microsoft.com/office/drawing/2014/main" id="{2ED76C77-579D-48F5-B178-949985BCC5D1}"/>
                </a:ext>
              </a:extLst>
            </p:cNvPr>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4" name="Google Shape;89;p2">
              <a:extLst>
                <a:ext uri="{FF2B5EF4-FFF2-40B4-BE49-F238E27FC236}">
                  <a16:creationId xmlns:a16="http://schemas.microsoft.com/office/drawing/2014/main" id="{0D095FE3-4DA8-4A22-856E-DD9DB4F84550}"/>
                </a:ext>
              </a:extLst>
            </p:cNvPr>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5" name="Google Shape;90;p2">
              <a:extLst>
                <a:ext uri="{FF2B5EF4-FFF2-40B4-BE49-F238E27FC236}">
                  <a16:creationId xmlns:a16="http://schemas.microsoft.com/office/drawing/2014/main" id="{ABEEFE7C-38C1-49C5-9577-F43A590CDFAD}"/>
                </a:ext>
              </a:extLst>
            </p:cNvPr>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86" name="Google Shape;91;p2">
            <a:extLst>
              <a:ext uri="{FF2B5EF4-FFF2-40B4-BE49-F238E27FC236}">
                <a16:creationId xmlns:a16="http://schemas.microsoft.com/office/drawing/2014/main" id="{9BCBE2FF-D294-40D7-A10D-810CFECEFB9D}"/>
              </a:ext>
            </a:extLst>
          </p:cNvPr>
          <p:cNvSpPr/>
          <p:nvPr/>
        </p:nvSpPr>
        <p:spPr>
          <a:xfrm>
            <a:off x="-461849" y="4843105"/>
            <a:ext cx="13305752"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9;p2"/>
          <p:cNvSpPr txBox="1">
            <a:spLocks noGrp="1"/>
          </p:cNvSpPr>
          <p:nvPr>
            <p:ph type="ctrTitle"/>
          </p:nvPr>
        </p:nvSpPr>
        <p:spPr>
          <a:xfrm>
            <a:off x="825414" y="2577390"/>
            <a:ext cx="10541695" cy="2231313"/>
          </a:xfrm>
          <a:prstGeom prst="rect">
            <a:avLst/>
          </a:prstGeom>
        </p:spPr>
        <p:txBody>
          <a:bodyPr spcFirstLastPara="1" anchor="b">
            <a:noAutofit/>
          </a:bodyPr>
          <a:lstStyle>
            <a:lvl1pPr lvl="0" algn="ctr">
              <a:spcBef>
                <a:spcPts val="0"/>
              </a:spcBef>
              <a:spcAft>
                <a:spcPts val="0"/>
              </a:spcAft>
              <a:buSzPts val="5200"/>
              <a:buNone/>
              <a:defRPr sz="8386" b="1">
                <a:latin typeface="McLaren"/>
                <a:ea typeface="McLaren"/>
                <a:cs typeface="McLaren"/>
                <a:sym typeface="McLaren"/>
              </a:defRPr>
            </a:lvl1pPr>
            <a:lvl2pPr lvl="1" algn="ctr">
              <a:spcBef>
                <a:spcPts val="0"/>
              </a:spcBef>
              <a:spcAft>
                <a:spcPts val="0"/>
              </a:spcAft>
              <a:buSzPts val="5200"/>
              <a:buNone/>
              <a:defRPr sz="8386"/>
            </a:lvl2pPr>
            <a:lvl3pPr lvl="2" algn="ctr">
              <a:spcBef>
                <a:spcPts val="0"/>
              </a:spcBef>
              <a:spcAft>
                <a:spcPts val="0"/>
              </a:spcAft>
              <a:buSzPts val="5200"/>
              <a:buNone/>
              <a:defRPr sz="8386"/>
            </a:lvl3pPr>
            <a:lvl4pPr lvl="3" algn="ctr">
              <a:spcBef>
                <a:spcPts val="0"/>
              </a:spcBef>
              <a:spcAft>
                <a:spcPts val="0"/>
              </a:spcAft>
              <a:buSzPts val="5200"/>
              <a:buNone/>
              <a:defRPr sz="8386"/>
            </a:lvl4pPr>
            <a:lvl5pPr lvl="4" algn="ctr">
              <a:spcBef>
                <a:spcPts val="0"/>
              </a:spcBef>
              <a:spcAft>
                <a:spcPts val="0"/>
              </a:spcAft>
              <a:buSzPts val="5200"/>
              <a:buNone/>
              <a:defRPr sz="8386"/>
            </a:lvl5pPr>
            <a:lvl6pPr lvl="5" algn="ctr">
              <a:spcBef>
                <a:spcPts val="0"/>
              </a:spcBef>
              <a:spcAft>
                <a:spcPts val="0"/>
              </a:spcAft>
              <a:buSzPts val="5200"/>
              <a:buNone/>
              <a:defRPr sz="8386"/>
            </a:lvl6pPr>
            <a:lvl7pPr lvl="6" algn="ctr">
              <a:spcBef>
                <a:spcPts val="0"/>
              </a:spcBef>
              <a:spcAft>
                <a:spcPts val="0"/>
              </a:spcAft>
              <a:buSzPts val="5200"/>
              <a:buNone/>
              <a:defRPr sz="8386"/>
            </a:lvl7pPr>
            <a:lvl8pPr lvl="7" algn="ctr">
              <a:spcBef>
                <a:spcPts val="0"/>
              </a:spcBef>
              <a:spcAft>
                <a:spcPts val="0"/>
              </a:spcAft>
              <a:buSzPts val="5200"/>
              <a:buNone/>
              <a:defRPr sz="8386"/>
            </a:lvl8pPr>
            <a:lvl9pPr lvl="8" algn="ctr">
              <a:spcBef>
                <a:spcPts val="0"/>
              </a:spcBef>
              <a:spcAft>
                <a:spcPts val="0"/>
              </a:spcAft>
              <a:buSzPts val="5200"/>
              <a:buNone/>
              <a:defRPr sz="8386"/>
            </a:lvl9pPr>
          </a:lstStyle>
          <a:p>
            <a:endParaRPr/>
          </a:p>
        </p:txBody>
      </p:sp>
      <p:sp>
        <p:nvSpPr>
          <p:cNvPr id="10" name="Google Shape;10;p2"/>
          <p:cNvSpPr txBox="1">
            <a:spLocks noGrp="1"/>
          </p:cNvSpPr>
          <p:nvPr>
            <p:ph type="subTitle" idx="1"/>
          </p:nvPr>
        </p:nvSpPr>
        <p:spPr>
          <a:xfrm>
            <a:off x="825535" y="5510703"/>
            <a:ext cx="10541695" cy="612086"/>
          </a:xfrm>
          <a:prstGeom prst="rect">
            <a:avLst/>
          </a:prstGeom>
        </p:spPr>
        <p:txBody>
          <a:bodyPr spcFirstLastPara="1">
            <a:noAutofit/>
          </a:bodyPr>
          <a:lstStyle>
            <a:lvl1pPr lvl="0" algn="ctr">
              <a:lnSpc>
                <a:spcPct val="100000"/>
              </a:lnSpc>
              <a:spcBef>
                <a:spcPts val="0"/>
              </a:spcBef>
              <a:spcAft>
                <a:spcPts val="0"/>
              </a:spcAft>
              <a:buSzPts val="2800"/>
              <a:buNone/>
              <a:defRPr sz="2580">
                <a:latin typeface="Quicksand"/>
                <a:ea typeface="Quicksand"/>
                <a:cs typeface="Quicksand"/>
                <a:sym typeface="Quicksand"/>
              </a:defRPr>
            </a:lvl1pPr>
            <a:lvl2pPr lvl="1" algn="ctr">
              <a:lnSpc>
                <a:spcPct val="100000"/>
              </a:lnSpc>
              <a:spcBef>
                <a:spcPts val="0"/>
              </a:spcBef>
              <a:spcAft>
                <a:spcPts val="0"/>
              </a:spcAft>
              <a:buSzPts val="2800"/>
              <a:buNone/>
              <a:defRPr sz="4515"/>
            </a:lvl2pPr>
            <a:lvl3pPr lvl="2" algn="ctr">
              <a:lnSpc>
                <a:spcPct val="100000"/>
              </a:lnSpc>
              <a:spcBef>
                <a:spcPts val="0"/>
              </a:spcBef>
              <a:spcAft>
                <a:spcPts val="0"/>
              </a:spcAft>
              <a:buSzPts val="2800"/>
              <a:buNone/>
              <a:defRPr sz="4515"/>
            </a:lvl3pPr>
            <a:lvl4pPr lvl="3" algn="ctr">
              <a:lnSpc>
                <a:spcPct val="100000"/>
              </a:lnSpc>
              <a:spcBef>
                <a:spcPts val="0"/>
              </a:spcBef>
              <a:spcAft>
                <a:spcPts val="0"/>
              </a:spcAft>
              <a:buSzPts val="2800"/>
              <a:buNone/>
              <a:defRPr sz="4515"/>
            </a:lvl4pPr>
            <a:lvl5pPr lvl="4" algn="ctr">
              <a:lnSpc>
                <a:spcPct val="100000"/>
              </a:lnSpc>
              <a:spcBef>
                <a:spcPts val="0"/>
              </a:spcBef>
              <a:spcAft>
                <a:spcPts val="0"/>
              </a:spcAft>
              <a:buSzPts val="2800"/>
              <a:buNone/>
              <a:defRPr sz="4515"/>
            </a:lvl5pPr>
            <a:lvl6pPr lvl="5" algn="ctr">
              <a:lnSpc>
                <a:spcPct val="100000"/>
              </a:lnSpc>
              <a:spcBef>
                <a:spcPts val="0"/>
              </a:spcBef>
              <a:spcAft>
                <a:spcPts val="0"/>
              </a:spcAft>
              <a:buSzPts val="2800"/>
              <a:buNone/>
              <a:defRPr sz="4515"/>
            </a:lvl6pPr>
            <a:lvl7pPr lvl="6" algn="ctr">
              <a:lnSpc>
                <a:spcPct val="100000"/>
              </a:lnSpc>
              <a:spcBef>
                <a:spcPts val="0"/>
              </a:spcBef>
              <a:spcAft>
                <a:spcPts val="0"/>
              </a:spcAft>
              <a:buSzPts val="2800"/>
              <a:buNone/>
              <a:defRPr sz="4515"/>
            </a:lvl7pPr>
            <a:lvl8pPr lvl="7" algn="ctr">
              <a:lnSpc>
                <a:spcPct val="100000"/>
              </a:lnSpc>
              <a:spcBef>
                <a:spcPts val="0"/>
              </a:spcBef>
              <a:spcAft>
                <a:spcPts val="0"/>
              </a:spcAft>
              <a:buSzPts val="2800"/>
              <a:buNone/>
              <a:defRPr sz="4515"/>
            </a:lvl8pPr>
            <a:lvl9pPr lvl="8" algn="ctr">
              <a:lnSpc>
                <a:spcPct val="100000"/>
              </a:lnSpc>
              <a:spcBef>
                <a:spcPts val="0"/>
              </a:spcBef>
              <a:spcAft>
                <a:spcPts val="0"/>
              </a:spcAft>
              <a:buSzPts val="2800"/>
              <a:buNone/>
              <a:defRPr sz="4515"/>
            </a:lvl9pPr>
          </a:lstStyle>
          <a:p>
            <a:endParaRPr/>
          </a:p>
        </p:txBody>
      </p:sp>
    </p:spTree>
    <p:extLst>
      <p:ext uri="{BB962C8B-B14F-4D97-AF65-F5344CB8AC3E}">
        <p14:creationId xmlns:p14="http://schemas.microsoft.com/office/powerpoint/2010/main" val="418545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Ảnh">
    <p:spTree>
      <p:nvGrpSpPr>
        <p:cNvPr id="1" name=""/>
        <p:cNvGrpSpPr/>
        <p:nvPr/>
      </p:nvGrpSpPr>
      <p:grpSpPr>
        <a:xfrm>
          <a:off x="0" y="0"/>
          <a:ext cx="0" cy="0"/>
          <a:chOff x="0" y="0"/>
          <a:chExt cx="0" cy="0"/>
        </a:xfrm>
      </p:grpSpPr>
      <p:sp>
        <p:nvSpPr>
          <p:cNvPr id="111" name="Shape 111"/>
          <p:cNvSpPr>
            <a:spLocks noGrp="1"/>
          </p:cNvSpPr>
          <p:nvPr>
            <p:ph type="pic" idx="13"/>
          </p:nvPr>
        </p:nvSpPr>
        <p:spPr>
          <a:xfrm>
            <a:off x="1" y="0"/>
            <a:ext cx="12192000" cy="6858000"/>
          </a:xfrm>
          <a:prstGeom prst="rect">
            <a:avLst/>
          </a:prstGeom>
        </p:spPr>
        <p:txBody>
          <a:bodyPr lIns="49941" tIns="24970" rIns="49941" bIns="24970" rtlCol="0">
            <a:noAutofit/>
          </a:bodyPr>
          <a:lstStyle/>
          <a:p>
            <a:pPr lvl="0"/>
            <a:endParaRPr noProof="0">
              <a:sym typeface="Arial" pitchFamily="34" charset="0"/>
            </a:endParaRPr>
          </a:p>
        </p:txBody>
      </p:sp>
      <p:sp>
        <p:nvSpPr>
          <p:cNvPr id="3" name="Shape 112">
            <a:extLst>
              <a:ext uri="{FF2B5EF4-FFF2-40B4-BE49-F238E27FC236}">
                <a16:creationId xmlns:a16="http://schemas.microsoft.com/office/drawing/2014/main" id="{D62DFC62-8111-4F3A-B222-EAA60377DEF8}"/>
              </a:ext>
            </a:extLst>
          </p:cNvPr>
          <p:cNvSpPr>
            <a:spLocks noGrp="1"/>
          </p:cNvSpPr>
          <p:nvPr>
            <p:ph type="sldNum" sz="quarter" idx="14"/>
          </p:nvPr>
        </p:nvSpPr>
        <p:spPr>
          <a:xfrm>
            <a:off x="8609604" y="6357343"/>
            <a:ext cx="2744528" cy="363744"/>
          </a:xfrm>
          <a:prstGeom prst="rect">
            <a:avLst/>
          </a:prstGeom>
        </p:spPr>
        <p:txBody>
          <a:bodyPr vert="horz" wrap="square" lIns="71031" tIns="35515" rIns="71031" bIns="35515" numCol="1" anchor="t" anchorCtr="0" compatLnSpc="1">
            <a:prstTxWarp prst="textNoShape">
              <a:avLst/>
            </a:prstTxWarp>
          </a:bodyPr>
          <a:lstStyle>
            <a:lvl1pPr>
              <a:defRPr>
                <a:solidFill>
                  <a:srgbClr val="CBCBCB"/>
                </a:solidFill>
              </a:defRPr>
            </a:lvl1pPr>
          </a:lstStyle>
          <a:p>
            <a:pPr>
              <a:defRPr/>
            </a:pPr>
            <a:fld id="{68A0F30C-7900-478B-971D-76F2984B24A2}" type="slidenum">
              <a:rPr lang="en-US" altLang="en-US"/>
              <a:pPr>
                <a:defRPr/>
              </a:pPr>
              <a:t>‹#›</a:t>
            </a:fld>
            <a:endParaRPr lang="en-US" altLang="en-US"/>
          </a:p>
        </p:txBody>
      </p:sp>
    </p:spTree>
    <p:extLst>
      <p:ext uri="{BB962C8B-B14F-4D97-AF65-F5344CB8AC3E}">
        <p14:creationId xmlns:p14="http://schemas.microsoft.com/office/powerpoint/2010/main" val="3449399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6323-8CFA-4BF2-98C9-8E24447A0B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14CB3FE-F612-41DE-AD07-560884C0F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7FA658-5DD6-4B2E-87CF-B34D521B9E4D}"/>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5" name="Footer Placeholder 4">
            <a:extLst>
              <a:ext uri="{FF2B5EF4-FFF2-40B4-BE49-F238E27FC236}">
                <a16:creationId xmlns:a16="http://schemas.microsoft.com/office/drawing/2014/main" id="{EDB1CF52-BD12-4EA4-A682-52F577EBCDA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0137F23-E6A0-4D73-861C-557CF4ADB5E5}"/>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95095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DF84-F11D-4B4B-B02A-A2047B80257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BA9C25-5A9D-4921-A03D-FCD9016B3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5C065A1-4C09-4000-AAC2-E6A71C4184AB}"/>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5" name="Footer Placeholder 4">
            <a:extLst>
              <a:ext uri="{FF2B5EF4-FFF2-40B4-BE49-F238E27FC236}">
                <a16:creationId xmlns:a16="http://schemas.microsoft.com/office/drawing/2014/main" id="{8AB85AE4-7DA4-458F-8D21-9F1271DB9B4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874A1-2B7B-43B6-90A8-BE1A0BB9003F}"/>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252033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1E21-3D33-42FD-A036-FDF9A341E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BDAF220-567D-4E3A-9BF0-461E1952F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FE20E-61EE-418F-A138-8EE9A086D351}"/>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5" name="Footer Placeholder 4">
            <a:extLst>
              <a:ext uri="{FF2B5EF4-FFF2-40B4-BE49-F238E27FC236}">
                <a16:creationId xmlns:a16="http://schemas.microsoft.com/office/drawing/2014/main" id="{AE9CF35F-9ED0-4A6C-96B9-77A7AC1A91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FCB610-947F-4AE5-A604-401FD826D686}"/>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42335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FD61-7A29-4A1A-B28A-67E29424C89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2C10470-AE5C-46EF-B252-D26004CDF4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EDB2476-B4EF-41FF-8106-4CAA638A60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44E2FA4-F3C1-415A-A488-0828E296E04B}"/>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6" name="Footer Placeholder 5">
            <a:extLst>
              <a:ext uri="{FF2B5EF4-FFF2-40B4-BE49-F238E27FC236}">
                <a16:creationId xmlns:a16="http://schemas.microsoft.com/office/drawing/2014/main" id="{2368FDBF-D03B-4404-BC22-5F89532415A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40C9D12-C263-4569-AA3B-1AD6D4774608}"/>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3880261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F4DB-501B-425B-A16E-2573CC9637E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7FBAE2F-1F52-4B6A-B4C4-CB3A820AD8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A0109D-E193-4958-84AB-5098841990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F5D1CE1-0425-4E41-BAFC-0E4D8EBF4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9B882-3EBC-4B56-912C-C0D5A47846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50F704B-0BFA-40E1-810B-DAFAF870179A}"/>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8" name="Footer Placeholder 7">
            <a:extLst>
              <a:ext uri="{FF2B5EF4-FFF2-40B4-BE49-F238E27FC236}">
                <a16:creationId xmlns:a16="http://schemas.microsoft.com/office/drawing/2014/main" id="{AA46E0DB-F13A-4068-9FD0-F3BC4349B6C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F23C1EA-8917-4795-A4EF-5CAEC27F774B}"/>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95373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26D6-6F7A-49EB-AAE1-DCD5864E2D2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ED3B331-81D4-47E4-B8E8-359AC5C9FB1D}"/>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4" name="Footer Placeholder 3">
            <a:extLst>
              <a:ext uri="{FF2B5EF4-FFF2-40B4-BE49-F238E27FC236}">
                <a16:creationId xmlns:a16="http://schemas.microsoft.com/office/drawing/2014/main" id="{2D84C3D8-9AD2-4CF6-8711-4C96625BFE4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4542A7B-432E-4BD5-9EA4-FF0CEE8BE35F}"/>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317267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16A67-6DB6-4C6D-B598-F605894944BC}"/>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3" name="Footer Placeholder 2">
            <a:extLst>
              <a:ext uri="{FF2B5EF4-FFF2-40B4-BE49-F238E27FC236}">
                <a16:creationId xmlns:a16="http://schemas.microsoft.com/office/drawing/2014/main" id="{85E353DD-1437-41B6-8B54-E82F9DDE093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3718F2C-532D-4F9F-A2CB-6CCA1773C9DE}"/>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344777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3766-9736-4508-9A14-DC260D360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2E834E5-4C5D-4B69-ACE6-FD941ED09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75FBD27-8DB7-4734-9629-BC3ADD4C0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7A7AA-AAF7-4EF1-BCF7-A61EC6568DBE}"/>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6" name="Footer Placeholder 5">
            <a:extLst>
              <a:ext uri="{FF2B5EF4-FFF2-40B4-BE49-F238E27FC236}">
                <a16:creationId xmlns:a16="http://schemas.microsoft.com/office/drawing/2014/main" id="{6EB4CB48-08FD-40B8-BE2C-80BF12311B4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FB9B7B1-3B65-4C67-A586-25BACF63E2BF}"/>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338341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59F4-6234-44CF-A8BE-D2617BBBB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2159BD8-AAD9-4C5D-9CF9-A6F224898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93CEF88-E94E-4A9F-92B5-EB5976D9E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951D2-FF19-4011-B886-CBAD15C8F72A}"/>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6" name="Footer Placeholder 5">
            <a:extLst>
              <a:ext uri="{FF2B5EF4-FFF2-40B4-BE49-F238E27FC236}">
                <a16:creationId xmlns:a16="http://schemas.microsoft.com/office/drawing/2014/main" id="{36679B0C-B8DD-40C7-A3DE-AE54A559EB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1FA3CBA-C2A4-40FD-9030-3FCF248B8A41}"/>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103083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3F3"/>
        </a:solidFill>
        <a:effectLst/>
      </p:bgPr>
    </p:bg>
    <p:spTree>
      <p:nvGrpSpPr>
        <p:cNvPr id="1" name="Shape 92"/>
        <p:cNvGrpSpPr/>
        <p:nvPr/>
      </p:nvGrpSpPr>
      <p:grpSpPr>
        <a:xfrm>
          <a:off x="0" y="0"/>
          <a:ext cx="0" cy="0"/>
          <a:chOff x="0" y="0"/>
          <a:chExt cx="0" cy="0"/>
        </a:xfrm>
      </p:grpSpPr>
      <p:grpSp>
        <p:nvGrpSpPr>
          <p:cNvPr id="3" name="Google Shape;93;p3">
            <a:extLst>
              <a:ext uri="{FF2B5EF4-FFF2-40B4-BE49-F238E27FC236}">
                <a16:creationId xmlns:a16="http://schemas.microsoft.com/office/drawing/2014/main" id="{76E3B4DD-2707-4F4A-9D4D-F6CCE781B5BC}"/>
              </a:ext>
            </a:extLst>
          </p:cNvPr>
          <p:cNvGrpSpPr>
            <a:grpSpLocks/>
          </p:cNvGrpSpPr>
          <p:nvPr/>
        </p:nvGrpSpPr>
        <p:grpSpPr bwMode="auto">
          <a:xfrm flipH="1">
            <a:off x="-392367" y="4520231"/>
            <a:ext cx="5652543" cy="2642252"/>
            <a:chOff x="4434156" y="56550"/>
            <a:chExt cx="3505543" cy="2052072"/>
          </a:xfrm>
        </p:grpSpPr>
        <p:sp>
          <p:nvSpPr>
            <p:cNvPr id="4" name="Google Shape;94;p3">
              <a:extLst>
                <a:ext uri="{FF2B5EF4-FFF2-40B4-BE49-F238E27FC236}">
                  <a16:creationId xmlns:a16="http://schemas.microsoft.com/office/drawing/2014/main" id="{1091EA14-D29B-4FA9-A228-CCE1471DAB6B}"/>
                </a:ext>
              </a:extLst>
            </p:cNvPr>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95;p3">
              <a:extLst>
                <a:ext uri="{FF2B5EF4-FFF2-40B4-BE49-F238E27FC236}">
                  <a16:creationId xmlns:a16="http://schemas.microsoft.com/office/drawing/2014/main" id="{C5BBB7B4-B9E8-4A60-93E0-483BD3B27182}"/>
                </a:ext>
              </a:extLst>
            </p:cNvPr>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96;p3">
              <a:extLst>
                <a:ext uri="{FF2B5EF4-FFF2-40B4-BE49-F238E27FC236}">
                  <a16:creationId xmlns:a16="http://schemas.microsoft.com/office/drawing/2014/main" id="{AC792647-C2B6-48BA-A416-701D53B59583}"/>
                </a:ext>
              </a:extLst>
            </p:cNvPr>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97;p3">
              <a:extLst>
                <a:ext uri="{FF2B5EF4-FFF2-40B4-BE49-F238E27FC236}">
                  <a16:creationId xmlns:a16="http://schemas.microsoft.com/office/drawing/2014/main" id="{631620A9-5DA9-4022-985B-EAC3AEAEDDD4}"/>
                </a:ext>
              </a:extLst>
            </p:cNvPr>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98;p3">
              <a:extLst>
                <a:ext uri="{FF2B5EF4-FFF2-40B4-BE49-F238E27FC236}">
                  <a16:creationId xmlns:a16="http://schemas.microsoft.com/office/drawing/2014/main" id="{8BCE39ED-1C1E-4782-AAB2-8DF0ABF71D57}"/>
                </a:ext>
              </a:extLst>
            </p:cNvPr>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99;p3">
              <a:extLst>
                <a:ext uri="{FF2B5EF4-FFF2-40B4-BE49-F238E27FC236}">
                  <a16:creationId xmlns:a16="http://schemas.microsoft.com/office/drawing/2014/main" id="{D84ED7A0-25CD-413C-BE56-1563C944583E}"/>
                </a:ext>
              </a:extLst>
            </p:cNvPr>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0" name="Google Shape;100;p3">
              <a:extLst>
                <a:ext uri="{FF2B5EF4-FFF2-40B4-BE49-F238E27FC236}">
                  <a16:creationId xmlns:a16="http://schemas.microsoft.com/office/drawing/2014/main" id="{415393B5-3FC2-44C7-A6A4-DD01DF3EC840}"/>
                </a:ext>
              </a:extLst>
            </p:cNvPr>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101;p3">
              <a:extLst>
                <a:ext uri="{FF2B5EF4-FFF2-40B4-BE49-F238E27FC236}">
                  <a16:creationId xmlns:a16="http://schemas.microsoft.com/office/drawing/2014/main" id="{40B240F1-5A76-456B-8DEC-72C05DF8BE12}"/>
                </a:ext>
              </a:extLst>
            </p:cNvPr>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102;p3">
              <a:extLst>
                <a:ext uri="{FF2B5EF4-FFF2-40B4-BE49-F238E27FC236}">
                  <a16:creationId xmlns:a16="http://schemas.microsoft.com/office/drawing/2014/main" id="{FD538377-24B0-45E2-A78C-F2674557D20B}"/>
                </a:ext>
              </a:extLst>
            </p:cNvPr>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grpSp>
        <p:nvGrpSpPr>
          <p:cNvPr id="13" name="Google Shape;104;p3">
            <a:extLst>
              <a:ext uri="{FF2B5EF4-FFF2-40B4-BE49-F238E27FC236}">
                <a16:creationId xmlns:a16="http://schemas.microsoft.com/office/drawing/2014/main" id="{E055B82B-68E5-4DE3-8FF3-25076E8CE691}"/>
              </a:ext>
            </a:extLst>
          </p:cNvPr>
          <p:cNvGrpSpPr>
            <a:grpSpLocks/>
          </p:cNvGrpSpPr>
          <p:nvPr/>
        </p:nvGrpSpPr>
        <p:grpSpPr bwMode="auto">
          <a:xfrm>
            <a:off x="7150488" y="-514963"/>
            <a:ext cx="5654586" cy="2642252"/>
            <a:chOff x="4434156" y="56550"/>
            <a:chExt cx="3505543" cy="2052072"/>
          </a:xfrm>
        </p:grpSpPr>
        <p:sp>
          <p:nvSpPr>
            <p:cNvPr id="14" name="Google Shape;105;p3">
              <a:extLst>
                <a:ext uri="{FF2B5EF4-FFF2-40B4-BE49-F238E27FC236}">
                  <a16:creationId xmlns:a16="http://schemas.microsoft.com/office/drawing/2014/main" id="{07D83298-DF59-4811-B1E2-938078B88E66}"/>
                </a:ext>
              </a:extLst>
            </p:cNvPr>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5" name="Google Shape;106;p3">
              <a:extLst>
                <a:ext uri="{FF2B5EF4-FFF2-40B4-BE49-F238E27FC236}">
                  <a16:creationId xmlns:a16="http://schemas.microsoft.com/office/drawing/2014/main" id="{EA10D251-A802-4A0E-B66E-0A651DE9B986}"/>
                </a:ext>
              </a:extLst>
            </p:cNvPr>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6" name="Google Shape;107;p3">
              <a:extLst>
                <a:ext uri="{FF2B5EF4-FFF2-40B4-BE49-F238E27FC236}">
                  <a16:creationId xmlns:a16="http://schemas.microsoft.com/office/drawing/2014/main" id="{8D14E600-730E-4352-819D-1DB0BE0319CD}"/>
                </a:ext>
              </a:extLst>
            </p:cNvPr>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7" name="Google Shape;108;p3">
              <a:extLst>
                <a:ext uri="{FF2B5EF4-FFF2-40B4-BE49-F238E27FC236}">
                  <a16:creationId xmlns:a16="http://schemas.microsoft.com/office/drawing/2014/main" id="{A97D5924-CAA6-4B43-B79D-F05194CC0B0B}"/>
                </a:ext>
              </a:extLst>
            </p:cNvPr>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8" name="Google Shape;109;p3">
              <a:extLst>
                <a:ext uri="{FF2B5EF4-FFF2-40B4-BE49-F238E27FC236}">
                  <a16:creationId xmlns:a16="http://schemas.microsoft.com/office/drawing/2014/main" id="{61CA39C3-8A16-4EA1-AE7D-E69015F3A9B4}"/>
                </a:ext>
              </a:extLst>
            </p:cNvPr>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9" name="Google Shape;110;p3">
              <a:extLst>
                <a:ext uri="{FF2B5EF4-FFF2-40B4-BE49-F238E27FC236}">
                  <a16:creationId xmlns:a16="http://schemas.microsoft.com/office/drawing/2014/main" id="{6E51B679-7441-4ECF-A66C-7B813CF30B50}"/>
                </a:ext>
              </a:extLst>
            </p:cNvPr>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0" name="Google Shape;111;p3">
              <a:extLst>
                <a:ext uri="{FF2B5EF4-FFF2-40B4-BE49-F238E27FC236}">
                  <a16:creationId xmlns:a16="http://schemas.microsoft.com/office/drawing/2014/main" id="{3CCFA8E8-3A89-476E-A9E8-70D9C5088778}"/>
                </a:ext>
              </a:extLst>
            </p:cNvPr>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1" name="Google Shape;112;p3">
              <a:extLst>
                <a:ext uri="{FF2B5EF4-FFF2-40B4-BE49-F238E27FC236}">
                  <a16:creationId xmlns:a16="http://schemas.microsoft.com/office/drawing/2014/main" id="{9302376D-7A93-4CA7-91B6-2179B2546CB7}"/>
                </a:ext>
              </a:extLst>
            </p:cNvPr>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2" name="Google Shape;113;p3">
              <a:extLst>
                <a:ext uri="{FF2B5EF4-FFF2-40B4-BE49-F238E27FC236}">
                  <a16:creationId xmlns:a16="http://schemas.microsoft.com/office/drawing/2014/main" id="{76C11C2F-771D-4C15-8245-40E4D815A40D}"/>
                </a:ext>
              </a:extLst>
            </p:cNvPr>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103" name="Google Shape;103;p3"/>
          <p:cNvSpPr txBox="1">
            <a:spLocks noGrp="1"/>
          </p:cNvSpPr>
          <p:nvPr>
            <p:ph type="title"/>
          </p:nvPr>
        </p:nvSpPr>
        <p:spPr>
          <a:xfrm>
            <a:off x="415619" y="2867988"/>
            <a:ext cx="11361304" cy="1122222"/>
          </a:xfrm>
          <a:prstGeom prst="rect">
            <a:avLst/>
          </a:prstGeom>
        </p:spPr>
        <p:txBody>
          <a:bodyPr spcFirstLastPara="1" anchor="ctr">
            <a:noAutofit/>
          </a:bodyPr>
          <a:lstStyle>
            <a:lvl1pPr lvl="0" algn="ctr">
              <a:spcBef>
                <a:spcPts val="0"/>
              </a:spcBef>
              <a:spcAft>
                <a:spcPts val="0"/>
              </a:spcAft>
              <a:buSzPts val="3600"/>
              <a:buNone/>
              <a:defRPr sz="5805"/>
            </a:lvl1pPr>
            <a:lvl2pPr lvl="1" algn="ctr">
              <a:spcBef>
                <a:spcPts val="0"/>
              </a:spcBef>
              <a:spcAft>
                <a:spcPts val="0"/>
              </a:spcAft>
              <a:buSzPts val="3600"/>
              <a:buNone/>
              <a:defRPr sz="5805"/>
            </a:lvl2pPr>
            <a:lvl3pPr lvl="2" algn="ctr">
              <a:spcBef>
                <a:spcPts val="0"/>
              </a:spcBef>
              <a:spcAft>
                <a:spcPts val="0"/>
              </a:spcAft>
              <a:buSzPts val="3600"/>
              <a:buNone/>
              <a:defRPr sz="5805"/>
            </a:lvl3pPr>
            <a:lvl4pPr lvl="3" algn="ctr">
              <a:spcBef>
                <a:spcPts val="0"/>
              </a:spcBef>
              <a:spcAft>
                <a:spcPts val="0"/>
              </a:spcAft>
              <a:buSzPts val="3600"/>
              <a:buNone/>
              <a:defRPr sz="5805"/>
            </a:lvl4pPr>
            <a:lvl5pPr lvl="4" algn="ctr">
              <a:spcBef>
                <a:spcPts val="0"/>
              </a:spcBef>
              <a:spcAft>
                <a:spcPts val="0"/>
              </a:spcAft>
              <a:buSzPts val="3600"/>
              <a:buNone/>
              <a:defRPr sz="5805"/>
            </a:lvl5pPr>
            <a:lvl6pPr lvl="5" algn="ctr">
              <a:spcBef>
                <a:spcPts val="0"/>
              </a:spcBef>
              <a:spcAft>
                <a:spcPts val="0"/>
              </a:spcAft>
              <a:buSzPts val="3600"/>
              <a:buNone/>
              <a:defRPr sz="5805"/>
            </a:lvl6pPr>
            <a:lvl7pPr lvl="6" algn="ctr">
              <a:spcBef>
                <a:spcPts val="0"/>
              </a:spcBef>
              <a:spcAft>
                <a:spcPts val="0"/>
              </a:spcAft>
              <a:buSzPts val="3600"/>
              <a:buNone/>
              <a:defRPr sz="5805"/>
            </a:lvl7pPr>
            <a:lvl8pPr lvl="7" algn="ctr">
              <a:spcBef>
                <a:spcPts val="0"/>
              </a:spcBef>
              <a:spcAft>
                <a:spcPts val="0"/>
              </a:spcAft>
              <a:buSzPts val="3600"/>
              <a:buNone/>
              <a:defRPr sz="5805"/>
            </a:lvl8pPr>
            <a:lvl9pPr lvl="8" algn="ctr">
              <a:spcBef>
                <a:spcPts val="0"/>
              </a:spcBef>
              <a:spcAft>
                <a:spcPts val="0"/>
              </a:spcAft>
              <a:buSzPts val="3600"/>
              <a:buNone/>
              <a:defRPr sz="5805"/>
            </a:lvl9pPr>
          </a:lstStyle>
          <a:p>
            <a:endParaRPr/>
          </a:p>
        </p:txBody>
      </p:sp>
    </p:spTree>
    <p:extLst>
      <p:ext uri="{BB962C8B-B14F-4D97-AF65-F5344CB8AC3E}">
        <p14:creationId xmlns:p14="http://schemas.microsoft.com/office/powerpoint/2010/main" val="1981026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084B-E6AD-48E7-93A7-331BCBF8A18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68ABDBD-AE06-4C1B-BEEF-18DC6EEAF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EB427E-39B9-4EB1-90B5-CD3092D8E9E7}"/>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5" name="Footer Placeholder 4">
            <a:extLst>
              <a:ext uri="{FF2B5EF4-FFF2-40B4-BE49-F238E27FC236}">
                <a16:creationId xmlns:a16="http://schemas.microsoft.com/office/drawing/2014/main" id="{849A1A31-93FB-4696-AF1F-503228ED1A5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EA20B7-11BB-4883-B25D-58F129A943E3}"/>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4272027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4649D-D552-4FDE-B305-9738FEE794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060D213-52C3-470C-817E-BF59330DB3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E3F151-B35B-417B-AAFB-9E7178514591}"/>
              </a:ext>
            </a:extLst>
          </p:cNvPr>
          <p:cNvSpPr>
            <a:spLocks noGrp="1"/>
          </p:cNvSpPr>
          <p:nvPr>
            <p:ph type="dt" sz="half" idx="10"/>
          </p:nvPr>
        </p:nvSpPr>
        <p:spPr/>
        <p:txBody>
          <a:bodyPr/>
          <a:lstStyle/>
          <a:p>
            <a:fld id="{B526EF2E-7E1D-4351-BB67-ED4A9DE5CCEA}" type="datetimeFigureOut">
              <a:rPr lang="vi-VN" smtClean="0"/>
              <a:t>20/02/2025</a:t>
            </a:fld>
            <a:endParaRPr lang="vi-VN"/>
          </a:p>
        </p:txBody>
      </p:sp>
      <p:sp>
        <p:nvSpPr>
          <p:cNvPr id="5" name="Footer Placeholder 4">
            <a:extLst>
              <a:ext uri="{FF2B5EF4-FFF2-40B4-BE49-F238E27FC236}">
                <a16:creationId xmlns:a16="http://schemas.microsoft.com/office/drawing/2014/main" id="{2184C5EA-698F-41F5-A5D8-A9A729A300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F46310-81C9-4399-82DA-588200AA9BA8}"/>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3583110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622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877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7741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566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20/02/25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365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20/02/25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9871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20/02/25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6323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63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rgbClr val="D9EEFC"/>
        </a:solidFill>
        <a:effectLst/>
      </p:bgPr>
    </p:bg>
    <p:spTree>
      <p:nvGrpSpPr>
        <p:cNvPr id="1" name="Shape 162"/>
        <p:cNvGrpSpPr/>
        <p:nvPr/>
      </p:nvGrpSpPr>
      <p:grpSpPr>
        <a:xfrm>
          <a:off x="0" y="0"/>
          <a:ext cx="0" cy="0"/>
          <a:chOff x="0" y="0"/>
          <a:chExt cx="0" cy="0"/>
        </a:xfrm>
      </p:grpSpPr>
      <p:grpSp>
        <p:nvGrpSpPr>
          <p:cNvPr id="3" name="Google Shape;164;p8">
            <a:extLst>
              <a:ext uri="{FF2B5EF4-FFF2-40B4-BE49-F238E27FC236}">
                <a16:creationId xmlns:a16="http://schemas.microsoft.com/office/drawing/2014/main" id="{0338A02F-A3BE-4223-B815-85E95083C21C}"/>
              </a:ext>
            </a:extLst>
          </p:cNvPr>
          <p:cNvGrpSpPr>
            <a:grpSpLocks/>
          </p:cNvGrpSpPr>
          <p:nvPr/>
        </p:nvGrpSpPr>
        <p:grpSpPr bwMode="auto">
          <a:xfrm>
            <a:off x="7150488" y="73566"/>
            <a:ext cx="5654586" cy="2640207"/>
            <a:chOff x="4434156" y="56550"/>
            <a:chExt cx="3505543" cy="2052072"/>
          </a:xfrm>
        </p:grpSpPr>
        <p:sp>
          <p:nvSpPr>
            <p:cNvPr id="4" name="Google Shape;165;p8">
              <a:extLst>
                <a:ext uri="{FF2B5EF4-FFF2-40B4-BE49-F238E27FC236}">
                  <a16:creationId xmlns:a16="http://schemas.microsoft.com/office/drawing/2014/main" id="{7931465D-A805-41C1-BAFA-F2EA5C7264B4}"/>
                </a:ext>
              </a:extLst>
            </p:cNvPr>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166;p8">
              <a:extLst>
                <a:ext uri="{FF2B5EF4-FFF2-40B4-BE49-F238E27FC236}">
                  <a16:creationId xmlns:a16="http://schemas.microsoft.com/office/drawing/2014/main" id="{B34E3BCF-D360-494E-9FAF-90B1DC75D4BB}"/>
                </a:ext>
              </a:extLst>
            </p:cNvPr>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167;p8">
              <a:extLst>
                <a:ext uri="{FF2B5EF4-FFF2-40B4-BE49-F238E27FC236}">
                  <a16:creationId xmlns:a16="http://schemas.microsoft.com/office/drawing/2014/main" id="{77EB2B38-639C-4613-8BBE-3E8830756D17}"/>
                </a:ext>
              </a:extLst>
            </p:cNvPr>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168;p8">
              <a:extLst>
                <a:ext uri="{FF2B5EF4-FFF2-40B4-BE49-F238E27FC236}">
                  <a16:creationId xmlns:a16="http://schemas.microsoft.com/office/drawing/2014/main" id="{9D9786E2-846B-45A7-9785-F21BA9683ECE}"/>
                </a:ext>
              </a:extLst>
            </p:cNvPr>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169;p8">
              <a:extLst>
                <a:ext uri="{FF2B5EF4-FFF2-40B4-BE49-F238E27FC236}">
                  <a16:creationId xmlns:a16="http://schemas.microsoft.com/office/drawing/2014/main" id="{EF672F70-FA22-41B6-B4F0-6D5628C17FC8}"/>
                </a:ext>
              </a:extLst>
            </p:cNvPr>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170;p8">
              <a:extLst>
                <a:ext uri="{FF2B5EF4-FFF2-40B4-BE49-F238E27FC236}">
                  <a16:creationId xmlns:a16="http://schemas.microsoft.com/office/drawing/2014/main" id="{0AD0AA89-988F-4D5D-8B70-F1EF776DED64}"/>
                </a:ext>
              </a:extLst>
            </p:cNvPr>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0" name="Google Shape;171;p8">
              <a:extLst>
                <a:ext uri="{FF2B5EF4-FFF2-40B4-BE49-F238E27FC236}">
                  <a16:creationId xmlns:a16="http://schemas.microsoft.com/office/drawing/2014/main" id="{56F1A333-F4D9-4F34-9716-B9F1643EF158}"/>
                </a:ext>
              </a:extLst>
            </p:cNvPr>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172;p8">
              <a:extLst>
                <a:ext uri="{FF2B5EF4-FFF2-40B4-BE49-F238E27FC236}">
                  <a16:creationId xmlns:a16="http://schemas.microsoft.com/office/drawing/2014/main" id="{E594D14E-C1C8-4E03-8346-3591C1498CA2}"/>
                </a:ext>
              </a:extLst>
            </p:cNvPr>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173;p8">
              <a:extLst>
                <a:ext uri="{FF2B5EF4-FFF2-40B4-BE49-F238E27FC236}">
                  <a16:creationId xmlns:a16="http://schemas.microsoft.com/office/drawing/2014/main" id="{2CA452AF-8CA5-4D6E-801E-77957F2198AE}"/>
                </a:ext>
              </a:extLst>
            </p:cNvPr>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163" name="Google Shape;163;p8"/>
          <p:cNvSpPr txBox="1">
            <a:spLocks noGrp="1"/>
          </p:cNvSpPr>
          <p:nvPr>
            <p:ph type="title"/>
          </p:nvPr>
        </p:nvSpPr>
        <p:spPr>
          <a:xfrm>
            <a:off x="825536" y="600239"/>
            <a:ext cx="8490738" cy="5454708"/>
          </a:xfrm>
          <a:prstGeom prst="rect">
            <a:avLst/>
          </a:prstGeom>
        </p:spPr>
        <p:txBody>
          <a:bodyPr spcFirstLastPara="1" anchor="ctr">
            <a:noAutofit/>
          </a:bodyPr>
          <a:lstStyle>
            <a:lvl1pPr lvl="0">
              <a:spcBef>
                <a:spcPts val="0"/>
              </a:spcBef>
              <a:spcAft>
                <a:spcPts val="0"/>
              </a:spcAft>
              <a:buSzPts val="4800"/>
              <a:buNone/>
              <a:defRPr sz="7740"/>
            </a:lvl1pPr>
            <a:lvl2pPr lvl="1">
              <a:spcBef>
                <a:spcPts val="0"/>
              </a:spcBef>
              <a:spcAft>
                <a:spcPts val="0"/>
              </a:spcAft>
              <a:buSzPts val="4800"/>
              <a:buNone/>
              <a:defRPr sz="7740"/>
            </a:lvl2pPr>
            <a:lvl3pPr lvl="2">
              <a:spcBef>
                <a:spcPts val="0"/>
              </a:spcBef>
              <a:spcAft>
                <a:spcPts val="0"/>
              </a:spcAft>
              <a:buSzPts val="4800"/>
              <a:buNone/>
              <a:defRPr sz="7740"/>
            </a:lvl3pPr>
            <a:lvl4pPr lvl="3">
              <a:spcBef>
                <a:spcPts val="0"/>
              </a:spcBef>
              <a:spcAft>
                <a:spcPts val="0"/>
              </a:spcAft>
              <a:buSzPts val="4800"/>
              <a:buNone/>
              <a:defRPr sz="7740"/>
            </a:lvl4pPr>
            <a:lvl5pPr lvl="4">
              <a:spcBef>
                <a:spcPts val="0"/>
              </a:spcBef>
              <a:spcAft>
                <a:spcPts val="0"/>
              </a:spcAft>
              <a:buSzPts val="4800"/>
              <a:buNone/>
              <a:defRPr sz="7740"/>
            </a:lvl5pPr>
            <a:lvl6pPr lvl="5">
              <a:spcBef>
                <a:spcPts val="0"/>
              </a:spcBef>
              <a:spcAft>
                <a:spcPts val="0"/>
              </a:spcAft>
              <a:buSzPts val="4800"/>
              <a:buNone/>
              <a:defRPr sz="7740"/>
            </a:lvl6pPr>
            <a:lvl7pPr lvl="6">
              <a:spcBef>
                <a:spcPts val="0"/>
              </a:spcBef>
              <a:spcAft>
                <a:spcPts val="0"/>
              </a:spcAft>
              <a:buSzPts val="4800"/>
              <a:buNone/>
              <a:defRPr sz="7740"/>
            </a:lvl7pPr>
            <a:lvl8pPr lvl="7">
              <a:spcBef>
                <a:spcPts val="0"/>
              </a:spcBef>
              <a:spcAft>
                <a:spcPts val="0"/>
              </a:spcAft>
              <a:buSzPts val="4800"/>
              <a:buNone/>
              <a:defRPr sz="7740"/>
            </a:lvl8pPr>
            <a:lvl9pPr lvl="8">
              <a:spcBef>
                <a:spcPts val="0"/>
              </a:spcBef>
              <a:spcAft>
                <a:spcPts val="0"/>
              </a:spcAft>
              <a:buSzPts val="4800"/>
              <a:buNone/>
              <a:defRPr sz="7740"/>
            </a:lvl9pPr>
          </a:lstStyle>
          <a:p>
            <a:endParaRPr/>
          </a:p>
        </p:txBody>
      </p:sp>
    </p:spTree>
    <p:extLst>
      <p:ext uri="{BB962C8B-B14F-4D97-AF65-F5344CB8AC3E}">
        <p14:creationId xmlns:p14="http://schemas.microsoft.com/office/powerpoint/2010/main" val="20775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0286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3480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2793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370212694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196214517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424111425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119851823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351866480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27723831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9457570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rgbClr val="D9EEFC"/>
        </a:solidFill>
        <a:effectLst/>
      </p:bgPr>
    </p:bg>
    <p:spTree>
      <p:nvGrpSpPr>
        <p:cNvPr id="1" name="Shape 189"/>
        <p:cNvGrpSpPr/>
        <p:nvPr/>
      </p:nvGrpSpPr>
      <p:grpSpPr>
        <a:xfrm>
          <a:off x="0" y="0"/>
          <a:ext cx="0" cy="0"/>
          <a:chOff x="0" y="0"/>
          <a:chExt cx="0" cy="0"/>
        </a:xfrm>
      </p:grpSpPr>
      <p:grpSp>
        <p:nvGrpSpPr>
          <p:cNvPr id="3" name="Google Shape;191;p10">
            <a:extLst>
              <a:ext uri="{FF2B5EF4-FFF2-40B4-BE49-F238E27FC236}">
                <a16:creationId xmlns:a16="http://schemas.microsoft.com/office/drawing/2014/main" id="{852662A9-4C32-418B-A683-E650964A354D}"/>
              </a:ext>
            </a:extLst>
          </p:cNvPr>
          <p:cNvGrpSpPr>
            <a:grpSpLocks/>
          </p:cNvGrpSpPr>
          <p:nvPr/>
        </p:nvGrpSpPr>
        <p:grpSpPr bwMode="auto">
          <a:xfrm>
            <a:off x="7150488" y="73566"/>
            <a:ext cx="5654586" cy="2640207"/>
            <a:chOff x="4434156" y="56550"/>
            <a:chExt cx="3505543" cy="2052072"/>
          </a:xfrm>
        </p:grpSpPr>
        <p:sp>
          <p:nvSpPr>
            <p:cNvPr id="4" name="Google Shape;192;p10">
              <a:extLst>
                <a:ext uri="{FF2B5EF4-FFF2-40B4-BE49-F238E27FC236}">
                  <a16:creationId xmlns:a16="http://schemas.microsoft.com/office/drawing/2014/main" id="{5924CF8E-CEFC-4097-92DF-BB3AB591F5CE}"/>
                </a:ext>
              </a:extLst>
            </p:cNvPr>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193;p10">
              <a:extLst>
                <a:ext uri="{FF2B5EF4-FFF2-40B4-BE49-F238E27FC236}">
                  <a16:creationId xmlns:a16="http://schemas.microsoft.com/office/drawing/2014/main" id="{4B6C6799-B599-43BB-A264-7BD52113E377}"/>
                </a:ext>
              </a:extLst>
            </p:cNvPr>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194;p10">
              <a:extLst>
                <a:ext uri="{FF2B5EF4-FFF2-40B4-BE49-F238E27FC236}">
                  <a16:creationId xmlns:a16="http://schemas.microsoft.com/office/drawing/2014/main" id="{827469D2-2DB9-4DF0-84B4-EA2FE8CC225A}"/>
                </a:ext>
              </a:extLst>
            </p:cNvPr>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195;p10">
              <a:extLst>
                <a:ext uri="{FF2B5EF4-FFF2-40B4-BE49-F238E27FC236}">
                  <a16:creationId xmlns:a16="http://schemas.microsoft.com/office/drawing/2014/main" id="{11603FF8-48FC-47F2-BB7D-8F4B0B1E6394}"/>
                </a:ext>
              </a:extLst>
            </p:cNvPr>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196;p10">
              <a:extLst>
                <a:ext uri="{FF2B5EF4-FFF2-40B4-BE49-F238E27FC236}">
                  <a16:creationId xmlns:a16="http://schemas.microsoft.com/office/drawing/2014/main" id="{F6D0C37B-CB0A-4392-8EB5-C42F02924364}"/>
                </a:ext>
              </a:extLst>
            </p:cNvPr>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197;p10">
              <a:extLst>
                <a:ext uri="{FF2B5EF4-FFF2-40B4-BE49-F238E27FC236}">
                  <a16:creationId xmlns:a16="http://schemas.microsoft.com/office/drawing/2014/main" id="{5A0DC7A6-F7B4-46F5-9EF0-DFB5EF53F846}"/>
                </a:ext>
              </a:extLst>
            </p:cNvPr>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0" name="Google Shape;198;p10">
              <a:extLst>
                <a:ext uri="{FF2B5EF4-FFF2-40B4-BE49-F238E27FC236}">
                  <a16:creationId xmlns:a16="http://schemas.microsoft.com/office/drawing/2014/main" id="{1D835F83-7994-462E-A028-EC7C8A6D364B}"/>
                </a:ext>
              </a:extLst>
            </p:cNvPr>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199;p10">
              <a:extLst>
                <a:ext uri="{FF2B5EF4-FFF2-40B4-BE49-F238E27FC236}">
                  <a16:creationId xmlns:a16="http://schemas.microsoft.com/office/drawing/2014/main" id="{312A17EA-2727-490E-A82F-02918204E851}"/>
                </a:ext>
              </a:extLst>
            </p:cNvPr>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200;p10">
              <a:extLst>
                <a:ext uri="{FF2B5EF4-FFF2-40B4-BE49-F238E27FC236}">
                  <a16:creationId xmlns:a16="http://schemas.microsoft.com/office/drawing/2014/main" id="{0F42D493-0A23-4F35-A810-303CF101279D}"/>
                </a:ext>
              </a:extLst>
            </p:cNvPr>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190" name="Google Shape;190;p10"/>
          <p:cNvSpPr txBox="1">
            <a:spLocks noGrp="1"/>
          </p:cNvSpPr>
          <p:nvPr>
            <p:ph type="body" idx="1"/>
          </p:nvPr>
        </p:nvSpPr>
        <p:spPr>
          <a:xfrm>
            <a:off x="825543" y="5315689"/>
            <a:ext cx="7998683" cy="807104"/>
          </a:xfrm>
          <a:prstGeom prst="rect">
            <a:avLst/>
          </a:prstGeom>
        </p:spPr>
        <p:txBody>
          <a:bodyPr spcFirstLastPara="1" anchor="ctr">
            <a:noAutofit/>
          </a:bodyPr>
          <a:lstStyle>
            <a:lvl1pPr marL="737282" lvl="0" indent="-368641">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21240860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38796308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58817069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394482901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B49F5-E295-4CA3-AAB8-6147C82D97E7}" type="datetimeFigureOut">
              <a:rPr lang="zh-CN" altLang="en-US" smtClean="0"/>
              <a:t>2025/2/20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378465326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rgbClr val="FFF3F3"/>
        </a:solidFill>
        <a:effectLst/>
      </p:bgPr>
    </p:bg>
    <p:spTree>
      <p:nvGrpSpPr>
        <p:cNvPr id="1" name="Shape 201"/>
        <p:cNvGrpSpPr/>
        <p:nvPr/>
      </p:nvGrpSpPr>
      <p:grpSpPr>
        <a:xfrm>
          <a:off x="0" y="0"/>
          <a:ext cx="0" cy="0"/>
          <a:chOff x="0" y="0"/>
          <a:chExt cx="0" cy="0"/>
        </a:xfrm>
      </p:grpSpPr>
      <p:grpSp>
        <p:nvGrpSpPr>
          <p:cNvPr id="4" name="Google Shape;204;p11">
            <a:extLst>
              <a:ext uri="{FF2B5EF4-FFF2-40B4-BE49-F238E27FC236}">
                <a16:creationId xmlns:a16="http://schemas.microsoft.com/office/drawing/2014/main" id="{C32C3053-4AA1-46E2-826A-360A78519F42}"/>
              </a:ext>
            </a:extLst>
          </p:cNvPr>
          <p:cNvGrpSpPr>
            <a:grpSpLocks/>
          </p:cNvGrpSpPr>
          <p:nvPr/>
        </p:nvGrpSpPr>
        <p:grpSpPr bwMode="auto">
          <a:xfrm>
            <a:off x="318799" y="163480"/>
            <a:ext cx="11348002" cy="2037374"/>
            <a:chOff x="198024" y="127700"/>
            <a:chExt cx="7035792" cy="1582723"/>
          </a:xfrm>
        </p:grpSpPr>
        <p:grpSp>
          <p:nvGrpSpPr>
            <p:cNvPr id="5" name="Google Shape;205;p11">
              <a:extLst>
                <a:ext uri="{FF2B5EF4-FFF2-40B4-BE49-F238E27FC236}">
                  <a16:creationId xmlns:a16="http://schemas.microsoft.com/office/drawing/2014/main" id="{141983A5-3BE8-4D18-BDAC-C4B73C426E33}"/>
                </a:ext>
              </a:extLst>
            </p:cNvPr>
            <p:cNvGrpSpPr>
              <a:grpSpLocks/>
            </p:cNvGrpSpPr>
            <p:nvPr/>
          </p:nvGrpSpPr>
          <p:grpSpPr bwMode="auto">
            <a:xfrm>
              <a:off x="5309325" y="127700"/>
              <a:ext cx="1924491" cy="1257576"/>
              <a:chOff x="1341350" y="30575"/>
              <a:chExt cx="1924491" cy="1257576"/>
            </a:xfrm>
          </p:grpSpPr>
          <p:sp>
            <p:nvSpPr>
              <p:cNvPr id="14" name="Google Shape;206;p11">
                <a:extLst>
                  <a:ext uri="{FF2B5EF4-FFF2-40B4-BE49-F238E27FC236}">
                    <a16:creationId xmlns:a16="http://schemas.microsoft.com/office/drawing/2014/main" id="{76104B9B-B2AF-4F99-8741-4E05542C33B4}"/>
                  </a:ext>
                </a:extLst>
              </p:cNvPr>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5" name="Google Shape;207;p11">
                <a:extLst>
                  <a:ext uri="{FF2B5EF4-FFF2-40B4-BE49-F238E27FC236}">
                    <a16:creationId xmlns:a16="http://schemas.microsoft.com/office/drawing/2014/main" id="{E5DFA60B-C9C9-4D1E-8CB9-0BDC61AA836D}"/>
                  </a:ext>
                </a:extLst>
              </p:cNvPr>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6" name="Google Shape;208;p11">
              <a:extLst>
                <a:ext uri="{FF2B5EF4-FFF2-40B4-BE49-F238E27FC236}">
                  <a16:creationId xmlns:a16="http://schemas.microsoft.com/office/drawing/2014/main" id="{57F9BA5C-19FC-48FF-8557-D603B79D4E5F}"/>
                </a:ext>
              </a:extLst>
            </p:cNvPr>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209;p11">
              <a:extLst>
                <a:ext uri="{FF2B5EF4-FFF2-40B4-BE49-F238E27FC236}">
                  <a16:creationId xmlns:a16="http://schemas.microsoft.com/office/drawing/2014/main" id="{88E68FFE-DCF0-4D9F-AF89-1FFAC832A6C3}"/>
                </a:ext>
              </a:extLst>
            </p:cNvPr>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210;p11">
              <a:extLst>
                <a:ext uri="{FF2B5EF4-FFF2-40B4-BE49-F238E27FC236}">
                  <a16:creationId xmlns:a16="http://schemas.microsoft.com/office/drawing/2014/main" id="{A7605798-7895-40E5-B2D4-89C4A96E5783}"/>
                </a:ext>
              </a:extLst>
            </p:cNvPr>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211;p11">
              <a:extLst>
                <a:ext uri="{FF2B5EF4-FFF2-40B4-BE49-F238E27FC236}">
                  <a16:creationId xmlns:a16="http://schemas.microsoft.com/office/drawing/2014/main" id="{7BA435E6-1422-4B8D-BA94-C257ED9C7286}"/>
                </a:ext>
              </a:extLst>
            </p:cNvPr>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0" name="Google Shape;212;p11">
              <a:extLst>
                <a:ext uri="{FF2B5EF4-FFF2-40B4-BE49-F238E27FC236}">
                  <a16:creationId xmlns:a16="http://schemas.microsoft.com/office/drawing/2014/main" id="{75ED3560-83AB-4CFB-8FCB-D6ED5667A911}"/>
                </a:ext>
              </a:extLst>
            </p:cNvPr>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213;p11">
              <a:extLst>
                <a:ext uri="{FF2B5EF4-FFF2-40B4-BE49-F238E27FC236}">
                  <a16:creationId xmlns:a16="http://schemas.microsoft.com/office/drawing/2014/main" id="{886D9A44-19D6-4429-BBA7-4EA09A310936}"/>
                </a:ext>
              </a:extLst>
            </p:cNvPr>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214;p11">
              <a:extLst>
                <a:ext uri="{FF2B5EF4-FFF2-40B4-BE49-F238E27FC236}">
                  <a16:creationId xmlns:a16="http://schemas.microsoft.com/office/drawing/2014/main" id="{C4C99D5C-5D99-4BA1-B7EE-4039CFC9AF8A}"/>
                </a:ext>
              </a:extLst>
            </p:cNvPr>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3" name="Google Shape;215;p11">
              <a:extLst>
                <a:ext uri="{FF2B5EF4-FFF2-40B4-BE49-F238E27FC236}">
                  <a16:creationId xmlns:a16="http://schemas.microsoft.com/office/drawing/2014/main" id="{622BE015-9FA2-46E8-BCFA-55DFFB3CBEE1}"/>
                </a:ext>
              </a:extLst>
            </p:cNvPr>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202" name="Google Shape;202;p11"/>
          <p:cNvSpPr txBox="1">
            <a:spLocks noGrp="1"/>
          </p:cNvSpPr>
          <p:nvPr>
            <p:ph type="title"/>
          </p:nvPr>
        </p:nvSpPr>
        <p:spPr>
          <a:xfrm>
            <a:off x="930245" y="1474927"/>
            <a:ext cx="10332196" cy="2618260"/>
          </a:xfrm>
          <a:prstGeom prst="rect">
            <a:avLst/>
          </a:prstGeom>
        </p:spPr>
        <p:txBody>
          <a:bodyPr spcFirstLastPara="1" anchor="b">
            <a:noAutofit/>
          </a:bodyPr>
          <a:lstStyle>
            <a:lvl1pPr lvl="0" algn="ctr">
              <a:spcBef>
                <a:spcPts val="0"/>
              </a:spcBef>
              <a:spcAft>
                <a:spcPts val="0"/>
              </a:spcAft>
              <a:buSzPts val="12000"/>
              <a:buNone/>
              <a:defRPr sz="19352"/>
            </a:lvl1pPr>
            <a:lvl2pPr lvl="1" algn="ctr">
              <a:spcBef>
                <a:spcPts val="0"/>
              </a:spcBef>
              <a:spcAft>
                <a:spcPts val="0"/>
              </a:spcAft>
              <a:buSzPts val="12000"/>
              <a:buNone/>
              <a:defRPr sz="19352"/>
            </a:lvl2pPr>
            <a:lvl3pPr lvl="2" algn="ctr">
              <a:spcBef>
                <a:spcPts val="0"/>
              </a:spcBef>
              <a:spcAft>
                <a:spcPts val="0"/>
              </a:spcAft>
              <a:buSzPts val="12000"/>
              <a:buNone/>
              <a:defRPr sz="19352"/>
            </a:lvl3pPr>
            <a:lvl4pPr lvl="3" algn="ctr">
              <a:spcBef>
                <a:spcPts val="0"/>
              </a:spcBef>
              <a:spcAft>
                <a:spcPts val="0"/>
              </a:spcAft>
              <a:buSzPts val="12000"/>
              <a:buNone/>
              <a:defRPr sz="19352"/>
            </a:lvl4pPr>
            <a:lvl5pPr lvl="4" algn="ctr">
              <a:spcBef>
                <a:spcPts val="0"/>
              </a:spcBef>
              <a:spcAft>
                <a:spcPts val="0"/>
              </a:spcAft>
              <a:buSzPts val="12000"/>
              <a:buNone/>
              <a:defRPr sz="19352"/>
            </a:lvl5pPr>
            <a:lvl6pPr lvl="5" algn="ctr">
              <a:spcBef>
                <a:spcPts val="0"/>
              </a:spcBef>
              <a:spcAft>
                <a:spcPts val="0"/>
              </a:spcAft>
              <a:buSzPts val="12000"/>
              <a:buNone/>
              <a:defRPr sz="19352"/>
            </a:lvl6pPr>
            <a:lvl7pPr lvl="6" algn="ctr">
              <a:spcBef>
                <a:spcPts val="0"/>
              </a:spcBef>
              <a:spcAft>
                <a:spcPts val="0"/>
              </a:spcAft>
              <a:buSzPts val="12000"/>
              <a:buNone/>
              <a:defRPr sz="19352"/>
            </a:lvl7pPr>
            <a:lvl8pPr lvl="7" algn="ctr">
              <a:spcBef>
                <a:spcPts val="0"/>
              </a:spcBef>
              <a:spcAft>
                <a:spcPts val="0"/>
              </a:spcAft>
              <a:buSzPts val="12000"/>
              <a:buNone/>
              <a:defRPr sz="19352"/>
            </a:lvl8pPr>
            <a:lvl9pPr lvl="8" algn="ctr">
              <a:spcBef>
                <a:spcPts val="0"/>
              </a:spcBef>
              <a:spcAft>
                <a:spcPts val="0"/>
              </a:spcAft>
              <a:buSzPts val="12000"/>
              <a:buNone/>
              <a:defRPr sz="19352"/>
            </a:lvl9pPr>
          </a:lstStyle>
          <a:p>
            <a:r>
              <a:rPr lang="en-US"/>
              <a:t>Click to edit Master title style</a:t>
            </a:r>
            <a:endParaRPr/>
          </a:p>
        </p:txBody>
      </p:sp>
      <p:sp>
        <p:nvSpPr>
          <p:cNvPr id="203" name="Google Shape;203;p11"/>
          <p:cNvSpPr txBox="1">
            <a:spLocks noGrp="1"/>
          </p:cNvSpPr>
          <p:nvPr>
            <p:ph type="body" idx="1"/>
          </p:nvPr>
        </p:nvSpPr>
        <p:spPr>
          <a:xfrm>
            <a:off x="930245" y="4203244"/>
            <a:ext cx="10332196" cy="1734308"/>
          </a:xfrm>
          <a:prstGeom prst="rect">
            <a:avLst/>
          </a:prstGeom>
        </p:spPr>
        <p:txBody>
          <a:bodyPr spcFirstLastPara="1">
            <a:noAutofit/>
          </a:bodyPr>
          <a:lstStyle>
            <a:lvl1pPr marL="737282" lvl="0" indent="-532482" algn="ctr">
              <a:spcBef>
                <a:spcPts val="0"/>
              </a:spcBef>
              <a:spcAft>
                <a:spcPts val="0"/>
              </a:spcAft>
              <a:buSzPts val="1600"/>
              <a:buChar char="●"/>
              <a:defRPr/>
            </a:lvl1pPr>
            <a:lvl2pPr marL="1474565" lvl="1" indent="-532482" algn="ctr">
              <a:spcBef>
                <a:spcPts val="0"/>
              </a:spcBef>
              <a:spcAft>
                <a:spcPts val="0"/>
              </a:spcAft>
              <a:buSzPts val="1600"/>
              <a:buChar char="○"/>
              <a:defRPr/>
            </a:lvl2pPr>
            <a:lvl3pPr marL="2211847" lvl="2" indent="-532482" algn="ctr">
              <a:spcBef>
                <a:spcPts val="0"/>
              </a:spcBef>
              <a:spcAft>
                <a:spcPts val="0"/>
              </a:spcAft>
              <a:buSzPts val="1600"/>
              <a:buChar char="■"/>
              <a:defRPr/>
            </a:lvl3pPr>
            <a:lvl4pPr marL="2949131" lvl="3" indent="-532482" algn="ctr">
              <a:spcBef>
                <a:spcPts val="0"/>
              </a:spcBef>
              <a:spcAft>
                <a:spcPts val="0"/>
              </a:spcAft>
              <a:buSzPts val="1600"/>
              <a:buChar char="●"/>
              <a:defRPr/>
            </a:lvl4pPr>
            <a:lvl5pPr marL="3686413" lvl="4" indent="-532482" algn="ctr">
              <a:spcBef>
                <a:spcPts val="0"/>
              </a:spcBef>
              <a:spcAft>
                <a:spcPts val="0"/>
              </a:spcAft>
              <a:buSzPts val="1600"/>
              <a:buChar char="○"/>
              <a:defRPr/>
            </a:lvl5pPr>
            <a:lvl6pPr marL="4423696" lvl="5" indent="-532482" algn="ctr">
              <a:spcBef>
                <a:spcPts val="0"/>
              </a:spcBef>
              <a:spcAft>
                <a:spcPts val="0"/>
              </a:spcAft>
              <a:buSzPts val="1600"/>
              <a:buChar char="■"/>
              <a:defRPr/>
            </a:lvl6pPr>
            <a:lvl7pPr marL="5160978" lvl="6" indent="-532482" algn="ctr">
              <a:spcBef>
                <a:spcPts val="0"/>
              </a:spcBef>
              <a:spcAft>
                <a:spcPts val="0"/>
              </a:spcAft>
              <a:buSzPts val="1600"/>
              <a:buChar char="●"/>
              <a:defRPr/>
            </a:lvl7pPr>
            <a:lvl8pPr marL="5898261" lvl="7" indent="-532482" algn="ctr">
              <a:spcBef>
                <a:spcPts val="0"/>
              </a:spcBef>
              <a:spcAft>
                <a:spcPts val="0"/>
              </a:spcAft>
              <a:buSzPts val="1600"/>
              <a:buChar char="○"/>
              <a:defRPr/>
            </a:lvl8pPr>
            <a:lvl9pPr marL="6635543" lvl="8" indent="-532482"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296404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rgbClr val="D9EEFC"/>
        </a:solidFill>
        <a:effectLst/>
      </p:bgPr>
    </p:bg>
    <p:spTree>
      <p:nvGrpSpPr>
        <p:cNvPr id="1" name="Shape 314"/>
        <p:cNvGrpSpPr/>
        <p:nvPr/>
      </p:nvGrpSpPr>
      <p:grpSpPr>
        <a:xfrm>
          <a:off x="0" y="0"/>
          <a:ext cx="0" cy="0"/>
          <a:chOff x="0" y="0"/>
          <a:chExt cx="0" cy="0"/>
        </a:xfrm>
      </p:grpSpPr>
      <p:sp>
        <p:nvSpPr>
          <p:cNvPr id="2" name="Google Shape;315;p28">
            <a:extLst>
              <a:ext uri="{FF2B5EF4-FFF2-40B4-BE49-F238E27FC236}">
                <a16:creationId xmlns:a16="http://schemas.microsoft.com/office/drawing/2014/main" id="{C8B9C336-E6C2-40FC-879D-673EA9F61FD8}"/>
              </a:ext>
            </a:extLst>
          </p:cNvPr>
          <p:cNvSpPr/>
          <p:nvPr/>
        </p:nvSpPr>
        <p:spPr>
          <a:xfrm>
            <a:off x="-2010883" y="4334274"/>
            <a:ext cx="1627711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 name="Google Shape;316;p28">
            <a:extLst>
              <a:ext uri="{FF2B5EF4-FFF2-40B4-BE49-F238E27FC236}">
                <a16:creationId xmlns:a16="http://schemas.microsoft.com/office/drawing/2014/main" id="{BE3F5852-DB45-4F71-9C8D-90FB37B683A3}"/>
              </a:ext>
            </a:extLst>
          </p:cNvPr>
          <p:cNvSpPr/>
          <p:nvPr/>
        </p:nvSpPr>
        <p:spPr>
          <a:xfrm>
            <a:off x="-2074235" y="5631898"/>
            <a:ext cx="16279162"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Tree>
    <p:extLst>
      <p:ext uri="{BB962C8B-B14F-4D97-AF65-F5344CB8AC3E}">
        <p14:creationId xmlns:p14="http://schemas.microsoft.com/office/powerpoint/2010/main" val="41220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a:extLst>
              <a:ext uri="{FF2B5EF4-FFF2-40B4-BE49-F238E27FC236}">
                <a16:creationId xmlns:a16="http://schemas.microsoft.com/office/drawing/2014/main" id="{6F172A6F-3667-4A3B-8D70-FCE0E7E8117F}"/>
              </a:ext>
            </a:extLst>
          </p:cNvPr>
          <p:cNvSpPr/>
          <p:nvPr/>
        </p:nvSpPr>
        <p:spPr>
          <a:xfrm>
            <a:off x="6958391" y="-275874"/>
            <a:ext cx="6841907"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359;p37">
            <a:extLst>
              <a:ext uri="{FF2B5EF4-FFF2-40B4-BE49-F238E27FC236}">
                <a16:creationId xmlns:a16="http://schemas.microsoft.com/office/drawing/2014/main" id="{73CC34BC-3FDB-4434-A742-CC147C91F7D0}"/>
              </a:ext>
            </a:extLst>
          </p:cNvPr>
          <p:cNvSpPr/>
          <p:nvPr/>
        </p:nvSpPr>
        <p:spPr>
          <a:xfrm>
            <a:off x="-2039493" y="-1181145"/>
            <a:ext cx="6843951"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360;p37">
            <a:extLst>
              <a:ext uri="{FF2B5EF4-FFF2-40B4-BE49-F238E27FC236}">
                <a16:creationId xmlns:a16="http://schemas.microsoft.com/office/drawing/2014/main" id="{EAC08D94-1C1F-40F4-9914-C243A2A42E7F}"/>
              </a:ext>
            </a:extLst>
          </p:cNvPr>
          <p:cNvSpPr/>
          <p:nvPr/>
        </p:nvSpPr>
        <p:spPr>
          <a:xfrm>
            <a:off x="913481" y="204350"/>
            <a:ext cx="3343297"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361;p37">
            <a:extLst>
              <a:ext uri="{FF2B5EF4-FFF2-40B4-BE49-F238E27FC236}">
                <a16:creationId xmlns:a16="http://schemas.microsoft.com/office/drawing/2014/main" id="{E5B51726-5E99-4E30-8646-8273543637F8}"/>
              </a:ext>
            </a:extLst>
          </p:cNvPr>
          <p:cNvSpPr/>
          <p:nvPr/>
        </p:nvSpPr>
        <p:spPr>
          <a:xfrm>
            <a:off x="2670961" y="3034605"/>
            <a:ext cx="2750659"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362;p37">
            <a:extLst>
              <a:ext uri="{FF2B5EF4-FFF2-40B4-BE49-F238E27FC236}">
                <a16:creationId xmlns:a16="http://schemas.microsoft.com/office/drawing/2014/main" id="{95794A65-2109-44EA-AC89-5D1A5A1634AD}"/>
              </a:ext>
            </a:extLst>
          </p:cNvPr>
          <p:cNvSpPr/>
          <p:nvPr/>
        </p:nvSpPr>
        <p:spPr>
          <a:xfrm>
            <a:off x="329017" y="5294720"/>
            <a:ext cx="24195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56" name="Google Shape;356;p37"/>
          <p:cNvSpPr txBox="1">
            <a:spLocks noGrp="1"/>
          </p:cNvSpPr>
          <p:nvPr>
            <p:ph type="title"/>
          </p:nvPr>
        </p:nvSpPr>
        <p:spPr>
          <a:xfrm>
            <a:off x="3320670" y="2495312"/>
            <a:ext cx="5917244"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3320731" y="3381243"/>
            <a:ext cx="5917244"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36719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a:extLst>
              <a:ext uri="{FF2B5EF4-FFF2-40B4-BE49-F238E27FC236}">
                <a16:creationId xmlns:a16="http://schemas.microsoft.com/office/drawing/2014/main" id="{9EAC4F93-43BE-4905-BA3D-DE501D36CD39}"/>
              </a:ext>
            </a:extLst>
          </p:cNvPr>
          <p:cNvSpPr/>
          <p:nvPr/>
        </p:nvSpPr>
        <p:spPr>
          <a:xfrm>
            <a:off x="6944087" y="-884838"/>
            <a:ext cx="5840552"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 name="Google Shape;398;p44">
            <a:extLst>
              <a:ext uri="{FF2B5EF4-FFF2-40B4-BE49-F238E27FC236}">
                <a16:creationId xmlns:a16="http://schemas.microsoft.com/office/drawing/2014/main" id="{E52B928C-E090-4504-940E-7454FCBB8414}"/>
              </a:ext>
            </a:extLst>
          </p:cNvPr>
          <p:cNvSpPr/>
          <p:nvPr/>
        </p:nvSpPr>
        <p:spPr>
          <a:xfrm>
            <a:off x="94005" y="3572046"/>
            <a:ext cx="1237387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 name="Google Shape;399;p44">
            <a:extLst>
              <a:ext uri="{FF2B5EF4-FFF2-40B4-BE49-F238E27FC236}">
                <a16:creationId xmlns:a16="http://schemas.microsoft.com/office/drawing/2014/main" id="{490C2D02-73A3-4161-A806-B27D18E238A0}"/>
              </a:ext>
            </a:extLst>
          </p:cNvPr>
          <p:cNvSpPr/>
          <p:nvPr/>
        </p:nvSpPr>
        <p:spPr>
          <a:xfrm>
            <a:off x="-294275" y="-582399"/>
            <a:ext cx="6596677"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Tree>
    <p:extLst>
      <p:ext uri="{BB962C8B-B14F-4D97-AF65-F5344CB8AC3E}">
        <p14:creationId xmlns:p14="http://schemas.microsoft.com/office/powerpoint/2010/main" val="101646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a:extLst>
              <a:ext uri="{FF2B5EF4-FFF2-40B4-BE49-F238E27FC236}">
                <a16:creationId xmlns:a16="http://schemas.microsoft.com/office/drawing/2014/main" id="{EF3C1BA9-E248-4317-84BA-0DE88603F9B1}"/>
              </a:ext>
            </a:extLst>
          </p:cNvPr>
          <p:cNvSpPr/>
          <p:nvPr/>
        </p:nvSpPr>
        <p:spPr>
          <a:xfrm>
            <a:off x="6958391" y="-275874"/>
            <a:ext cx="6841907"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 name="Google Shape;402;p45">
            <a:extLst>
              <a:ext uri="{FF2B5EF4-FFF2-40B4-BE49-F238E27FC236}">
                <a16:creationId xmlns:a16="http://schemas.microsoft.com/office/drawing/2014/main" id="{86BF3A50-0A38-45C3-BE1C-C8A23AE78E82}"/>
              </a:ext>
            </a:extLst>
          </p:cNvPr>
          <p:cNvSpPr/>
          <p:nvPr/>
        </p:nvSpPr>
        <p:spPr>
          <a:xfrm>
            <a:off x="-2039493" y="-1181145"/>
            <a:ext cx="6843951"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 name="Google Shape;403;p45">
            <a:extLst>
              <a:ext uri="{FF2B5EF4-FFF2-40B4-BE49-F238E27FC236}">
                <a16:creationId xmlns:a16="http://schemas.microsoft.com/office/drawing/2014/main" id="{863D6277-03D2-4A18-A531-3C41E4215201}"/>
              </a:ext>
            </a:extLst>
          </p:cNvPr>
          <p:cNvSpPr/>
          <p:nvPr/>
        </p:nvSpPr>
        <p:spPr>
          <a:xfrm>
            <a:off x="913481" y="204350"/>
            <a:ext cx="3343297"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404;p45">
            <a:extLst>
              <a:ext uri="{FF2B5EF4-FFF2-40B4-BE49-F238E27FC236}">
                <a16:creationId xmlns:a16="http://schemas.microsoft.com/office/drawing/2014/main" id="{DFAB2A22-68AB-4D45-BF5D-35234C48C990}"/>
              </a:ext>
            </a:extLst>
          </p:cNvPr>
          <p:cNvSpPr/>
          <p:nvPr/>
        </p:nvSpPr>
        <p:spPr>
          <a:xfrm>
            <a:off x="2670961" y="3034605"/>
            <a:ext cx="2750659"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405;p45">
            <a:extLst>
              <a:ext uri="{FF2B5EF4-FFF2-40B4-BE49-F238E27FC236}">
                <a16:creationId xmlns:a16="http://schemas.microsoft.com/office/drawing/2014/main" id="{85D5FE05-9F0E-446D-B1B3-155A4E38276C}"/>
              </a:ext>
            </a:extLst>
          </p:cNvPr>
          <p:cNvSpPr/>
          <p:nvPr/>
        </p:nvSpPr>
        <p:spPr>
          <a:xfrm>
            <a:off x="329017" y="5294720"/>
            <a:ext cx="24195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Tree>
    <p:extLst>
      <p:ext uri="{BB962C8B-B14F-4D97-AF65-F5344CB8AC3E}">
        <p14:creationId xmlns:p14="http://schemas.microsoft.com/office/powerpoint/2010/main" val="57158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83389E6C-F97D-44DE-8E7C-9D57F8ED63DE}"/>
              </a:ext>
            </a:extLst>
          </p:cNvPr>
          <p:cNvSpPr txBox="1">
            <a:spLocks noGrp="1"/>
          </p:cNvSpPr>
          <p:nvPr>
            <p:ph type="title"/>
          </p:nvPr>
        </p:nvSpPr>
        <p:spPr bwMode="auto">
          <a:xfrm>
            <a:off x="825607" y="592617"/>
            <a:ext cx="10540787"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en-US">
              <a:sym typeface="Arial" panose="020B0604020202020204" pitchFamily="34" charset="0"/>
            </a:endParaRPr>
          </a:p>
        </p:txBody>
      </p:sp>
      <p:sp>
        <p:nvSpPr>
          <p:cNvPr id="1027" name="Google Shape;7;p1">
            <a:extLst>
              <a:ext uri="{FF2B5EF4-FFF2-40B4-BE49-F238E27FC236}">
                <a16:creationId xmlns:a16="http://schemas.microsoft.com/office/drawing/2014/main" id="{3B96C3D2-1388-4C74-B918-4E4569BEE988}"/>
              </a:ext>
            </a:extLst>
          </p:cNvPr>
          <p:cNvSpPr txBox="1">
            <a:spLocks noGrp="1"/>
          </p:cNvSpPr>
          <p:nvPr>
            <p:ph type="body" idx="1"/>
          </p:nvPr>
        </p:nvSpPr>
        <p:spPr bwMode="auto">
          <a:xfrm>
            <a:off x="825607" y="1914764"/>
            <a:ext cx="10540787"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en-US">
              <a:sym typeface="Arial" panose="020B0604020202020204" pitchFamily="34" charset="0"/>
            </a:endParaRPr>
          </a:p>
        </p:txBody>
      </p:sp>
      <p:sp>
        <p:nvSpPr>
          <p:cNvPr id="2" name="Rounded Rectangle 1">
            <a:extLst>
              <a:ext uri="{FF2B5EF4-FFF2-40B4-BE49-F238E27FC236}">
                <a16:creationId xmlns:a16="http://schemas.microsoft.com/office/drawing/2014/main" id="{FA73C41F-1864-4CF0-8237-BC669DA47582}"/>
              </a:ext>
            </a:extLst>
          </p:cNvPr>
          <p:cNvSpPr/>
          <p:nvPr userDrawn="1"/>
        </p:nvSpPr>
        <p:spPr>
          <a:xfrm>
            <a:off x="4723310" y="6401954"/>
            <a:ext cx="3278007"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x-none" sz="2317" kern="0">
                <a:ln>
                  <a:solidFill>
                    <a:schemeClr val="accent1">
                      <a:lumMod val="50000"/>
                    </a:schemeClr>
                  </a:solidFill>
                </a:ln>
                <a:solidFill>
                  <a:schemeClr val="accent1">
                    <a:lumMod val="50000"/>
                  </a:schemeClr>
                </a:solidFill>
                <a:sym typeface="Arial"/>
              </a:rPr>
              <a:t>GVTH: LÊ VĂN DIÊN</a:t>
            </a:r>
          </a:p>
        </p:txBody>
      </p:sp>
    </p:spTree>
    <p:extLst>
      <p:ext uri="{BB962C8B-B14F-4D97-AF65-F5344CB8AC3E}">
        <p14:creationId xmlns:p14="http://schemas.microsoft.com/office/powerpoint/2010/main" val="12144052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41381" indent="-441381"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1pPr>
      <a:lvl2pPr marL="956325" lvl="1" indent="-367817"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2pPr>
      <a:lvl3pPr marL="1471270" lvl="2" indent="-294254"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3pPr>
      <a:lvl4pPr marL="2059777" lvl="3" indent="-294254"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4pPr>
      <a:lvl5pPr marL="2648285" lvl="4" indent="-294254"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26175-2A41-4624-864C-28771B04D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FA3897A-83FF-4B69-A506-DAA0012C0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83EB127-7E80-4F36-B6E6-C32A34377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6EF2E-7E1D-4351-BB67-ED4A9DE5CCEA}" type="datetimeFigureOut">
              <a:rPr lang="vi-VN" smtClean="0"/>
              <a:t>20/02/2025</a:t>
            </a:fld>
            <a:endParaRPr lang="vi-VN"/>
          </a:p>
        </p:txBody>
      </p:sp>
      <p:sp>
        <p:nvSpPr>
          <p:cNvPr id="5" name="Footer Placeholder 4">
            <a:extLst>
              <a:ext uri="{FF2B5EF4-FFF2-40B4-BE49-F238E27FC236}">
                <a16:creationId xmlns:a16="http://schemas.microsoft.com/office/drawing/2014/main" id="{60CC5317-80F1-4082-8550-7AD0313B0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31B566F-78D8-4198-8860-02670505C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2600D-2EA7-4ACD-931F-58BE857D4B69}" type="slidenum">
              <a:rPr lang="vi-VN" smtClean="0"/>
              <a:t>‹#›</a:t>
            </a:fld>
            <a:endParaRPr lang="vi-VN"/>
          </a:p>
        </p:txBody>
      </p:sp>
    </p:spTree>
    <p:extLst>
      <p:ext uri="{BB962C8B-B14F-4D97-AF65-F5344CB8AC3E}">
        <p14:creationId xmlns:p14="http://schemas.microsoft.com/office/powerpoint/2010/main" val="18750058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20/02/25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021476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B49F5-E295-4CA3-AAB8-6147C82D97E7}" type="datetimeFigureOut">
              <a:rPr lang="zh-CN" altLang="en-US" smtClean="0"/>
              <a:t>2025/2/20</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6720F-DE09-42D1-B462-60045231D8FD}" type="slidenum">
              <a:rPr lang="zh-CN" altLang="en-US" smtClean="0"/>
              <a:t>‹#›</a:t>
            </a:fld>
            <a:endParaRPr lang="zh-CN" altLang="en-US"/>
          </a:p>
        </p:txBody>
      </p:sp>
    </p:spTree>
    <p:extLst>
      <p:ext uri="{BB962C8B-B14F-4D97-AF65-F5344CB8AC3E}">
        <p14:creationId xmlns:p14="http://schemas.microsoft.com/office/powerpoint/2010/main" val="26643372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3.png"/><Relationship Id="rId1" Type="http://schemas.openxmlformats.org/officeDocument/2006/relationships/slideLayout" Target="../slideLayouts/slideLayout28.xml"/><Relationship Id="rId5" Type="http://schemas.openxmlformats.org/officeDocument/2006/relationships/image" Target="../media/image20.png"/><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gif"/><Relationship Id="rId7" Type="http://schemas.openxmlformats.org/officeDocument/2006/relationships/image" Target="../media/image9.gif"/><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gif"/><Relationship Id="rId5" Type="http://schemas.openxmlformats.org/officeDocument/2006/relationships/image" Target="../media/image3.gif"/><Relationship Id="rId4" Type="http://schemas.openxmlformats.org/officeDocument/2006/relationships/image" Target="../media/image7.jpe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8.gi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FFF924E-9207-4573-B338-38ED28D97951}"/>
              </a:ext>
            </a:extLst>
          </p:cNvPr>
          <p:cNvSpPr/>
          <p:nvPr/>
        </p:nvSpPr>
        <p:spPr>
          <a:xfrm>
            <a:off x="310393" y="215290"/>
            <a:ext cx="2181138" cy="1840013"/>
          </a:xfrm>
          <a:custGeom>
            <a:avLst/>
            <a:gdLst/>
            <a:ahLst/>
            <a:cxnLst/>
            <a:rect l="l" t="t" r="r" b="b"/>
            <a:pathLst>
              <a:path w="4148820" h="3780612">
                <a:moveTo>
                  <a:pt x="0" y="0"/>
                </a:moveTo>
                <a:lnTo>
                  <a:pt x="4148820" y="0"/>
                </a:lnTo>
                <a:lnTo>
                  <a:pt x="4148820" y="3780612"/>
                </a:lnTo>
                <a:lnTo>
                  <a:pt x="0" y="3780612"/>
                </a:lnTo>
                <a:lnTo>
                  <a:pt x="0" y="0"/>
                </a:lnTo>
                <a:close/>
              </a:path>
            </a:pathLst>
          </a:custGeom>
          <a:blipFill>
            <a:blip r:embed="rId2"/>
            <a:stretch>
              <a:fillRect/>
            </a:stretch>
          </a:blipFill>
        </p:spPr>
      </p:sp>
      <p:sp>
        <p:nvSpPr>
          <p:cNvPr id="8" name="Rectangle 7">
            <a:extLst>
              <a:ext uri="{FF2B5EF4-FFF2-40B4-BE49-F238E27FC236}">
                <a16:creationId xmlns:a16="http://schemas.microsoft.com/office/drawing/2014/main" id="{55645528-1BCC-4D82-BF6B-6C7D60F0B02E}"/>
              </a:ext>
            </a:extLst>
          </p:cNvPr>
          <p:cNvSpPr/>
          <p:nvPr/>
        </p:nvSpPr>
        <p:spPr>
          <a:xfrm>
            <a:off x="4201264" y="1355435"/>
            <a:ext cx="43204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ea typeface="+mn-ea"/>
                <a:cs typeface="+mn-cs"/>
              </a:rPr>
              <a:t>KHỞI ĐỘNG</a:t>
            </a:r>
            <a:endParaRPr kumimoji="0" lang="en-US" sz="5400" b="1" i="0" u="none" strike="noStrike" kern="1200" cap="none" spc="0" normalizeH="0" baseline="0" noProof="0">
              <a:ln w="6600">
                <a:solidFill>
                  <a:srgbClr val="ED7D31"/>
                </a:solidFill>
                <a:prstDash val="solid"/>
              </a:ln>
              <a:solidFill>
                <a:srgbClr val="FF0000"/>
              </a:solidFill>
              <a:effectLst>
                <a:outerShdw dist="38100" dir="2700000" algn="tl" rotWithShape="0">
                  <a:srgbClr val="ED7D31"/>
                </a:outerShdw>
              </a:effectLst>
              <a:uLnTx/>
              <a:uFillTx/>
              <a:latin typeface="Calibri Light" panose="020F0302020204030204"/>
              <a:ea typeface="+mn-ea"/>
              <a:cs typeface="+mn-cs"/>
            </a:endParaRPr>
          </a:p>
        </p:txBody>
      </p:sp>
      <p:pic>
        <p:nvPicPr>
          <p:cNvPr id="9" name="图片 1">
            <a:extLst>
              <a:ext uri="{FF2B5EF4-FFF2-40B4-BE49-F238E27FC236}">
                <a16:creationId xmlns:a16="http://schemas.microsoft.com/office/drawing/2014/main" id="{501AF30D-ECD4-4554-B978-04C76AD84C94}"/>
              </a:ext>
            </a:extLst>
          </p:cNvPr>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flipH="1">
            <a:off x="8167630" y="3125183"/>
            <a:ext cx="2181138" cy="25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6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F3">
            <a:alpha val="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573377-C4B8-4915-AF5A-549E0012FD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972" y="288135"/>
            <a:ext cx="453658" cy="40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A7A6955-3DB2-436F-A170-B2993FA0BFE0}"/>
              </a:ext>
            </a:extLst>
          </p:cNvPr>
          <p:cNvSpPr/>
          <p:nvPr/>
        </p:nvSpPr>
        <p:spPr>
          <a:xfrm>
            <a:off x="1583489" y="1039225"/>
            <a:ext cx="1505540"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sym typeface="Arial" panose="020B0604020202020204" pitchFamily="34" charset="0"/>
              </a:rPr>
              <a:t>Câu 3:</a:t>
            </a:r>
            <a:endParaRPr lang="en-US"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Arial"/>
              <a:cs typeface="Arial" panose="020B0604020202020204" pitchFamily="34" charset="0"/>
              <a:sym typeface="Arial" panose="020B0604020202020204" pitchFamily="34" charset="0"/>
            </a:endParaRPr>
          </a:p>
        </p:txBody>
      </p:sp>
      <p:pic>
        <p:nvPicPr>
          <p:cNvPr id="21516" name="Picture 2">
            <a:extLst>
              <a:ext uri="{FF2B5EF4-FFF2-40B4-BE49-F238E27FC236}">
                <a16:creationId xmlns:a16="http://schemas.microsoft.com/office/drawing/2014/main" id="{CFA5C22C-A8D2-40F8-8648-BCA241868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91" y="1990373"/>
            <a:ext cx="9226422" cy="188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611B9D8-54E1-429A-8CBA-42F7DCC2B745}"/>
              </a:ext>
            </a:extLst>
          </p:cNvPr>
          <p:cNvSpPr txBox="1"/>
          <p:nvPr/>
        </p:nvSpPr>
        <p:spPr>
          <a:xfrm>
            <a:off x="2135690" y="2660642"/>
            <a:ext cx="10479089" cy="646972"/>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Tuổi   hồng  ơi,     chứa     chan    bao    niềm   vui       tháng  ngày.            Tuổi  hồng </a:t>
            </a:r>
          </a:p>
          <a:p>
            <a:pPr defTabSz="1177016" eaLnBrk="0" fontAlgn="base" hangingPunct="0">
              <a:spcBef>
                <a:spcPct val="0"/>
              </a:spcBef>
              <a:spcAft>
                <a:spcPct val="0"/>
              </a:spcAft>
              <a:defRPr/>
            </a:pPr>
            <a:endPar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endParaRPr>
          </a:p>
        </p:txBody>
      </p:sp>
      <p:sp>
        <p:nvSpPr>
          <p:cNvPr id="15" name="TextBox 14">
            <a:extLst>
              <a:ext uri="{FF2B5EF4-FFF2-40B4-BE49-F238E27FC236}">
                <a16:creationId xmlns:a16="http://schemas.microsoft.com/office/drawing/2014/main" id="{FC5AD0BE-8DA8-426E-8AA5-A56D112A728F}"/>
              </a:ext>
            </a:extLst>
          </p:cNvPr>
          <p:cNvSpPr txBox="1"/>
          <p:nvPr/>
        </p:nvSpPr>
        <p:spPr>
          <a:xfrm>
            <a:off x="1618683" y="3672178"/>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ơi,                êm       đềm     như      những   áng        mây.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F3">
            <a:alpha val="9019"/>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6633A8-131C-4580-8DA6-5101F45E34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972" y="288135"/>
            <a:ext cx="453658" cy="40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6545CD61-4998-48E9-A80F-107302C2077B}"/>
              </a:ext>
            </a:extLst>
          </p:cNvPr>
          <p:cNvSpPr/>
          <p:nvPr/>
        </p:nvSpPr>
        <p:spPr>
          <a:xfrm>
            <a:off x="1326838" y="1114825"/>
            <a:ext cx="1505540"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sym typeface="Arial" panose="020B0604020202020204" pitchFamily="34" charset="0"/>
              </a:rPr>
              <a:t>Câu 4:</a:t>
            </a:r>
            <a:endParaRPr lang="en-US"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Arial"/>
              <a:cs typeface="Arial" panose="020B0604020202020204" pitchFamily="34" charset="0"/>
              <a:sym typeface="Arial" panose="020B0604020202020204" pitchFamily="34" charset="0"/>
            </a:endParaRPr>
          </a:p>
        </p:txBody>
      </p:sp>
      <p:pic>
        <p:nvPicPr>
          <p:cNvPr id="22540" name="Picture 2">
            <a:extLst>
              <a:ext uri="{FF2B5EF4-FFF2-40B4-BE49-F238E27FC236}">
                <a16:creationId xmlns:a16="http://schemas.microsoft.com/office/drawing/2014/main" id="{A5C607EC-38C8-4866-9BB3-AFEF10C51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30" y="1990373"/>
            <a:ext cx="9927343" cy="188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37C86F1-5125-457C-8FCE-7CF57D8B7984}"/>
              </a:ext>
            </a:extLst>
          </p:cNvPr>
          <p:cNvSpPr txBox="1"/>
          <p:nvPr/>
        </p:nvSpPr>
        <p:spPr>
          <a:xfrm>
            <a:off x="2080515" y="2746469"/>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Và   em          sẽ                   tô               hồng  thêm    bao      ước             mơ,           đem  </a:t>
            </a:r>
          </a:p>
        </p:txBody>
      </p:sp>
      <p:sp>
        <p:nvSpPr>
          <p:cNvPr id="15" name="TextBox 14">
            <a:extLst>
              <a:ext uri="{FF2B5EF4-FFF2-40B4-BE49-F238E27FC236}">
                <a16:creationId xmlns:a16="http://schemas.microsoft.com/office/drawing/2014/main" id="{CD1B09CD-F072-4F02-B59C-73A238DC22C7}"/>
              </a:ext>
            </a:extLst>
          </p:cNvPr>
          <p:cNvSpPr txBox="1"/>
          <p:nvPr/>
        </p:nvSpPr>
        <p:spPr>
          <a:xfrm>
            <a:off x="1543074" y="3786614"/>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lòng         tin      yêu    cuộc         sống,   thiết         tha       tuổi     hồng     mến       thương.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F3">
            <a:alpha val="0"/>
          </a:srgbClr>
        </a:solid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E038D9A8-EB28-4D17-86C4-674BD69FD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115" y="1416149"/>
            <a:ext cx="9124245" cy="388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E44513E-546C-4028-A6EF-357B637152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972" y="288135"/>
            <a:ext cx="453658" cy="40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99DF61B7-963C-4CCF-8AE1-3FE2379E21AF}"/>
              </a:ext>
            </a:extLst>
          </p:cNvPr>
          <p:cNvSpPr/>
          <p:nvPr/>
        </p:nvSpPr>
        <p:spPr>
          <a:xfrm>
            <a:off x="1558227" y="466762"/>
            <a:ext cx="2678938"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sym typeface="Arial" panose="020B0604020202020204" pitchFamily="34" charset="0"/>
              </a:rPr>
              <a:t>Nối câu 3+4:</a:t>
            </a:r>
            <a:endParaRPr lang="en-US"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Arial"/>
              <a:cs typeface="Arial" panose="020B0604020202020204" pitchFamily="34" charset="0"/>
              <a:sym typeface="Arial" panose="020B0604020202020204" pitchFamily="34" charset="0"/>
            </a:endParaRPr>
          </a:p>
        </p:txBody>
      </p:sp>
      <p:sp>
        <p:nvSpPr>
          <p:cNvPr id="14" name="TextBox 13">
            <a:extLst>
              <a:ext uri="{FF2B5EF4-FFF2-40B4-BE49-F238E27FC236}">
                <a16:creationId xmlns:a16="http://schemas.microsoft.com/office/drawing/2014/main" id="{D5F85699-9A0C-4A86-A831-EE1204B4B4AD}"/>
              </a:ext>
            </a:extLst>
          </p:cNvPr>
          <p:cNvSpPr txBox="1"/>
          <p:nvPr/>
        </p:nvSpPr>
        <p:spPr>
          <a:xfrm>
            <a:off x="2135690" y="2094592"/>
            <a:ext cx="10479089" cy="646972"/>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Tuổi   hồng  ơi,     chứa     chan    bao   niềm   vui       tháng ngày.            Tuổi  hồng </a:t>
            </a:r>
          </a:p>
          <a:p>
            <a:pPr defTabSz="1177016" eaLnBrk="0" fontAlgn="base" hangingPunct="0">
              <a:spcBef>
                <a:spcPct val="0"/>
              </a:spcBef>
              <a:spcAft>
                <a:spcPct val="0"/>
              </a:spcAft>
              <a:defRPr/>
            </a:pPr>
            <a:endPar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endParaRPr>
          </a:p>
        </p:txBody>
      </p:sp>
      <p:sp>
        <p:nvSpPr>
          <p:cNvPr id="15" name="TextBox 14">
            <a:extLst>
              <a:ext uri="{FF2B5EF4-FFF2-40B4-BE49-F238E27FC236}">
                <a16:creationId xmlns:a16="http://schemas.microsoft.com/office/drawing/2014/main" id="{5730A6B8-093B-42C6-86D5-AFB87B1F8655}"/>
              </a:ext>
            </a:extLst>
          </p:cNvPr>
          <p:cNvSpPr txBox="1"/>
          <p:nvPr/>
        </p:nvSpPr>
        <p:spPr>
          <a:xfrm>
            <a:off x="1618683" y="3104083"/>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ơi,               êm       đềm     như      những   áng        mây.                                 Và   em </a:t>
            </a:r>
          </a:p>
        </p:txBody>
      </p:sp>
      <p:sp>
        <p:nvSpPr>
          <p:cNvPr id="16" name="TextBox 15">
            <a:extLst>
              <a:ext uri="{FF2B5EF4-FFF2-40B4-BE49-F238E27FC236}">
                <a16:creationId xmlns:a16="http://schemas.microsoft.com/office/drawing/2014/main" id="{999DA412-C3AF-41ED-B3BD-24596C8FDA4D}"/>
              </a:ext>
            </a:extLst>
          </p:cNvPr>
          <p:cNvSpPr txBox="1"/>
          <p:nvPr/>
        </p:nvSpPr>
        <p:spPr>
          <a:xfrm>
            <a:off x="2135690" y="4105401"/>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sẽ                        tô               hồng    thêm      bao       ước             mơ,                đem  </a:t>
            </a:r>
          </a:p>
        </p:txBody>
      </p:sp>
      <p:sp>
        <p:nvSpPr>
          <p:cNvPr id="19" name="TextBox 18">
            <a:extLst>
              <a:ext uri="{FF2B5EF4-FFF2-40B4-BE49-F238E27FC236}">
                <a16:creationId xmlns:a16="http://schemas.microsoft.com/office/drawing/2014/main" id="{E953A913-0325-45F0-BB8E-955AE758CD0A}"/>
              </a:ext>
            </a:extLst>
          </p:cNvPr>
          <p:cNvSpPr txBox="1"/>
          <p:nvPr/>
        </p:nvSpPr>
        <p:spPr>
          <a:xfrm>
            <a:off x="1618683" y="5184371"/>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lòng      tin     yêu    cuộc        sống,  thiết       tha      tuổi     hồng  mến       thương.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F3">
            <a:alpha val="16078"/>
          </a:srgbClr>
        </a:solidFill>
        <a:effectLst/>
      </p:bgPr>
    </p:bg>
    <p:spTree>
      <p:nvGrpSpPr>
        <p:cNvPr id="1" name=""/>
        <p:cNvGrpSpPr/>
        <p:nvPr/>
      </p:nvGrpSpPr>
      <p:grpSpPr>
        <a:xfrm>
          <a:off x="0" y="0"/>
          <a:ext cx="0" cy="0"/>
          <a:chOff x="0" y="0"/>
          <a:chExt cx="0" cy="0"/>
        </a:xfrm>
      </p:grpSpPr>
      <p:pic>
        <p:nvPicPr>
          <p:cNvPr id="24578" name="Picture 5">
            <a:extLst>
              <a:ext uri="{FF2B5EF4-FFF2-40B4-BE49-F238E27FC236}">
                <a16:creationId xmlns:a16="http://schemas.microsoft.com/office/drawing/2014/main" id="{B4CB65DC-F65E-42D6-9FFC-B1AEA8B7C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679" y="337180"/>
            <a:ext cx="9943691" cy="60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4D03782-630E-409A-BD2C-CB1C7FE45B4D}"/>
              </a:ext>
            </a:extLst>
          </p:cNvPr>
          <p:cNvSpPr/>
          <p:nvPr/>
        </p:nvSpPr>
        <p:spPr>
          <a:xfrm>
            <a:off x="155580" y="0"/>
            <a:ext cx="2390398"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sym typeface="Arial" panose="020B0604020202020204" pitchFamily="34" charset="0"/>
              </a:rPr>
              <a:t>Ghép lời 1:</a:t>
            </a:r>
            <a:endParaRPr lang="en-US"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Arial"/>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7D9D536E-8737-44E1-B73A-858FC93BAC61}"/>
              </a:ext>
            </a:extLst>
          </p:cNvPr>
          <p:cNvSpPr txBox="1"/>
          <p:nvPr/>
        </p:nvSpPr>
        <p:spPr>
          <a:xfrm>
            <a:off x="2573000" y="1056493"/>
            <a:ext cx="10477045"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Bình  minh      lên,                 líu           lo       trên    cành     cây       cao,               gió</a:t>
            </a:r>
          </a:p>
        </p:txBody>
      </p:sp>
      <p:sp>
        <p:nvSpPr>
          <p:cNvPr id="13" name="TextBox 12">
            <a:extLst>
              <a:ext uri="{FF2B5EF4-FFF2-40B4-BE49-F238E27FC236}">
                <a16:creationId xmlns:a16="http://schemas.microsoft.com/office/drawing/2014/main" id="{55115081-A8BC-44A8-A5B2-37F8A10FAE1D}"/>
              </a:ext>
            </a:extLst>
          </p:cNvPr>
          <p:cNvSpPr txBox="1"/>
          <p:nvPr/>
        </p:nvSpPr>
        <p:spPr>
          <a:xfrm>
            <a:off x="1849600" y="1804415"/>
            <a:ext cx="10669135"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xôn     xao     đưa      lời        ca,                 ánh      dương chan    hòa     em         tới       trường. </a:t>
            </a:r>
          </a:p>
        </p:txBody>
      </p:sp>
      <p:sp>
        <p:nvSpPr>
          <p:cNvPr id="14" name="TextBox 13">
            <a:extLst>
              <a:ext uri="{FF2B5EF4-FFF2-40B4-BE49-F238E27FC236}">
                <a16:creationId xmlns:a16="http://schemas.microsoft.com/office/drawing/2014/main" id="{B2CB293E-2CA7-43B2-AB52-0B92E2E531F6}"/>
              </a:ext>
            </a:extLst>
          </p:cNvPr>
          <p:cNvSpPr txBox="1"/>
          <p:nvPr/>
        </p:nvSpPr>
        <p:spPr>
          <a:xfrm>
            <a:off x="2199039" y="2558467"/>
            <a:ext cx="10477047"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Tuổi   hồng    ơi,               biết          bao   gương   mặt   thân         quen,            biết           </a:t>
            </a:r>
          </a:p>
        </p:txBody>
      </p:sp>
      <p:sp>
        <p:nvSpPr>
          <p:cNvPr id="15" name="TextBox 14">
            <a:extLst>
              <a:ext uri="{FF2B5EF4-FFF2-40B4-BE49-F238E27FC236}">
                <a16:creationId xmlns:a16="http://schemas.microsoft.com/office/drawing/2014/main" id="{339A6865-4146-4981-96EE-37D429C656F2}"/>
              </a:ext>
            </a:extLst>
          </p:cNvPr>
          <p:cNvSpPr txBox="1"/>
          <p:nvPr/>
        </p:nvSpPr>
        <p:spPr>
          <a:xfrm>
            <a:off x="1976297" y="3279825"/>
            <a:ext cx="10542437"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bao     nụ     cười      hồn           nhiên,       mến      thương   ôi       tuổi      thần          tiên. </a:t>
            </a:r>
          </a:p>
        </p:txBody>
      </p:sp>
      <p:sp>
        <p:nvSpPr>
          <p:cNvPr id="16" name="TextBox 15">
            <a:extLst>
              <a:ext uri="{FF2B5EF4-FFF2-40B4-BE49-F238E27FC236}">
                <a16:creationId xmlns:a16="http://schemas.microsoft.com/office/drawing/2014/main" id="{957402FF-1531-49A8-84A2-40C39F446837}"/>
              </a:ext>
            </a:extLst>
          </p:cNvPr>
          <p:cNvSpPr txBox="1"/>
          <p:nvPr/>
        </p:nvSpPr>
        <p:spPr>
          <a:xfrm>
            <a:off x="2199038" y="3974616"/>
            <a:ext cx="10479089" cy="646972"/>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Tuổi   hồng   ơi,      chứa      chan     bao    niềm     vui        tháng  ngày.              Tuổi  hồng </a:t>
            </a:r>
          </a:p>
          <a:p>
            <a:pPr defTabSz="1177016" eaLnBrk="0" fontAlgn="base" hangingPunct="0">
              <a:spcBef>
                <a:spcPct val="0"/>
              </a:spcBef>
              <a:spcAft>
                <a:spcPct val="0"/>
              </a:spcAft>
              <a:defRPr/>
            </a:pPr>
            <a:endPar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endParaRPr>
          </a:p>
        </p:txBody>
      </p:sp>
      <p:sp>
        <p:nvSpPr>
          <p:cNvPr id="17" name="TextBox 16">
            <a:extLst>
              <a:ext uri="{FF2B5EF4-FFF2-40B4-BE49-F238E27FC236}">
                <a16:creationId xmlns:a16="http://schemas.microsoft.com/office/drawing/2014/main" id="{246941C0-1642-47E7-B869-0E15A929D24D}"/>
              </a:ext>
            </a:extLst>
          </p:cNvPr>
          <p:cNvSpPr txBox="1"/>
          <p:nvPr/>
        </p:nvSpPr>
        <p:spPr>
          <a:xfrm>
            <a:off x="1592118" y="4749103"/>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ơi,                êm        đềm       như      những     áng         mây.                                      Và    em </a:t>
            </a:r>
          </a:p>
        </p:txBody>
      </p:sp>
      <p:sp>
        <p:nvSpPr>
          <p:cNvPr id="18" name="TextBox 17">
            <a:extLst>
              <a:ext uri="{FF2B5EF4-FFF2-40B4-BE49-F238E27FC236}">
                <a16:creationId xmlns:a16="http://schemas.microsoft.com/office/drawing/2014/main" id="{FB758B18-E1D5-44D8-882F-7195C48C95AB}"/>
              </a:ext>
            </a:extLst>
          </p:cNvPr>
          <p:cNvSpPr txBox="1"/>
          <p:nvPr/>
        </p:nvSpPr>
        <p:spPr>
          <a:xfrm>
            <a:off x="2041689" y="5468417"/>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sẽ                          tô                  hồng     thêm      bao       ước               mơ,                  đem  </a:t>
            </a:r>
          </a:p>
        </p:txBody>
      </p:sp>
      <p:sp>
        <p:nvSpPr>
          <p:cNvPr id="19" name="TextBox 18">
            <a:extLst>
              <a:ext uri="{FF2B5EF4-FFF2-40B4-BE49-F238E27FC236}">
                <a16:creationId xmlns:a16="http://schemas.microsoft.com/office/drawing/2014/main" id="{459E7F85-3A18-41C6-984D-42A14B826AF2}"/>
              </a:ext>
            </a:extLst>
          </p:cNvPr>
          <p:cNvSpPr txBox="1"/>
          <p:nvPr/>
        </p:nvSpPr>
        <p:spPr>
          <a:xfrm>
            <a:off x="1536943" y="6204078"/>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lòng         tin      yêu    cuộc          sống,  thiết         tha       tuổi     hồng   mến       thương. </a:t>
            </a:r>
          </a:p>
        </p:txBody>
      </p:sp>
      <p:sp>
        <p:nvSpPr>
          <p:cNvPr id="20" name="Rectangle 19">
            <a:extLst>
              <a:ext uri="{FF2B5EF4-FFF2-40B4-BE49-F238E27FC236}">
                <a16:creationId xmlns:a16="http://schemas.microsoft.com/office/drawing/2014/main" id="{FFAA1823-CE2B-4DAF-9DE5-135498730E42}"/>
              </a:ext>
            </a:extLst>
          </p:cNvPr>
          <p:cNvSpPr/>
          <p:nvPr/>
        </p:nvSpPr>
        <p:spPr>
          <a:xfrm>
            <a:off x="4424829" y="36783"/>
            <a:ext cx="2655727"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0"/>
                <a:solidFill>
                  <a:srgbClr val="70312E"/>
                </a:solidFill>
                <a:effectLst>
                  <a:outerShdw blurRad="38100" dist="19050" dir="2700000" algn="tl" rotWithShape="0">
                    <a:srgbClr val="70312E">
                      <a:alpha val="40000"/>
                    </a:srgbClr>
                  </a:outerShdw>
                </a:effectLst>
                <a:latin typeface="Times New Roman" panose="02020603050405020304" pitchFamily="18" charset="0"/>
                <a:cs typeface="Arial" panose="020B0604020202020204" pitchFamily="34" charset="0"/>
                <a:sym typeface="Arial" panose="020B0604020202020204" pitchFamily="34" charset="0"/>
              </a:rPr>
              <a:t>Tuổi hồng ơi</a:t>
            </a:r>
            <a:endParaRPr lang="vi-VN" sz="3604" b="1">
              <a:ln w="0"/>
              <a:solidFill>
                <a:srgbClr val="70312E"/>
              </a:solidFill>
              <a:effectLst>
                <a:outerShdw blurRad="38100" dist="19050" dir="2700000" algn="tl" rotWithShape="0">
                  <a:srgbClr val="70312E">
                    <a:alpha val="40000"/>
                  </a:srgb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8B677A5F-941A-4430-92AA-65543A835461}"/>
              </a:ext>
            </a:extLst>
          </p:cNvPr>
          <p:cNvSpPr/>
          <p:nvPr/>
        </p:nvSpPr>
        <p:spPr>
          <a:xfrm>
            <a:off x="7430863" y="363745"/>
            <a:ext cx="3626313" cy="409343"/>
          </a:xfrm>
          <a:prstGeom prst="rect">
            <a:avLst/>
          </a:prstGeom>
          <a:noFill/>
        </p:spPr>
        <p:txBody>
          <a:bodyPr wrap="none">
            <a:spAutoFit/>
          </a:bodyPr>
          <a:lstStyle/>
          <a:p>
            <a:pPr algn="ctr" defTabSz="1177016" eaLnBrk="0" fontAlgn="base" hangingPunct="0">
              <a:spcBef>
                <a:spcPct val="0"/>
              </a:spcBef>
              <a:spcAft>
                <a:spcPct val="0"/>
              </a:spcAft>
              <a:defRPr/>
            </a:pPr>
            <a:r>
              <a:rPr lang="vi-VN" sz="2060" i="1">
                <a:ln w="0"/>
                <a:solidFill>
                  <a:srgbClr val="000000"/>
                </a:solidFill>
                <a:effectLst>
                  <a:outerShdw blurRad="38100" dist="19050" dir="2700000" algn="tl" rotWithShape="0">
                    <a:srgbClr val="70312E">
                      <a:alpha val="40000"/>
                    </a:srgbClr>
                  </a:outerShdw>
                </a:effectLst>
                <a:latin typeface="Times New Roman" panose="02020603050405020304" pitchFamily="18" charset="0"/>
                <a:cs typeface="Arial" panose="020B0604020202020204" pitchFamily="34" charset="0"/>
                <a:sym typeface="Arial" panose="020B0604020202020204" pitchFamily="34" charset="0"/>
              </a:rPr>
              <a:t>Nhạc và lời: Nguyễn Công Minh</a:t>
            </a:r>
            <a:endParaRPr lang="vi-VN" sz="2060" i="1">
              <a:ln w="0"/>
              <a:solidFill>
                <a:srgbClr val="000000"/>
              </a:solidFill>
              <a:effectLst>
                <a:outerShdw blurRad="38100" dist="19050" dir="2700000" algn="tl" rotWithShape="0">
                  <a:srgbClr val="70312E">
                    <a:alpha val="40000"/>
                  </a:srgbClr>
                </a:outerShdw>
              </a:effectLst>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3F3">
            <a:alpha val="16078"/>
          </a:srgbClr>
        </a:solidFill>
        <a:effectLst/>
      </p:bgPr>
    </p:bg>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56697906-95F9-4CE3-A696-6AB11D829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679" y="337180"/>
            <a:ext cx="9943691" cy="60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E078281-0905-4C8C-8289-18C3D2F95ABD}"/>
              </a:ext>
            </a:extLst>
          </p:cNvPr>
          <p:cNvSpPr/>
          <p:nvPr/>
        </p:nvSpPr>
        <p:spPr>
          <a:xfrm>
            <a:off x="99821" y="185960"/>
            <a:ext cx="3752950" cy="488467"/>
          </a:xfrm>
          <a:prstGeom prst="rect">
            <a:avLst/>
          </a:prstGeom>
          <a:noFill/>
        </p:spPr>
        <p:txBody>
          <a:bodyPr wrap="none">
            <a:spAutoFit/>
          </a:bodyPr>
          <a:lstStyle/>
          <a:p>
            <a:pPr algn="ctr" defTabSz="1177016" eaLnBrk="0" fontAlgn="base" hangingPunct="0">
              <a:spcBef>
                <a:spcPct val="0"/>
              </a:spcBef>
              <a:spcAft>
                <a:spcPct val="0"/>
              </a:spcAft>
              <a:defRPr/>
            </a:pPr>
            <a:r>
              <a:rPr lang="vi-VN" sz="2574" b="1">
                <a:ln w="0"/>
                <a:solidFill>
                  <a:srgbClr val="000000"/>
                </a:solidFill>
                <a:effectLst>
                  <a:outerShdw blurRad="38100" dist="19050" dir="2700000" algn="tl" rotWithShape="0">
                    <a:srgbClr val="70312E">
                      <a:alpha val="40000"/>
                    </a:srgbClr>
                  </a:outerShdw>
                </a:effectLst>
                <a:latin typeface="Times New Roman" panose="02020603050405020304" pitchFamily="18" charset="0"/>
                <a:cs typeface="Arial" panose="020B0604020202020204" pitchFamily="34" charset="0"/>
                <a:sym typeface="Arial" panose="020B0604020202020204" pitchFamily="34" charset="0"/>
              </a:rPr>
              <a:t>Ghép lời 2 dựa trên lời 1:</a:t>
            </a:r>
            <a:endParaRPr lang="en-US" sz="2574" b="1">
              <a:ln w="0"/>
              <a:solidFill>
                <a:srgbClr val="000000"/>
              </a:solidFill>
              <a:effectLst>
                <a:outerShdw blurRad="38100" dist="19050" dir="2700000" algn="tl" rotWithShape="0">
                  <a:srgbClr val="70312E">
                    <a:alpha val="40000"/>
                  </a:srgbClr>
                </a:outerShdw>
              </a:effectLst>
              <a:latin typeface="Arial"/>
              <a:cs typeface="Arial" panose="020B0604020202020204" pitchFamily="34" charset="0"/>
              <a:sym typeface="Arial" panose="020B0604020202020204" pitchFamily="34" charset="0"/>
            </a:endParaRPr>
          </a:p>
        </p:txBody>
      </p:sp>
      <p:pic>
        <p:nvPicPr>
          <p:cNvPr id="25606" name="Picture 15">
            <a:extLst>
              <a:ext uri="{FF2B5EF4-FFF2-40B4-BE49-F238E27FC236}">
                <a16:creationId xmlns:a16="http://schemas.microsoft.com/office/drawing/2014/main" id="{3A350CA6-CF46-40BE-95F4-4C75329609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84458" y="5529722"/>
            <a:ext cx="543572" cy="5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5">
            <a:extLst>
              <a:ext uri="{FF2B5EF4-FFF2-40B4-BE49-F238E27FC236}">
                <a16:creationId xmlns:a16="http://schemas.microsoft.com/office/drawing/2014/main" id="{9CBB6656-3ACF-421B-BCD4-72A816DCA297}"/>
              </a:ext>
            </a:extLst>
          </p:cNvPr>
          <p:cNvSpPr txBox="1">
            <a:spLocks noChangeArrowheads="1"/>
          </p:cNvSpPr>
          <p:nvPr/>
        </p:nvSpPr>
        <p:spPr bwMode="auto">
          <a:xfrm>
            <a:off x="2199038" y="3974616"/>
            <a:ext cx="10479089" cy="64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177016" eaLnBrk="0" fontAlgn="base" hangingPunct="0">
              <a:spcBef>
                <a:spcPct val="0"/>
              </a:spcBef>
              <a:spcAft>
                <a:spcPct val="0"/>
              </a:spcAft>
            </a:pPr>
            <a:r>
              <a:rPr lang="vi-VN" altLang="vi-VN" sz="1802">
                <a:solidFill>
                  <a:srgbClr val="0000FF"/>
                </a:solidFill>
                <a:latin typeface="Times New Roman" panose="02020603050405020304" pitchFamily="18" charset="0"/>
              </a:rPr>
              <a:t>      Tuổi   hồng   ơi,      chứa      chan     bao    niềm     vui        tháng  ngày.              Tuổi  hồng </a:t>
            </a:r>
          </a:p>
          <a:p>
            <a:pPr defTabSz="1177016" eaLnBrk="0" fontAlgn="base" hangingPunct="0">
              <a:spcBef>
                <a:spcPct val="0"/>
              </a:spcBef>
              <a:spcAft>
                <a:spcPct val="0"/>
              </a:spcAft>
            </a:pPr>
            <a:endParaRPr lang="vi-VN" altLang="vi-VN" sz="1802">
              <a:solidFill>
                <a:srgbClr val="0000FF"/>
              </a:solidFill>
              <a:latin typeface="Times New Roman" panose="02020603050405020304" pitchFamily="18" charset="0"/>
            </a:endParaRPr>
          </a:p>
        </p:txBody>
      </p:sp>
      <p:sp>
        <p:nvSpPr>
          <p:cNvPr id="25610" name="TextBox 16">
            <a:extLst>
              <a:ext uri="{FF2B5EF4-FFF2-40B4-BE49-F238E27FC236}">
                <a16:creationId xmlns:a16="http://schemas.microsoft.com/office/drawing/2014/main" id="{60AB2A4B-8282-4D92-8640-387DD1D54061}"/>
              </a:ext>
            </a:extLst>
          </p:cNvPr>
          <p:cNvSpPr txBox="1">
            <a:spLocks noChangeArrowheads="1"/>
          </p:cNvSpPr>
          <p:nvPr/>
        </p:nvSpPr>
        <p:spPr bwMode="auto">
          <a:xfrm>
            <a:off x="1592118" y="4749103"/>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177016" eaLnBrk="0" fontAlgn="base" hangingPunct="0">
              <a:spcBef>
                <a:spcPct val="0"/>
              </a:spcBef>
              <a:spcAft>
                <a:spcPct val="0"/>
              </a:spcAft>
            </a:pPr>
            <a:r>
              <a:rPr lang="vi-VN" altLang="vi-VN" sz="1802">
                <a:solidFill>
                  <a:srgbClr val="0000FF"/>
                </a:solidFill>
                <a:latin typeface="Times New Roman" panose="02020603050405020304" pitchFamily="18" charset="0"/>
              </a:rPr>
              <a:t>       ơi,                êm        đềm       như      những     áng         mây.                                      Và    em </a:t>
            </a:r>
          </a:p>
        </p:txBody>
      </p:sp>
      <p:sp>
        <p:nvSpPr>
          <p:cNvPr id="25611" name="TextBox 17">
            <a:extLst>
              <a:ext uri="{FF2B5EF4-FFF2-40B4-BE49-F238E27FC236}">
                <a16:creationId xmlns:a16="http://schemas.microsoft.com/office/drawing/2014/main" id="{B532F519-A8A8-4939-B061-2F697AD09757}"/>
              </a:ext>
            </a:extLst>
          </p:cNvPr>
          <p:cNvSpPr txBox="1">
            <a:spLocks noChangeArrowheads="1"/>
          </p:cNvSpPr>
          <p:nvPr/>
        </p:nvSpPr>
        <p:spPr bwMode="auto">
          <a:xfrm>
            <a:off x="2041689" y="5468417"/>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177016" eaLnBrk="0" fontAlgn="base" hangingPunct="0">
              <a:spcBef>
                <a:spcPct val="0"/>
              </a:spcBef>
              <a:spcAft>
                <a:spcPct val="0"/>
              </a:spcAft>
            </a:pPr>
            <a:r>
              <a:rPr lang="vi-VN" altLang="vi-VN" sz="1802">
                <a:solidFill>
                  <a:srgbClr val="0000FF"/>
                </a:solidFill>
                <a:latin typeface="Times New Roman" panose="02020603050405020304" pitchFamily="18" charset="0"/>
              </a:rPr>
              <a:t>   sẽ                          tô                  hồng     thêm      bao       ước               mơ,                  đem  </a:t>
            </a:r>
          </a:p>
        </p:txBody>
      </p:sp>
      <p:sp>
        <p:nvSpPr>
          <p:cNvPr id="25612" name="TextBox 18">
            <a:extLst>
              <a:ext uri="{FF2B5EF4-FFF2-40B4-BE49-F238E27FC236}">
                <a16:creationId xmlns:a16="http://schemas.microsoft.com/office/drawing/2014/main" id="{2E119666-C87F-4797-81D4-EC4415B62026}"/>
              </a:ext>
            </a:extLst>
          </p:cNvPr>
          <p:cNvSpPr txBox="1">
            <a:spLocks noChangeArrowheads="1"/>
          </p:cNvSpPr>
          <p:nvPr/>
        </p:nvSpPr>
        <p:spPr bwMode="auto">
          <a:xfrm>
            <a:off x="1536943" y="6204078"/>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177016" eaLnBrk="0" fontAlgn="base" hangingPunct="0">
              <a:spcBef>
                <a:spcPct val="0"/>
              </a:spcBef>
              <a:spcAft>
                <a:spcPct val="0"/>
              </a:spcAft>
            </a:pPr>
            <a:r>
              <a:rPr lang="vi-VN" altLang="vi-VN" sz="1802">
                <a:solidFill>
                  <a:srgbClr val="0000FF"/>
                </a:solidFill>
                <a:latin typeface="Times New Roman" panose="02020603050405020304" pitchFamily="18" charset="0"/>
              </a:rPr>
              <a:t>        lòng         tin      yêu    cuộc          sống,  thiết         tha       tuổi     hồng   mến       thương. </a:t>
            </a:r>
          </a:p>
        </p:txBody>
      </p:sp>
      <p:sp>
        <p:nvSpPr>
          <p:cNvPr id="20" name="Rectangle 19">
            <a:extLst>
              <a:ext uri="{FF2B5EF4-FFF2-40B4-BE49-F238E27FC236}">
                <a16:creationId xmlns:a16="http://schemas.microsoft.com/office/drawing/2014/main" id="{E3A1606C-C019-4927-AA97-685D2A2CB71F}"/>
              </a:ext>
            </a:extLst>
          </p:cNvPr>
          <p:cNvSpPr/>
          <p:nvPr/>
        </p:nvSpPr>
        <p:spPr>
          <a:xfrm>
            <a:off x="4424829" y="36783"/>
            <a:ext cx="2655727"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0"/>
                <a:solidFill>
                  <a:srgbClr val="70312E"/>
                </a:solidFill>
                <a:effectLst>
                  <a:outerShdw blurRad="38100" dist="19050" dir="2700000" algn="tl" rotWithShape="0">
                    <a:srgbClr val="70312E">
                      <a:alpha val="40000"/>
                    </a:srgbClr>
                  </a:outerShdw>
                </a:effectLst>
                <a:latin typeface="Times New Roman" panose="02020603050405020304" pitchFamily="18" charset="0"/>
                <a:cs typeface="Arial" panose="020B0604020202020204" pitchFamily="34" charset="0"/>
                <a:sym typeface="Arial" panose="020B0604020202020204" pitchFamily="34" charset="0"/>
              </a:rPr>
              <a:t>Tuổi hồng ơi</a:t>
            </a:r>
            <a:endParaRPr lang="vi-VN" sz="3604" b="1">
              <a:ln w="0"/>
              <a:solidFill>
                <a:srgbClr val="70312E"/>
              </a:solidFill>
              <a:effectLst>
                <a:outerShdw blurRad="38100" dist="19050" dir="2700000" algn="tl" rotWithShape="0">
                  <a:srgbClr val="70312E">
                    <a:alpha val="40000"/>
                  </a:srgb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C6C2230E-91C6-43BD-BE8F-70498707A47D}"/>
              </a:ext>
            </a:extLst>
          </p:cNvPr>
          <p:cNvSpPr/>
          <p:nvPr/>
        </p:nvSpPr>
        <p:spPr>
          <a:xfrm>
            <a:off x="7430863" y="363745"/>
            <a:ext cx="3626313" cy="409343"/>
          </a:xfrm>
          <a:prstGeom prst="rect">
            <a:avLst/>
          </a:prstGeom>
          <a:noFill/>
        </p:spPr>
        <p:txBody>
          <a:bodyPr wrap="none">
            <a:spAutoFit/>
          </a:bodyPr>
          <a:lstStyle/>
          <a:p>
            <a:pPr algn="ctr" defTabSz="1177016" eaLnBrk="0" fontAlgn="base" hangingPunct="0">
              <a:spcBef>
                <a:spcPct val="0"/>
              </a:spcBef>
              <a:spcAft>
                <a:spcPct val="0"/>
              </a:spcAft>
              <a:defRPr/>
            </a:pPr>
            <a:r>
              <a:rPr lang="vi-VN" sz="2060" i="1">
                <a:ln w="0"/>
                <a:solidFill>
                  <a:srgbClr val="000000"/>
                </a:solidFill>
                <a:effectLst>
                  <a:outerShdw blurRad="38100" dist="19050" dir="2700000" algn="tl" rotWithShape="0">
                    <a:srgbClr val="70312E">
                      <a:alpha val="40000"/>
                    </a:srgbClr>
                  </a:outerShdw>
                </a:effectLst>
                <a:latin typeface="Times New Roman" panose="02020603050405020304" pitchFamily="18" charset="0"/>
                <a:cs typeface="Arial" panose="020B0604020202020204" pitchFamily="34" charset="0"/>
                <a:sym typeface="Arial" panose="020B0604020202020204" pitchFamily="34" charset="0"/>
              </a:rPr>
              <a:t>Nhạc và lời: Nguyễn Công Minh</a:t>
            </a:r>
            <a:endParaRPr lang="vi-VN" sz="2060" i="1">
              <a:ln w="0"/>
              <a:solidFill>
                <a:srgbClr val="000000"/>
              </a:solidFill>
              <a:effectLst>
                <a:outerShdw blurRad="38100" dist="19050" dir="2700000" algn="tl" rotWithShape="0">
                  <a:srgbClr val="70312E">
                    <a:alpha val="40000"/>
                  </a:srgb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2" name="TextBox 21">
            <a:extLst>
              <a:ext uri="{FF2B5EF4-FFF2-40B4-BE49-F238E27FC236}">
                <a16:creationId xmlns:a16="http://schemas.microsoft.com/office/drawing/2014/main" id="{77ED37F0-7581-4729-9BF9-6ACCDE6F06EC}"/>
              </a:ext>
            </a:extLst>
          </p:cNvPr>
          <p:cNvSpPr txBox="1"/>
          <p:nvPr/>
        </p:nvSpPr>
        <p:spPr>
          <a:xfrm>
            <a:off x="2199038" y="1031970"/>
            <a:ext cx="10814224" cy="924292"/>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Rồi    mai       đây,                bước      chân     trên     đường thênh    thang,             ước</a:t>
            </a:r>
          </a:p>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a:t>
            </a:r>
          </a:p>
          <a:p>
            <a:pPr defTabSz="1177016" eaLnBrk="0" fontAlgn="base" hangingPunct="0">
              <a:spcBef>
                <a:spcPct val="0"/>
              </a:spcBef>
              <a:spcAft>
                <a:spcPct val="0"/>
              </a:spcAft>
              <a:defRPr/>
            </a:pPr>
            <a:endPar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endParaRPr>
          </a:p>
        </p:txBody>
      </p:sp>
      <p:sp>
        <p:nvSpPr>
          <p:cNvPr id="23" name="TextBox 22">
            <a:extLst>
              <a:ext uri="{FF2B5EF4-FFF2-40B4-BE49-F238E27FC236}">
                <a16:creationId xmlns:a16="http://schemas.microsoft.com/office/drawing/2014/main" id="{6E23BB03-C070-4C75-ABA9-D64FFB81C47F}"/>
              </a:ext>
            </a:extLst>
          </p:cNvPr>
          <p:cNvSpPr txBox="1"/>
          <p:nvPr/>
        </p:nvSpPr>
        <p:spPr>
          <a:xfrm>
            <a:off x="2763045" y="2554380"/>
            <a:ext cx="10814224" cy="646972"/>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Tuổi  hồng     ơi,               biết           bao    kỉ      niệm   thân         thương,           với </a:t>
            </a:r>
          </a:p>
          <a:p>
            <a:pPr defTabSz="1177016" eaLnBrk="0" fontAlgn="base" hangingPunct="0">
              <a:spcBef>
                <a:spcPct val="0"/>
              </a:spcBef>
              <a:spcAft>
                <a:spcPct val="0"/>
              </a:spcAft>
              <a:defRPr/>
            </a:pPr>
            <a:endPar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endParaRPr>
          </a:p>
        </p:txBody>
      </p:sp>
      <p:sp>
        <p:nvSpPr>
          <p:cNvPr id="24" name="TextBox 23">
            <a:extLst>
              <a:ext uri="{FF2B5EF4-FFF2-40B4-BE49-F238E27FC236}">
                <a16:creationId xmlns:a16="http://schemas.microsoft.com/office/drawing/2014/main" id="{05698282-2E1E-46B1-9261-69709B4D83D8}"/>
              </a:ext>
            </a:extLst>
          </p:cNvPr>
          <p:cNvSpPr txBox="1"/>
          <p:nvPr/>
        </p:nvSpPr>
        <p:spPr>
          <a:xfrm>
            <a:off x="1941557" y="1808502"/>
            <a:ext cx="11212708" cy="646972"/>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mơ     bay     xa      cùng       em,              đến       những  nơi    miền    quê       vẫy         gọi. </a:t>
            </a:r>
          </a:p>
          <a:p>
            <a:pPr defTabSz="1177016" eaLnBrk="0" fontAlgn="base" hangingPunct="0">
              <a:spcBef>
                <a:spcPct val="0"/>
              </a:spcBef>
              <a:spcAft>
                <a:spcPct val="0"/>
              </a:spcAft>
              <a:defRPr/>
            </a:pPr>
            <a:endPar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54BF90AA-2E97-4294-AA90-824825FFF4BD}"/>
              </a:ext>
            </a:extLst>
          </p:cNvPr>
          <p:cNvSpPr txBox="1"/>
          <p:nvPr/>
        </p:nvSpPr>
        <p:spPr>
          <a:xfrm>
            <a:off x="1892513" y="3198085"/>
            <a:ext cx="10814224" cy="646972"/>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bao  người      bạn     cùng            em,         nhớ        mãi        ôi       tuổi     thần             tiên. </a:t>
            </a:r>
          </a:p>
          <a:p>
            <a:pPr defTabSz="1177016" eaLnBrk="0" fontAlgn="base" hangingPunct="0">
              <a:spcBef>
                <a:spcPct val="0"/>
              </a:spcBef>
              <a:spcAft>
                <a:spcPct val="0"/>
              </a:spcAft>
              <a:defRPr/>
            </a:pPr>
            <a:endPar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F3">
            <a:alpha val="16078"/>
          </a:srgbClr>
        </a:solidFill>
        <a:effectLst/>
      </p:bgPr>
    </p:bg>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56697906-95F9-4CE3-A696-6AB11D829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679" y="337180"/>
            <a:ext cx="9943691" cy="60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E078281-0905-4C8C-8289-18C3D2F95ABD}"/>
              </a:ext>
            </a:extLst>
          </p:cNvPr>
          <p:cNvSpPr/>
          <p:nvPr/>
        </p:nvSpPr>
        <p:spPr>
          <a:xfrm>
            <a:off x="238130" y="145091"/>
            <a:ext cx="2185214" cy="488467"/>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2574" b="1" i="0"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Ghép toàn bài</a:t>
            </a:r>
            <a:endParaRPr kumimoji="0" lang="en-US" sz="2574" b="1" i="0"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Arial"/>
              <a:ea typeface="+mn-ea"/>
              <a:cs typeface="Arial" panose="020B0604020202020204" pitchFamily="34" charset="0"/>
              <a:sym typeface="Arial" panose="020B0604020202020204" pitchFamily="34" charset="0"/>
            </a:endParaRPr>
          </a:p>
        </p:txBody>
      </p:sp>
      <p:pic>
        <p:nvPicPr>
          <p:cNvPr id="25606" name="Picture 15">
            <a:extLst>
              <a:ext uri="{FF2B5EF4-FFF2-40B4-BE49-F238E27FC236}">
                <a16:creationId xmlns:a16="http://schemas.microsoft.com/office/drawing/2014/main" id="{3A350CA6-CF46-40BE-95F4-4C75329609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84458" y="5529722"/>
            <a:ext cx="543572" cy="5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5">
            <a:extLst>
              <a:ext uri="{FF2B5EF4-FFF2-40B4-BE49-F238E27FC236}">
                <a16:creationId xmlns:a16="http://schemas.microsoft.com/office/drawing/2014/main" id="{9CBB6656-3ACF-421B-BCD4-72A816DCA297}"/>
              </a:ext>
            </a:extLst>
          </p:cNvPr>
          <p:cNvSpPr txBox="1">
            <a:spLocks noChangeArrowheads="1"/>
          </p:cNvSpPr>
          <p:nvPr/>
        </p:nvSpPr>
        <p:spPr bwMode="auto">
          <a:xfrm>
            <a:off x="2199038" y="3974616"/>
            <a:ext cx="10479089" cy="64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chứa      chan     bao    niềm     vui        tháng  ngày.              Tuổi  hồng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5610" name="TextBox 16">
            <a:extLst>
              <a:ext uri="{FF2B5EF4-FFF2-40B4-BE49-F238E27FC236}">
                <a16:creationId xmlns:a16="http://schemas.microsoft.com/office/drawing/2014/main" id="{60AB2A4B-8282-4D92-8640-387DD1D54061}"/>
              </a:ext>
            </a:extLst>
          </p:cNvPr>
          <p:cNvSpPr txBox="1">
            <a:spLocks noChangeArrowheads="1"/>
          </p:cNvSpPr>
          <p:nvPr/>
        </p:nvSpPr>
        <p:spPr bwMode="auto">
          <a:xfrm>
            <a:off x="1592118" y="4749103"/>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ơi,                êm        đềm       như      những     áng         mây.                                      Và    em </a:t>
            </a:r>
          </a:p>
        </p:txBody>
      </p:sp>
      <p:sp>
        <p:nvSpPr>
          <p:cNvPr id="25611" name="TextBox 17">
            <a:extLst>
              <a:ext uri="{FF2B5EF4-FFF2-40B4-BE49-F238E27FC236}">
                <a16:creationId xmlns:a16="http://schemas.microsoft.com/office/drawing/2014/main" id="{B532F519-A8A8-4939-B061-2F697AD09757}"/>
              </a:ext>
            </a:extLst>
          </p:cNvPr>
          <p:cNvSpPr txBox="1">
            <a:spLocks noChangeArrowheads="1"/>
          </p:cNvSpPr>
          <p:nvPr/>
        </p:nvSpPr>
        <p:spPr bwMode="auto">
          <a:xfrm>
            <a:off x="2041689" y="5468417"/>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sẽ                          tô                  hồng     thêm      bao       ước               mơ,                  đem  </a:t>
            </a:r>
          </a:p>
        </p:txBody>
      </p:sp>
      <p:sp>
        <p:nvSpPr>
          <p:cNvPr id="25612" name="TextBox 18">
            <a:extLst>
              <a:ext uri="{FF2B5EF4-FFF2-40B4-BE49-F238E27FC236}">
                <a16:creationId xmlns:a16="http://schemas.microsoft.com/office/drawing/2014/main" id="{2E119666-C87F-4797-81D4-EC4415B62026}"/>
              </a:ext>
            </a:extLst>
          </p:cNvPr>
          <p:cNvSpPr txBox="1">
            <a:spLocks noChangeArrowheads="1"/>
          </p:cNvSpPr>
          <p:nvPr/>
        </p:nvSpPr>
        <p:spPr bwMode="auto">
          <a:xfrm>
            <a:off x="1536943" y="6204078"/>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lòng         tin      yêu    cuộc          sống,  thiết         tha       tuổi     hồng   mến       thương. </a:t>
            </a:r>
          </a:p>
        </p:txBody>
      </p:sp>
      <p:sp>
        <p:nvSpPr>
          <p:cNvPr id="20" name="Rectangle 19">
            <a:extLst>
              <a:ext uri="{FF2B5EF4-FFF2-40B4-BE49-F238E27FC236}">
                <a16:creationId xmlns:a16="http://schemas.microsoft.com/office/drawing/2014/main" id="{E3A1606C-C019-4927-AA97-685D2A2CB71F}"/>
              </a:ext>
            </a:extLst>
          </p:cNvPr>
          <p:cNvSpPr/>
          <p:nvPr/>
        </p:nvSpPr>
        <p:spPr>
          <a:xfrm>
            <a:off x="4424829" y="36783"/>
            <a:ext cx="2655727" cy="646972"/>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3604"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Tuổi hồng ơi</a:t>
            </a:r>
            <a:endParaRPr kumimoji="0" lang="vi-VN" sz="3604"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C6C2230E-91C6-43BD-BE8F-70498707A47D}"/>
              </a:ext>
            </a:extLst>
          </p:cNvPr>
          <p:cNvSpPr/>
          <p:nvPr/>
        </p:nvSpPr>
        <p:spPr>
          <a:xfrm>
            <a:off x="7430863" y="363745"/>
            <a:ext cx="3626313" cy="409343"/>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2060" b="0" i="1"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Nhạc và lời: Nguyễn Công Minh</a:t>
            </a:r>
            <a:endParaRPr kumimoji="0" lang="vi-VN" sz="2060" b="0" i="1"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TextBox 21">
            <a:extLst>
              <a:ext uri="{FF2B5EF4-FFF2-40B4-BE49-F238E27FC236}">
                <a16:creationId xmlns:a16="http://schemas.microsoft.com/office/drawing/2014/main" id="{77ED37F0-7581-4729-9BF9-6ACCDE6F06EC}"/>
              </a:ext>
            </a:extLst>
          </p:cNvPr>
          <p:cNvSpPr txBox="1"/>
          <p:nvPr/>
        </p:nvSpPr>
        <p:spPr>
          <a:xfrm>
            <a:off x="2220027" y="1191701"/>
            <a:ext cx="10814224" cy="92429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Rồi    mai       đây,                bước      chân     trên     đường thênh    thang,             ước</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3" name="TextBox 22">
            <a:extLst>
              <a:ext uri="{FF2B5EF4-FFF2-40B4-BE49-F238E27FC236}">
                <a16:creationId xmlns:a16="http://schemas.microsoft.com/office/drawing/2014/main" id="{6E23BB03-C070-4C75-ABA9-D64FFB81C47F}"/>
              </a:ext>
            </a:extLst>
          </p:cNvPr>
          <p:cNvSpPr txBox="1"/>
          <p:nvPr/>
        </p:nvSpPr>
        <p:spPr>
          <a:xfrm>
            <a:off x="2858460" y="2687117"/>
            <a:ext cx="10814224"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Tuổi  hồng     ơi,               biết           bao    kỉ      niệm   thân         thương,           với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4" name="TextBox 23">
            <a:extLst>
              <a:ext uri="{FF2B5EF4-FFF2-40B4-BE49-F238E27FC236}">
                <a16:creationId xmlns:a16="http://schemas.microsoft.com/office/drawing/2014/main" id="{05698282-2E1E-46B1-9261-69709B4D83D8}"/>
              </a:ext>
            </a:extLst>
          </p:cNvPr>
          <p:cNvSpPr txBox="1"/>
          <p:nvPr/>
        </p:nvSpPr>
        <p:spPr>
          <a:xfrm>
            <a:off x="1912947" y="1933362"/>
            <a:ext cx="11212708"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mơ     bay     xa      cùng       em,              đến       những  nơi    miền    quê       vẫy         gọi.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54BF90AA-2E97-4294-AA90-824825FFF4BD}"/>
              </a:ext>
            </a:extLst>
          </p:cNvPr>
          <p:cNvSpPr txBox="1"/>
          <p:nvPr/>
        </p:nvSpPr>
        <p:spPr>
          <a:xfrm>
            <a:off x="1860707" y="3386608"/>
            <a:ext cx="10814224"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bao  người      bạn     cùng            em,         nhớ        mãi        ôi       tuổi     thần             tiên.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5" name="TextBox 24">
            <a:extLst>
              <a:ext uri="{FF2B5EF4-FFF2-40B4-BE49-F238E27FC236}">
                <a16:creationId xmlns:a16="http://schemas.microsoft.com/office/drawing/2014/main" id="{4D9729BA-5AE4-48DF-BCF5-F7AF60335C84}"/>
              </a:ext>
            </a:extLst>
          </p:cNvPr>
          <p:cNvSpPr txBox="1"/>
          <p:nvPr/>
        </p:nvSpPr>
        <p:spPr>
          <a:xfrm>
            <a:off x="2574912" y="993105"/>
            <a:ext cx="10477045"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Bình  minh      lên,                 líu           lo       trên    cành     cây       cao,               gió</a:t>
            </a:r>
          </a:p>
        </p:txBody>
      </p:sp>
      <p:sp>
        <p:nvSpPr>
          <p:cNvPr id="27" name="TextBox 26">
            <a:extLst>
              <a:ext uri="{FF2B5EF4-FFF2-40B4-BE49-F238E27FC236}">
                <a16:creationId xmlns:a16="http://schemas.microsoft.com/office/drawing/2014/main" id="{940FFC97-20C1-4000-A51A-A771D5704325}"/>
              </a:ext>
            </a:extLst>
          </p:cNvPr>
          <p:cNvSpPr txBox="1"/>
          <p:nvPr/>
        </p:nvSpPr>
        <p:spPr>
          <a:xfrm>
            <a:off x="1912947" y="1748441"/>
            <a:ext cx="10669135"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xôn     xao     đưa      lời        ca,                 ánh      dương chan    hòa     em         tới       trường. </a:t>
            </a:r>
          </a:p>
        </p:txBody>
      </p:sp>
      <p:sp>
        <p:nvSpPr>
          <p:cNvPr id="28" name="TextBox 27">
            <a:extLst>
              <a:ext uri="{FF2B5EF4-FFF2-40B4-BE49-F238E27FC236}">
                <a16:creationId xmlns:a16="http://schemas.microsoft.com/office/drawing/2014/main" id="{7D7BE54A-AF77-440B-93CD-4DDF2CD59AF1}"/>
              </a:ext>
            </a:extLst>
          </p:cNvPr>
          <p:cNvSpPr txBox="1"/>
          <p:nvPr/>
        </p:nvSpPr>
        <p:spPr>
          <a:xfrm>
            <a:off x="2280777" y="2486258"/>
            <a:ext cx="10477047"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Tuổi   hồng    ơi,               biết          bao   gương   mặt   thân         quen,            biết           </a:t>
            </a:r>
          </a:p>
        </p:txBody>
      </p:sp>
      <p:sp>
        <p:nvSpPr>
          <p:cNvPr id="29" name="TextBox 28">
            <a:extLst>
              <a:ext uri="{FF2B5EF4-FFF2-40B4-BE49-F238E27FC236}">
                <a16:creationId xmlns:a16="http://schemas.microsoft.com/office/drawing/2014/main" id="{18AB1828-F5EC-4988-9742-0C940E3339BC}"/>
              </a:ext>
            </a:extLst>
          </p:cNvPr>
          <p:cNvSpPr txBox="1"/>
          <p:nvPr/>
        </p:nvSpPr>
        <p:spPr>
          <a:xfrm>
            <a:off x="1996600" y="3175522"/>
            <a:ext cx="10542437"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bao     nụ     cười      hồn           nhiên,       mến      thương   ôi       tuổi      thần          tiên. </a:t>
            </a:r>
          </a:p>
        </p:txBody>
      </p:sp>
    </p:spTree>
    <p:extLst>
      <p:ext uri="{BB962C8B-B14F-4D97-AF65-F5344CB8AC3E}">
        <p14:creationId xmlns:p14="http://schemas.microsoft.com/office/powerpoint/2010/main" val="34000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F3">
            <a:alpha val="47842"/>
          </a:srgb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2C5631-DDF5-42B3-862F-D2A76E70B7C9}"/>
              </a:ext>
            </a:extLst>
          </p:cNvPr>
          <p:cNvSpPr txBox="1"/>
          <p:nvPr/>
        </p:nvSpPr>
        <p:spPr>
          <a:xfrm>
            <a:off x="366016" y="1943135"/>
            <a:ext cx="10479089" cy="212558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Lời 1: </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Lĩnh xướng : </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a:t>
            </a: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Bình minh lên, líu lo trên cành cây cao, gió xôn xao đưa lời ca, ánh dương chan hòa em tới trường. </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2400" b="1" i="0" u="none" strike="noStrike" kern="1200" cap="none" spc="0" normalizeH="0" baseline="0" noProof="0">
                <a:ln>
                  <a:noFill/>
                </a:ln>
                <a:solidFill>
                  <a:srgbClr val="7030A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Hòa giọng:</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biết bao gương mặt thân quen, biết bao nụ cười hồn nhiên, mến thương ôi tuổi thần tiên. </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chứa chan bao niềm vui tháng ngày. Tuổi hồng ơi, êm đềm như những áng mây. </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Và em sẽ tô hồng thêm bao ước mơ, đem lòng tin yêu cuộc sống, thiết tha tuổi hồng mến thương. </a:t>
            </a:r>
          </a:p>
        </p:txBody>
      </p:sp>
      <p:sp>
        <p:nvSpPr>
          <p:cNvPr id="12" name="TextBox 11">
            <a:extLst>
              <a:ext uri="{FF2B5EF4-FFF2-40B4-BE49-F238E27FC236}">
                <a16:creationId xmlns:a16="http://schemas.microsoft.com/office/drawing/2014/main" id="{4E650C0D-EEE1-4C8F-AB39-08461A88C5DC}"/>
              </a:ext>
            </a:extLst>
          </p:cNvPr>
          <p:cNvSpPr txBox="1"/>
          <p:nvPr/>
        </p:nvSpPr>
        <p:spPr>
          <a:xfrm>
            <a:off x="438310" y="3973016"/>
            <a:ext cx="10814224" cy="2310569"/>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Lời 2:</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Lĩnh xướng : </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Rồi mai đây, bước chân trên đường thênh thang, ước mơ bay xa cùng em, đến những nơi miền quê vẫy gọi.</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a:t>
            </a:r>
            <a:r>
              <a:rPr kumimoji="0" lang="vi-VN" sz="1800" b="1" i="0" u="none" strike="noStrike" kern="1200" cap="none" spc="0" normalizeH="0" baseline="0" noProof="0">
                <a:ln>
                  <a:noFill/>
                </a:ln>
                <a:solidFill>
                  <a:srgbClr val="7030A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Hòa giọng:</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biết bao kỷ niệm thân thương, với bao người bạn cùng em, nhớ mãi ôi tuổi thần tiên. </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chứa chan bao niềm vui tháng ngày. Tuổi hồng ơi, êm đềm như những áng mây. </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Và em sẽ tô hồng thêm bao ước mơ, đem lòng tin yêu cuộc sống, thiết tha tuổi hồng mến thương.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13" name="Rectangle 12">
            <a:extLst>
              <a:ext uri="{FF2B5EF4-FFF2-40B4-BE49-F238E27FC236}">
                <a16:creationId xmlns:a16="http://schemas.microsoft.com/office/drawing/2014/main" id="{2F69373B-6C7C-492E-9121-07C763055396}"/>
              </a:ext>
            </a:extLst>
          </p:cNvPr>
          <p:cNvSpPr/>
          <p:nvPr/>
        </p:nvSpPr>
        <p:spPr>
          <a:xfrm>
            <a:off x="1618684" y="80386"/>
            <a:ext cx="4442242" cy="584775"/>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0" normalizeH="0" baseline="0" noProof="0">
                <a:ln w="9525">
                  <a:solidFill>
                    <a:srgbClr val="FFFFFF"/>
                  </a:solidFill>
                  <a:prstDash val="solid"/>
                </a:ln>
                <a:solidFill>
                  <a:srgbClr val="70312E"/>
                </a:solidFill>
                <a:effectLst>
                  <a:outerShdw blurRad="12700" dist="38100" dir="2700000" algn="tl" rotWithShape="0">
                    <a:srgbClr val="FFFFFF">
                      <a:lumMod val="5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Lĩnh xướng – Hòa giọng</a:t>
            </a:r>
            <a:endParaRPr kumimoji="0" lang="en-US" sz="3200" b="1" i="0" u="none" strike="noStrike" kern="1200" cap="none" spc="0" normalizeH="0" baseline="0" noProof="0">
              <a:ln w="9525">
                <a:solidFill>
                  <a:srgbClr val="FFFFFF"/>
                </a:solidFill>
                <a:prstDash val="solid"/>
              </a:ln>
              <a:solidFill>
                <a:srgbClr val="70312E"/>
              </a:solidFill>
              <a:effectLst>
                <a:outerShdw blurRad="12700" dist="38100" dir="2700000" algn="tl" rotWithShape="0">
                  <a:srgbClr val="FFFFFF">
                    <a:lumMod val="50000"/>
                  </a:srgbClr>
                </a:outerShdw>
              </a:effectLst>
              <a:uLnTx/>
              <a:uFillTx/>
              <a:latin typeface="Arial"/>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1449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4">
            <a:extLst>
              <a:ext uri="{FF2B5EF4-FFF2-40B4-BE49-F238E27FC236}">
                <a16:creationId xmlns:a16="http://schemas.microsoft.com/office/drawing/2014/main" id="{F941F5F5-8B32-463E-A545-6E83CF51E51F}"/>
              </a:ext>
            </a:extLst>
          </p:cNvPr>
          <p:cNvSpPr/>
          <p:nvPr/>
        </p:nvSpPr>
        <p:spPr>
          <a:xfrm>
            <a:off x="2413719" y="1867351"/>
            <a:ext cx="6676365" cy="677108"/>
          </a:xfrm>
          <a:prstGeom prst="rect">
            <a:avLst/>
          </a:prstGeom>
          <a:noFill/>
        </p:spPr>
        <p:txBody>
          <a:bodyPr wrap="square" lIns="60960" tIns="30480" rIns="60960" bIns="30480">
            <a:spAutoFit/>
            <a:scene3d>
              <a:camera prst="orthographicFront"/>
              <a:lightRig rig="soft" dir="t">
                <a:rot lat="0" lon="0" rev="15600000"/>
              </a:lightRig>
            </a:scene3d>
            <a:sp3d extrusionH="57150" prstMaterial="softEdge">
              <a:bevelT w="25400" h="38100"/>
            </a:sp3d>
          </a:bodyPr>
          <a:lstStyle/>
          <a:p>
            <a:pPr algn="ctr" defTabSz="609630">
              <a:defRPr/>
            </a:pPr>
            <a:r>
              <a:rPr lang="vi-VN" sz="4000" b="1">
                <a:ln/>
                <a:solidFill>
                  <a:srgbClr val="FF0000"/>
                </a:solidFill>
                <a:latin typeface="Times New Roman" panose="02020603050405020304" pitchFamily="18" charset="0"/>
              </a:rPr>
              <a:t>HÁT KẾT HỢP GÕ ĐỆM</a:t>
            </a:r>
          </a:p>
        </p:txBody>
      </p:sp>
    </p:spTree>
    <p:extLst>
      <p:ext uri="{BB962C8B-B14F-4D97-AF65-F5344CB8AC3E}">
        <p14:creationId xmlns:p14="http://schemas.microsoft.com/office/powerpoint/2010/main" val="885992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B62A1C78-134F-4B8D-8874-140F35BB9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92" y="1371582"/>
            <a:ext cx="10955708" cy="277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888620D5-9F63-412A-9933-49931BE8D7CC}"/>
              </a:ext>
            </a:extLst>
          </p:cNvPr>
          <p:cNvSpPr txBox="1"/>
          <p:nvPr/>
        </p:nvSpPr>
        <p:spPr>
          <a:xfrm>
            <a:off x="1714955" y="2364120"/>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Bình   minh         lên,                  líu             lo        trên     cành     cây        cao,                 gió</a:t>
            </a:r>
          </a:p>
        </p:txBody>
      </p:sp>
      <p:sp>
        <p:nvSpPr>
          <p:cNvPr id="34" name="TextBox 33">
            <a:extLst>
              <a:ext uri="{FF2B5EF4-FFF2-40B4-BE49-F238E27FC236}">
                <a16:creationId xmlns:a16="http://schemas.microsoft.com/office/drawing/2014/main" id="{1141297A-EB8F-4DDB-B207-BA2B8C0113D4}"/>
              </a:ext>
            </a:extLst>
          </p:cNvPr>
          <p:cNvSpPr txBox="1"/>
          <p:nvPr/>
        </p:nvSpPr>
        <p:spPr>
          <a:xfrm>
            <a:off x="1059679" y="3788079"/>
            <a:ext cx="11132321" cy="369653"/>
          </a:xfrm>
          <a:prstGeom prst="rect">
            <a:avLst/>
          </a:prstGeom>
          <a:noFill/>
        </p:spPr>
        <p:txBody>
          <a:bodyPr wrap="square">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xôn     xao      đưa      lời           ca,                   ánh       dương chan       hòa     em        tới         trường. </a:t>
            </a:r>
          </a:p>
        </p:txBody>
      </p:sp>
      <p:pic>
        <p:nvPicPr>
          <p:cNvPr id="10" name="Picture 3">
            <a:extLst>
              <a:ext uri="{FF2B5EF4-FFF2-40B4-BE49-F238E27FC236}">
                <a16:creationId xmlns:a16="http://schemas.microsoft.com/office/drawing/2014/main" id="{EE5E233B-BF69-7850-2C09-8E6B2699BA28}"/>
              </a:ext>
            </a:extLst>
          </p:cNvPr>
          <p:cNvPicPr>
            <a:picLocks noChangeAspect="1"/>
          </p:cNvPicPr>
          <p:nvPr/>
        </p:nvPicPr>
        <p:blipFill>
          <a:blip r:embed="rId3"/>
          <a:srcRect/>
          <a:stretch>
            <a:fillRect/>
          </a:stretch>
        </p:blipFill>
        <p:spPr>
          <a:xfrm>
            <a:off x="203200" y="279400"/>
            <a:ext cx="1718782" cy="1177365"/>
          </a:xfrm>
          <a:prstGeom prst="rect">
            <a:avLst/>
          </a:prstGeom>
        </p:spPr>
      </p:pic>
      <p:pic>
        <p:nvPicPr>
          <p:cNvPr id="20" name="Picture 3">
            <a:extLst>
              <a:ext uri="{FF2B5EF4-FFF2-40B4-BE49-F238E27FC236}">
                <a16:creationId xmlns:a16="http://schemas.microsoft.com/office/drawing/2014/main" id="{04CD9E43-D91E-9906-9119-E5BFBCB1C545}"/>
              </a:ext>
            </a:extLst>
          </p:cNvPr>
          <p:cNvPicPr>
            <a:picLocks noChangeAspect="1"/>
          </p:cNvPicPr>
          <p:nvPr/>
        </p:nvPicPr>
        <p:blipFill>
          <a:blip r:embed="rId4"/>
          <a:srcRect/>
          <a:stretch>
            <a:fillRect/>
          </a:stretch>
        </p:blipFill>
        <p:spPr>
          <a:xfrm flipH="1">
            <a:off x="10256935" y="889000"/>
            <a:ext cx="2975423" cy="2381171"/>
          </a:xfrm>
          <a:prstGeom prst="rect">
            <a:avLst/>
          </a:prstGeom>
        </p:spPr>
      </p:pic>
      <p:pic>
        <p:nvPicPr>
          <p:cNvPr id="23" name="Picture 225">
            <a:extLst>
              <a:ext uri="{FF2B5EF4-FFF2-40B4-BE49-F238E27FC236}">
                <a16:creationId xmlns:a16="http://schemas.microsoft.com/office/drawing/2014/main" id="{8A8963C5-5B75-4304-8C88-2709C64DCA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120" y="2783678"/>
            <a:ext cx="608359" cy="419827"/>
          </a:xfrm>
          <a:prstGeom prst="rect">
            <a:avLst/>
          </a:prstGeom>
        </p:spPr>
      </p:pic>
      <p:pic>
        <p:nvPicPr>
          <p:cNvPr id="24" name="Picture 225">
            <a:extLst>
              <a:ext uri="{FF2B5EF4-FFF2-40B4-BE49-F238E27FC236}">
                <a16:creationId xmlns:a16="http://schemas.microsoft.com/office/drawing/2014/main" id="{063403CB-1063-4AE2-8C11-E9E822C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24" y="2699237"/>
            <a:ext cx="608359" cy="419827"/>
          </a:xfrm>
          <a:prstGeom prst="rect">
            <a:avLst/>
          </a:prstGeom>
        </p:spPr>
      </p:pic>
      <p:pic>
        <p:nvPicPr>
          <p:cNvPr id="25" name="Picture 225">
            <a:extLst>
              <a:ext uri="{FF2B5EF4-FFF2-40B4-BE49-F238E27FC236}">
                <a16:creationId xmlns:a16="http://schemas.microsoft.com/office/drawing/2014/main" id="{09500D6E-24BE-47DE-8C51-E542A197B5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9643" y="2699237"/>
            <a:ext cx="608359" cy="419827"/>
          </a:xfrm>
          <a:prstGeom prst="rect">
            <a:avLst/>
          </a:prstGeom>
        </p:spPr>
      </p:pic>
      <p:pic>
        <p:nvPicPr>
          <p:cNvPr id="26" name="Picture 225">
            <a:extLst>
              <a:ext uri="{FF2B5EF4-FFF2-40B4-BE49-F238E27FC236}">
                <a16:creationId xmlns:a16="http://schemas.microsoft.com/office/drawing/2014/main" id="{63DF9FA0-D954-45E8-B9AE-D90D435A09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679" y="4205624"/>
            <a:ext cx="608359" cy="419827"/>
          </a:xfrm>
          <a:prstGeom prst="rect">
            <a:avLst/>
          </a:prstGeom>
        </p:spPr>
      </p:pic>
      <p:pic>
        <p:nvPicPr>
          <p:cNvPr id="27" name="Picture 225">
            <a:extLst>
              <a:ext uri="{FF2B5EF4-FFF2-40B4-BE49-F238E27FC236}">
                <a16:creationId xmlns:a16="http://schemas.microsoft.com/office/drawing/2014/main" id="{5A18E3F0-D26C-4ABE-B98C-F8B7DD32F9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4558" y="4276184"/>
            <a:ext cx="608359" cy="419827"/>
          </a:xfrm>
          <a:prstGeom prst="rect">
            <a:avLst/>
          </a:prstGeom>
        </p:spPr>
      </p:pic>
      <p:pic>
        <p:nvPicPr>
          <p:cNvPr id="28" name="Picture 225">
            <a:extLst>
              <a:ext uri="{FF2B5EF4-FFF2-40B4-BE49-F238E27FC236}">
                <a16:creationId xmlns:a16="http://schemas.microsoft.com/office/drawing/2014/main" id="{2185DB1A-E49B-474F-8D41-FD8CBE5A30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227670"/>
            <a:ext cx="608359" cy="419827"/>
          </a:xfrm>
          <a:prstGeom prst="rect">
            <a:avLst/>
          </a:prstGeom>
        </p:spPr>
      </p:pic>
      <p:pic>
        <p:nvPicPr>
          <p:cNvPr id="29" name="Picture 225">
            <a:extLst>
              <a:ext uri="{FF2B5EF4-FFF2-40B4-BE49-F238E27FC236}">
                <a16:creationId xmlns:a16="http://schemas.microsoft.com/office/drawing/2014/main" id="{6B2FB82F-943F-40E5-BF9D-964F4EE0FE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1169" y="4240950"/>
            <a:ext cx="608359" cy="419827"/>
          </a:xfrm>
          <a:prstGeom prst="rect">
            <a:avLst/>
          </a:prstGeom>
        </p:spPr>
      </p:pic>
      <p:sp>
        <p:nvSpPr>
          <p:cNvPr id="31" name="Hình chữ nhật 4">
            <a:extLst>
              <a:ext uri="{FF2B5EF4-FFF2-40B4-BE49-F238E27FC236}">
                <a16:creationId xmlns:a16="http://schemas.microsoft.com/office/drawing/2014/main" id="{23F8EE95-943B-4545-B74A-71AEF558B027}"/>
              </a:ext>
            </a:extLst>
          </p:cNvPr>
          <p:cNvSpPr/>
          <p:nvPr/>
        </p:nvSpPr>
        <p:spPr>
          <a:xfrm>
            <a:off x="1961046" y="566299"/>
            <a:ext cx="8335599" cy="615553"/>
          </a:xfrm>
          <a:prstGeom prst="rect">
            <a:avLst/>
          </a:prstGeom>
          <a:noFill/>
        </p:spPr>
        <p:txBody>
          <a:bodyPr wrap="square" lIns="60960" tIns="30480" rIns="60960" bIns="30480">
            <a:spAutoFit/>
            <a:scene3d>
              <a:camera prst="orthographicFront"/>
              <a:lightRig rig="soft" dir="t">
                <a:rot lat="0" lon="0" rev="15600000"/>
              </a:lightRig>
            </a:scene3d>
            <a:sp3d extrusionH="57150" prstMaterial="softEdge">
              <a:bevelT w="25400" h="38100"/>
            </a:sp3d>
          </a:bodyPr>
          <a:lstStyle/>
          <a:p>
            <a:pPr algn="ctr" defTabSz="609630">
              <a:defRPr/>
            </a:pPr>
            <a:r>
              <a:rPr lang="vi-VN" sz="3600" b="1">
                <a:ln/>
                <a:solidFill>
                  <a:srgbClr val="FF0000"/>
                </a:solidFill>
                <a:latin typeface="Times New Roman" panose="02020603050405020304" pitchFamily="18" charset="0"/>
              </a:rPr>
              <a:t>HÁT KẾT HỢP GÕ ĐỆM THEO NHỊP</a:t>
            </a:r>
          </a:p>
        </p:txBody>
      </p:sp>
    </p:spTree>
    <p:extLst>
      <p:ext uri="{BB962C8B-B14F-4D97-AF65-F5344CB8AC3E}">
        <p14:creationId xmlns:p14="http://schemas.microsoft.com/office/powerpoint/2010/main" val="11655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4"/>
                                        </p:tgtEl>
                                      </p:cBhvr>
                                    </p:animEffect>
                                    <p:animScale>
                                      <p:cBhvr>
                                        <p:cTn id="10" dur="250" autoRev="1" fill="hold"/>
                                        <p:tgtEl>
                                          <p:spTgt spid="24"/>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25"/>
                                        </p:tgtEl>
                                      </p:cBhvr>
                                    </p:animEffect>
                                    <p:animScale>
                                      <p:cBhvr>
                                        <p:cTn id="13" dur="250" autoRev="1" fill="hold"/>
                                        <p:tgtEl>
                                          <p:spTgt spid="25"/>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26"/>
                                        </p:tgtEl>
                                      </p:cBhvr>
                                    </p:animEffect>
                                    <p:animScale>
                                      <p:cBhvr>
                                        <p:cTn id="16" dur="250" autoRev="1" fill="hold"/>
                                        <p:tgtEl>
                                          <p:spTgt spid="26"/>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27"/>
                                        </p:tgtEl>
                                      </p:cBhvr>
                                    </p:animEffect>
                                    <p:animScale>
                                      <p:cBhvr>
                                        <p:cTn id="19" dur="250" autoRev="1" fill="hold"/>
                                        <p:tgtEl>
                                          <p:spTgt spid="27"/>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par>
                                <p:cTn id="26" presetID="42"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animEffect transition="in" filter="barn(inVertical)">
                                      <p:cBhvr>
                                        <p:cTn id="3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F3">
            <a:alpha val="16078"/>
          </a:srgbClr>
        </a:solidFill>
        <a:effectLst/>
      </p:bgPr>
    </p:bg>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56697906-95F9-4CE3-A696-6AB11D829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679" y="337180"/>
            <a:ext cx="9943691" cy="60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E078281-0905-4C8C-8289-18C3D2F95ABD}"/>
              </a:ext>
            </a:extLst>
          </p:cNvPr>
          <p:cNvSpPr/>
          <p:nvPr/>
        </p:nvSpPr>
        <p:spPr>
          <a:xfrm>
            <a:off x="118132" y="100599"/>
            <a:ext cx="2972289" cy="488467"/>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2574" b="1" i="0"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Hát kết hợp gõ đệm</a:t>
            </a:r>
            <a:endParaRPr kumimoji="0" lang="en-US" sz="2574" b="1" i="0"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Arial"/>
              <a:ea typeface="+mn-ea"/>
              <a:cs typeface="Arial" panose="020B0604020202020204" pitchFamily="34" charset="0"/>
              <a:sym typeface="Arial" panose="020B0604020202020204" pitchFamily="34" charset="0"/>
            </a:endParaRPr>
          </a:p>
        </p:txBody>
      </p:sp>
      <p:pic>
        <p:nvPicPr>
          <p:cNvPr id="25606" name="Picture 15">
            <a:extLst>
              <a:ext uri="{FF2B5EF4-FFF2-40B4-BE49-F238E27FC236}">
                <a16:creationId xmlns:a16="http://schemas.microsoft.com/office/drawing/2014/main" id="{3A350CA6-CF46-40BE-95F4-4C75329609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84458" y="5529722"/>
            <a:ext cx="543572" cy="5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5">
            <a:extLst>
              <a:ext uri="{FF2B5EF4-FFF2-40B4-BE49-F238E27FC236}">
                <a16:creationId xmlns:a16="http://schemas.microsoft.com/office/drawing/2014/main" id="{9CBB6656-3ACF-421B-BCD4-72A816DCA297}"/>
              </a:ext>
            </a:extLst>
          </p:cNvPr>
          <p:cNvSpPr txBox="1">
            <a:spLocks noChangeArrowheads="1"/>
          </p:cNvSpPr>
          <p:nvPr/>
        </p:nvSpPr>
        <p:spPr bwMode="auto">
          <a:xfrm>
            <a:off x="2199038" y="3974616"/>
            <a:ext cx="10479089" cy="64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chứa      chan     bao    niềm     vui        tháng  ngày.              Tuổi  hồng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5610" name="TextBox 16">
            <a:extLst>
              <a:ext uri="{FF2B5EF4-FFF2-40B4-BE49-F238E27FC236}">
                <a16:creationId xmlns:a16="http://schemas.microsoft.com/office/drawing/2014/main" id="{60AB2A4B-8282-4D92-8640-387DD1D54061}"/>
              </a:ext>
            </a:extLst>
          </p:cNvPr>
          <p:cNvSpPr txBox="1">
            <a:spLocks noChangeArrowheads="1"/>
          </p:cNvSpPr>
          <p:nvPr/>
        </p:nvSpPr>
        <p:spPr bwMode="auto">
          <a:xfrm>
            <a:off x="1592118" y="4749103"/>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ơi,                êm        đềm       như      những     áng         mây.                                      Và    em </a:t>
            </a:r>
          </a:p>
        </p:txBody>
      </p:sp>
      <p:sp>
        <p:nvSpPr>
          <p:cNvPr id="25611" name="TextBox 17">
            <a:extLst>
              <a:ext uri="{FF2B5EF4-FFF2-40B4-BE49-F238E27FC236}">
                <a16:creationId xmlns:a16="http://schemas.microsoft.com/office/drawing/2014/main" id="{B532F519-A8A8-4939-B061-2F697AD09757}"/>
              </a:ext>
            </a:extLst>
          </p:cNvPr>
          <p:cNvSpPr txBox="1">
            <a:spLocks noChangeArrowheads="1"/>
          </p:cNvSpPr>
          <p:nvPr/>
        </p:nvSpPr>
        <p:spPr bwMode="auto">
          <a:xfrm>
            <a:off x="2041689" y="5468417"/>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sẽ                          tô                  hồng     thêm      bao       ước               mơ,                  đem  </a:t>
            </a:r>
          </a:p>
        </p:txBody>
      </p:sp>
      <p:sp>
        <p:nvSpPr>
          <p:cNvPr id="25612" name="TextBox 18">
            <a:extLst>
              <a:ext uri="{FF2B5EF4-FFF2-40B4-BE49-F238E27FC236}">
                <a16:creationId xmlns:a16="http://schemas.microsoft.com/office/drawing/2014/main" id="{2E119666-C87F-4797-81D4-EC4415B62026}"/>
              </a:ext>
            </a:extLst>
          </p:cNvPr>
          <p:cNvSpPr txBox="1">
            <a:spLocks noChangeArrowheads="1"/>
          </p:cNvSpPr>
          <p:nvPr/>
        </p:nvSpPr>
        <p:spPr bwMode="auto">
          <a:xfrm>
            <a:off x="1536943" y="6204078"/>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lòng         tin      yêu    cuộc          sống,  thiết         tha       tuổi     hồng   mến       thương. </a:t>
            </a:r>
          </a:p>
        </p:txBody>
      </p:sp>
      <p:sp>
        <p:nvSpPr>
          <p:cNvPr id="20" name="Rectangle 19">
            <a:extLst>
              <a:ext uri="{FF2B5EF4-FFF2-40B4-BE49-F238E27FC236}">
                <a16:creationId xmlns:a16="http://schemas.microsoft.com/office/drawing/2014/main" id="{E3A1606C-C019-4927-AA97-685D2A2CB71F}"/>
              </a:ext>
            </a:extLst>
          </p:cNvPr>
          <p:cNvSpPr/>
          <p:nvPr/>
        </p:nvSpPr>
        <p:spPr>
          <a:xfrm>
            <a:off x="4424829" y="36783"/>
            <a:ext cx="2655727" cy="646972"/>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3604"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Tuổi hồng ơi</a:t>
            </a:r>
            <a:endParaRPr kumimoji="0" lang="vi-VN" sz="3604"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C6C2230E-91C6-43BD-BE8F-70498707A47D}"/>
              </a:ext>
            </a:extLst>
          </p:cNvPr>
          <p:cNvSpPr/>
          <p:nvPr/>
        </p:nvSpPr>
        <p:spPr>
          <a:xfrm>
            <a:off x="7430863" y="363745"/>
            <a:ext cx="3626313" cy="409343"/>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2060" b="0" i="1"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Nhạc và lời: Nguyễn Công Minh</a:t>
            </a:r>
            <a:endParaRPr kumimoji="0" lang="vi-VN" sz="2060" b="0" i="1"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TextBox 21">
            <a:extLst>
              <a:ext uri="{FF2B5EF4-FFF2-40B4-BE49-F238E27FC236}">
                <a16:creationId xmlns:a16="http://schemas.microsoft.com/office/drawing/2014/main" id="{77ED37F0-7581-4729-9BF9-6ACCDE6F06EC}"/>
              </a:ext>
            </a:extLst>
          </p:cNvPr>
          <p:cNvSpPr txBox="1"/>
          <p:nvPr/>
        </p:nvSpPr>
        <p:spPr>
          <a:xfrm>
            <a:off x="2220027" y="1191701"/>
            <a:ext cx="10814224" cy="92429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Rồi    mai       đây,                bước      chân     trên     đường thênh    thang,             ước</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3" name="TextBox 22">
            <a:extLst>
              <a:ext uri="{FF2B5EF4-FFF2-40B4-BE49-F238E27FC236}">
                <a16:creationId xmlns:a16="http://schemas.microsoft.com/office/drawing/2014/main" id="{6E23BB03-C070-4C75-ABA9-D64FFB81C47F}"/>
              </a:ext>
            </a:extLst>
          </p:cNvPr>
          <p:cNvSpPr txBox="1"/>
          <p:nvPr/>
        </p:nvSpPr>
        <p:spPr>
          <a:xfrm>
            <a:off x="2858460" y="2687117"/>
            <a:ext cx="10814224"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Tuổi  hồng     ơi,               biết           bao    kỉ      niệm   thân         thương,           với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4" name="TextBox 23">
            <a:extLst>
              <a:ext uri="{FF2B5EF4-FFF2-40B4-BE49-F238E27FC236}">
                <a16:creationId xmlns:a16="http://schemas.microsoft.com/office/drawing/2014/main" id="{05698282-2E1E-46B1-9261-69709B4D83D8}"/>
              </a:ext>
            </a:extLst>
          </p:cNvPr>
          <p:cNvSpPr txBox="1"/>
          <p:nvPr/>
        </p:nvSpPr>
        <p:spPr>
          <a:xfrm>
            <a:off x="1912947" y="1933362"/>
            <a:ext cx="11212708"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mơ     bay     xa      cùng       em,              đến       những  nơi    miền    quê       vẫy         gọi.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54BF90AA-2E97-4294-AA90-824825FFF4BD}"/>
              </a:ext>
            </a:extLst>
          </p:cNvPr>
          <p:cNvSpPr txBox="1"/>
          <p:nvPr/>
        </p:nvSpPr>
        <p:spPr>
          <a:xfrm>
            <a:off x="1860707" y="3386608"/>
            <a:ext cx="10814224"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bao  người      bạn     cùng            em,         nhớ        mãi        ôi       tuổi     thần             tiên.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5" name="TextBox 24">
            <a:extLst>
              <a:ext uri="{FF2B5EF4-FFF2-40B4-BE49-F238E27FC236}">
                <a16:creationId xmlns:a16="http://schemas.microsoft.com/office/drawing/2014/main" id="{4D9729BA-5AE4-48DF-BCF5-F7AF60335C84}"/>
              </a:ext>
            </a:extLst>
          </p:cNvPr>
          <p:cNvSpPr txBox="1"/>
          <p:nvPr/>
        </p:nvSpPr>
        <p:spPr>
          <a:xfrm>
            <a:off x="2574912" y="993105"/>
            <a:ext cx="10477045"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Bình  minh      lên,                 líu           lo       trên    cành     cây       cao,               gió</a:t>
            </a:r>
          </a:p>
        </p:txBody>
      </p:sp>
      <p:sp>
        <p:nvSpPr>
          <p:cNvPr id="27" name="TextBox 26">
            <a:extLst>
              <a:ext uri="{FF2B5EF4-FFF2-40B4-BE49-F238E27FC236}">
                <a16:creationId xmlns:a16="http://schemas.microsoft.com/office/drawing/2014/main" id="{940FFC97-20C1-4000-A51A-A771D5704325}"/>
              </a:ext>
            </a:extLst>
          </p:cNvPr>
          <p:cNvSpPr txBox="1"/>
          <p:nvPr/>
        </p:nvSpPr>
        <p:spPr>
          <a:xfrm>
            <a:off x="1912947" y="1748441"/>
            <a:ext cx="10669135"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xôn     xao     đưa      lời        ca,                 ánh      dương chan    hòa     em         tới       trường. </a:t>
            </a:r>
          </a:p>
        </p:txBody>
      </p:sp>
      <p:sp>
        <p:nvSpPr>
          <p:cNvPr id="28" name="TextBox 27">
            <a:extLst>
              <a:ext uri="{FF2B5EF4-FFF2-40B4-BE49-F238E27FC236}">
                <a16:creationId xmlns:a16="http://schemas.microsoft.com/office/drawing/2014/main" id="{7D7BE54A-AF77-440B-93CD-4DDF2CD59AF1}"/>
              </a:ext>
            </a:extLst>
          </p:cNvPr>
          <p:cNvSpPr txBox="1"/>
          <p:nvPr/>
        </p:nvSpPr>
        <p:spPr>
          <a:xfrm>
            <a:off x="2280777" y="2486258"/>
            <a:ext cx="10477047"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biết          bao   gương   mặt   thân         quen,            biết           </a:t>
            </a:r>
          </a:p>
        </p:txBody>
      </p:sp>
      <p:sp>
        <p:nvSpPr>
          <p:cNvPr id="29" name="TextBox 28">
            <a:extLst>
              <a:ext uri="{FF2B5EF4-FFF2-40B4-BE49-F238E27FC236}">
                <a16:creationId xmlns:a16="http://schemas.microsoft.com/office/drawing/2014/main" id="{18AB1828-F5EC-4988-9742-0C940E3339BC}"/>
              </a:ext>
            </a:extLst>
          </p:cNvPr>
          <p:cNvSpPr txBox="1"/>
          <p:nvPr/>
        </p:nvSpPr>
        <p:spPr>
          <a:xfrm>
            <a:off x="1996600" y="3175522"/>
            <a:ext cx="10542437"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bao     nụ     cười      hồn           nhiên,       mến      thương   ôi       tuổi      thần          tiên. </a:t>
            </a:r>
          </a:p>
        </p:txBody>
      </p:sp>
    </p:spTree>
    <p:extLst>
      <p:ext uri="{BB962C8B-B14F-4D97-AF65-F5344CB8AC3E}">
        <p14:creationId xmlns:p14="http://schemas.microsoft.com/office/powerpoint/2010/main" val="243767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F3">
            <a:alpha val="47842"/>
          </a:srgbClr>
        </a:solidFill>
        <a:effectLst/>
      </p:bgPr>
    </p:bg>
    <p:spTree>
      <p:nvGrpSpPr>
        <p:cNvPr id="1" name=""/>
        <p:cNvGrpSpPr/>
        <p:nvPr/>
      </p:nvGrpSpPr>
      <p:grpSpPr>
        <a:xfrm>
          <a:off x="0" y="0"/>
          <a:ext cx="0" cy="0"/>
          <a:chOff x="0" y="0"/>
          <a:chExt cx="0" cy="0"/>
        </a:xfrm>
      </p:grpSpPr>
      <p:pic>
        <p:nvPicPr>
          <p:cNvPr id="17411" name="Picture 32">
            <a:extLst>
              <a:ext uri="{FF2B5EF4-FFF2-40B4-BE49-F238E27FC236}">
                <a16:creationId xmlns:a16="http://schemas.microsoft.com/office/drawing/2014/main" id="{C7D000CB-FF68-410C-876D-1A8E2BE718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11" y="5546071"/>
            <a:ext cx="868490" cy="92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Freeform 2">
            <a:extLst>
              <a:ext uri="{FF2B5EF4-FFF2-40B4-BE49-F238E27FC236}">
                <a16:creationId xmlns:a16="http://schemas.microsoft.com/office/drawing/2014/main" id="{DB36914B-318A-4B92-9507-BD46DE250C87}"/>
              </a:ext>
            </a:extLst>
          </p:cNvPr>
          <p:cNvSpPr>
            <a:spLocks/>
          </p:cNvSpPr>
          <p:nvPr/>
        </p:nvSpPr>
        <p:spPr bwMode="auto">
          <a:xfrm>
            <a:off x="-87643" y="6189775"/>
            <a:ext cx="12385679" cy="668225"/>
          </a:xfrm>
          <a:custGeom>
            <a:avLst/>
            <a:gdLst>
              <a:gd name="T0" fmla="*/ 0 w 7315200"/>
              <a:gd name="T1" fmla="*/ 0 h 1542842"/>
              <a:gd name="T2" fmla="*/ 7315200 w 7315200"/>
              <a:gd name="T3" fmla="*/ 0 h 1542842"/>
              <a:gd name="T4" fmla="*/ 7315200 w 7315200"/>
              <a:gd name="T5" fmla="*/ 1542843 h 1542842"/>
              <a:gd name="T6" fmla="*/ 0 w 7315200"/>
              <a:gd name="T7" fmla="*/ 1542843 h 1542842"/>
              <a:gd name="T8" fmla="*/ 0 w 7315200"/>
              <a:gd name="T9" fmla="*/ 0 h 1542842"/>
            </a:gdLst>
            <a:ahLst/>
            <a:cxnLst>
              <a:cxn ang="0">
                <a:pos x="T0" y="T1"/>
              </a:cxn>
              <a:cxn ang="0">
                <a:pos x="T2" y="T3"/>
              </a:cxn>
              <a:cxn ang="0">
                <a:pos x="T4" y="T5"/>
              </a:cxn>
              <a:cxn ang="0">
                <a:pos x="T6" y="T7"/>
              </a:cxn>
              <a:cxn ang="0">
                <a:pos x="T8" y="T9"/>
              </a:cxn>
            </a:cxnLst>
            <a:rect l="0" t="0" r="r" b="b"/>
            <a:pathLst>
              <a:path w="7315200" h="1542842">
                <a:moveTo>
                  <a:pt x="0" y="0"/>
                </a:moveTo>
                <a:lnTo>
                  <a:pt x="7315200" y="0"/>
                </a:lnTo>
                <a:lnTo>
                  <a:pt x="7315200" y="1542843"/>
                </a:lnTo>
                <a:lnTo>
                  <a:pt x="0" y="1542843"/>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Rectangle 12">
            <a:extLst>
              <a:ext uri="{FF2B5EF4-FFF2-40B4-BE49-F238E27FC236}">
                <a16:creationId xmlns:a16="http://schemas.microsoft.com/office/drawing/2014/main" id="{2F69373B-6C7C-492E-9121-07C763055396}"/>
              </a:ext>
            </a:extLst>
          </p:cNvPr>
          <p:cNvSpPr/>
          <p:nvPr/>
        </p:nvSpPr>
        <p:spPr>
          <a:xfrm>
            <a:off x="1223314" y="307648"/>
            <a:ext cx="4884671" cy="584775"/>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0" normalizeH="0" baseline="0" noProof="0">
                <a:ln w="9525">
                  <a:solidFill>
                    <a:srgbClr val="FFFFFF"/>
                  </a:solidFill>
                  <a:prstDash val="solid"/>
                </a:ln>
                <a:solidFill>
                  <a:srgbClr val="70312E"/>
                </a:solidFill>
                <a:effectLst>
                  <a:outerShdw blurRad="12700" dist="38100" dir="2700000" algn="tl" rotWithShape="0">
                    <a:srgbClr val="FFFFFF">
                      <a:lumMod val="5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Chủ đề 6: Ước mơ tuổi thơ</a:t>
            </a:r>
            <a:endParaRPr kumimoji="0" lang="en-US" sz="3200" b="1" i="0" u="none" strike="noStrike" kern="1200" cap="none" spc="0" normalizeH="0" baseline="0" noProof="0">
              <a:ln w="9525">
                <a:solidFill>
                  <a:srgbClr val="FFFFFF"/>
                </a:solidFill>
                <a:prstDash val="solid"/>
              </a:ln>
              <a:solidFill>
                <a:srgbClr val="70312E"/>
              </a:solidFill>
              <a:effectLst>
                <a:outerShdw blurRad="12700" dist="38100" dir="2700000" algn="tl" rotWithShape="0">
                  <a:srgbClr val="FFFFFF">
                    <a:lumMod val="50000"/>
                  </a:srgbClr>
                </a:outerShdw>
              </a:effectLst>
              <a:uLnTx/>
              <a:uFillTx/>
              <a:latin typeface="Arial"/>
              <a:ea typeface="+mn-ea"/>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F8C4CA08-0525-466D-AD1B-F18F73827C3D}"/>
              </a:ext>
            </a:extLst>
          </p:cNvPr>
          <p:cNvSpPr/>
          <p:nvPr/>
        </p:nvSpPr>
        <p:spPr>
          <a:xfrm>
            <a:off x="5153392" y="2169207"/>
            <a:ext cx="1397114" cy="584775"/>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0" normalizeH="0" baseline="0" noProof="0">
                <a:ln w="9525">
                  <a:solidFill>
                    <a:srgbClr val="FFFFFF"/>
                  </a:solidFill>
                  <a:prstDash val="solid"/>
                </a:ln>
                <a:solidFill>
                  <a:srgbClr val="70312E"/>
                </a:solidFill>
                <a:effectLst>
                  <a:outerShdw blurRad="12700" dist="38100" dir="2700000" algn="tl" rotWithShape="0">
                    <a:srgbClr val="FFFFFF">
                      <a:lumMod val="5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Tiết 23</a:t>
            </a:r>
            <a:endParaRPr kumimoji="0" lang="en-US" sz="3200" b="1" i="0" u="none" strike="noStrike" kern="1200" cap="none" spc="0" normalizeH="0" baseline="0" noProof="0">
              <a:ln w="9525">
                <a:solidFill>
                  <a:srgbClr val="FFFFFF"/>
                </a:solidFill>
                <a:prstDash val="solid"/>
              </a:ln>
              <a:solidFill>
                <a:srgbClr val="70312E"/>
              </a:solidFill>
              <a:effectLst>
                <a:outerShdw blurRad="12700" dist="38100" dir="2700000" algn="tl" rotWithShape="0">
                  <a:srgbClr val="FFFFFF">
                    <a:lumMod val="50000"/>
                  </a:srgbClr>
                </a:outerShdw>
              </a:effectLst>
              <a:uLnTx/>
              <a:uFillTx/>
              <a:latin typeface="Arial"/>
              <a:ea typeface="+mn-ea"/>
              <a:cs typeface="Arial" panose="020B0604020202020204" pitchFamily="34" charset="0"/>
              <a:sym typeface="Arial" panose="020B0604020202020204" pitchFamily="34" charset="0"/>
            </a:endParaRPr>
          </a:p>
        </p:txBody>
      </p:sp>
      <p:sp>
        <p:nvSpPr>
          <p:cNvPr id="14" name="Rectangle 13">
            <a:extLst>
              <a:ext uri="{FF2B5EF4-FFF2-40B4-BE49-F238E27FC236}">
                <a16:creationId xmlns:a16="http://schemas.microsoft.com/office/drawing/2014/main" id="{77F07660-249F-4D94-B6F4-34BE2D004584}"/>
              </a:ext>
            </a:extLst>
          </p:cNvPr>
          <p:cNvSpPr/>
          <p:nvPr/>
        </p:nvSpPr>
        <p:spPr>
          <a:xfrm>
            <a:off x="1844744" y="2753982"/>
            <a:ext cx="7846185" cy="584775"/>
          </a:xfrm>
          <a:prstGeom prst="rect">
            <a:avLst/>
          </a:prstGeom>
          <a:noFill/>
        </p:spPr>
        <p:txBody>
          <a:bodyPr wrap="squar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0" normalizeH="0" baseline="0" noProof="0">
                <a:ln w="9525">
                  <a:solidFill>
                    <a:srgbClr val="FFFFFF"/>
                  </a:solidFill>
                  <a:prstDash val="solid"/>
                </a:ln>
                <a:solidFill>
                  <a:srgbClr val="70312E"/>
                </a:solidFill>
                <a:effectLst>
                  <a:outerShdw blurRad="12700" dist="38100" dir="2700000" algn="tl" rotWithShape="0">
                    <a:srgbClr val="FFFFFF">
                      <a:lumMod val="5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Hát: Tuổi hồng ơi</a:t>
            </a:r>
            <a:endParaRPr kumimoji="0" lang="en-US" sz="3200" b="1" i="0" u="none" strike="noStrike" kern="1200" cap="none" spc="0" normalizeH="0" baseline="0" noProof="0">
              <a:ln w="9525">
                <a:solidFill>
                  <a:srgbClr val="FFFFFF"/>
                </a:solidFill>
                <a:prstDash val="solid"/>
              </a:ln>
              <a:solidFill>
                <a:srgbClr val="70312E"/>
              </a:solidFill>
              <a:effectLst>
                <a:outerShdw blurRad="12700" dist="38100" dir="2700000" algn="tl" rotWithShape="0">
                  <a:srgbClr val="FFFFFF">
                    <a:lumMod val="50000"/>
                  </a:srgbClr>
                </a:outerShdw>
              </a:effectLst>
              <a:uLnTx/>
              <a:uFillTx/>
              <a:latin typeface="Arial"/>
              <a:ea typeface="+mn-ea"/>
              <a:cs typeface="Arial" panose="020B0604020202020204" pitchFamily="34" charset="0"/>
              <a:sym typeface="Arial" panose="020B0604020202020204" pitchFamily="34" charset="0"/>
            </a:endParaRPr>
          </a:p>
        </p:txBody>
      </p:sp>
      <p:sp>
        <p:nvSpPr>
          <p:cNvPr id="15" name="Rectangle 14">
            <a:extLst>
              <a:ext uri="{FF2B5EF4-FFF2-40B4-BE49-F238E27FC236}">
                <a16:creationId xmlns:a16="http://schemas.microsoft.com/office/drawing/2014/main" id="{E773C6A6-BDF5-42D8-805D-03BEDC4052C4}"/>
              </a:ext>
            </a:extLst>
          </p:cNvPr>
          <p:cNvSpPr/>
          <p:nvPr/>
        </p:nvSpPr>
        <p:spPr>
          <a:xfrm>
            <a:off x="6866841" y="3256307"/>
            <a:ext cx="3626313" cy="409343"/>
          </a:xfrm>
          <a:prstGeom prst="rect">
            <a:avLst/>
          </a:prstGeom>
          <a:noFill/>
        </p:spPr>
        <p:txBody>
          <a:bodyPr wrap="none">
            <a:spAutoFit/>
          </a:bodyPr>
          <a:lstStyle/>
          <a:p>
            <a:pPr algn="ctr" defTabSz="1177016" eaLnBrk="0" fontAlgn="base" hangingPunct="0">
              <a:spcBef>
                <a:spcPct val="0"/>
              </a:spcBef>
              <a:spcAft>
                <a:spcPct val="0"/>
              </a:spcAft>
              <a:defRPr/>
            </a:pPr>
            <a:r>
              <a:rPr lang="vi-VN" sz="2060" i="1">
                <a:ln w="0"/>
                <a:solidFill>
                  <a:srgbClr val="000000"/>
                </a:solidFill>
                <a:effectLst>
                  <a:outerShdw blurRad="38100" dist="19050" dir="2700000" algn="tl" rotWithShape="0">
                    <a:srgbClr val="70312E">
                      <a:alpha val="40000"/>
                    </a:srgbClr>
                  </a:outerShdw>
                </a:effectLst>
                <a:latin typeface="Times New Roman" panose="02020603050405020304" pitchFamily="18" charset="0"/>
                <a:cs typeface="Arial" panose="020B0604020202020204" pitchFamily="34" charset="0"/>
                <a:sym typeface="Arial" panose="020B0604020202020204" pitchFamily="34" charset="0"/>
              </a:rPr>
              <a:t>Nhạc và lời: Nguyễn Công Minh</a:t>
            </a:r>
            <a:endParaRPr lang="vi-VN" sz="2060" i="1">
              <a:ln w="0"/>
              <a:solidFill>
                <a:srgbClr val="000000"/>
              </a:solidFill>
              <a:effectLst>
                <a:outerShdw blurRad="38100" dist="19050" dir="2700000" algn="tl" rotWithShape="0">
                  <a:srgbClr val="70312E">
                    <a:alpha val="40000"/>
                  </a:srgbClr>
                </a:outerShdw>
              </a:effectLst>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438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F3">
            <a:alpha val="21960"/>
          </a:srgbClr>
        </a:solidFill>
        <a:effectLst/>
      </p:bgPr>
    </p:bg>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2FD28755-304C-49F3-8EC8-B47D4B7A7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278" y="190047"/>
            <a:ext cx="2433814" cy="64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CE93684-737E-47DF-8AED-43DE9DF22E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972" y="288135"/>
            <a:ext cx="453658" cy="40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0">
            <a:extLst>
              <a:ext uri="{FF2B5EF4-FFF2-40B4-BE49-F238E27FC236}">
                <a16:creationId xmlns:a16="http://schemas.microsoft.com/office/drawing/2014/main" id="{8DFD3570-D597-4E6A-AF35-DBC9BD3FBADF}"/>
              </a:ext>
            </a:extLst>
          </p:cNvPr>
          <p:cNvSpPr>
            <a:spLocks noChangeArrowheads="1"/>
          </p:cNvSpPr>
          <p:nvPr/>
        </p:nvSpPr>
        <p:spPr bwMode="auto">
          <a:xfrm rot="5600923">
            <a:off x="9872396" y="5486810"/>
            <a:ext cx="2227420" cy="228872"/>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4" tIns="45717" rIns="91434" bIns="45717" anchor="ctr"/>
          <a:lstStyle>
            <a:lvl1pPr defTabSz="647700">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47700">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47700">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47700">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47700">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47700" eaLnBrk="0" fontAlgn="base" hangingPunct="0">
              <a:spcBef>
                <a:spcPct val="0"/>
              </a:spcBef>
              <a:spcAft>
                <a:spcPct val="0"/>
              </a:spcAft>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47700" eaLnBrk="0" fontAlgn="base" hangingPunct="0">
              <a:spcBef>
                <a:spcPct val="0"/>
              </a:spcBef>
              <a:spcAft>
                <a:spcPct val="0"/>
              </a:spcAft>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47700" eaLnBrk="0" fontAlgn="base" hangingPunct="0">
              <a:spcBef>
                <a:spcPct val="0"/>
              </a:spcBef>
              <a:spcAft>
                <a:spcPct val="0"/>
              </a:spcAft>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47700" eaLnBrk="0" fontAlgn="base" hangingPunct="0">
              <a:spcBef>
                <a:spcPct val="0"/>
              </a:spcBef>
              <a:spcAft>
                <a:spcPct val="0"/>
              </a:spcAft>
              <a:buClr>
                <a:srgbClr val="000000"/>
              </a:buClr>
              <a:buFont typeface="Arial" panose="020B0604020202020204" pitchFamily="34" charset="0"/>
              <a:defRPr sz="17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833719"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73"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32" name="Arrow: Pentagon 31">
            <a:hlinkClick r:id="" action="ppaction://noaction"/>
            <a:extLst>
              <a:ext uri="{FF2B5EF4-FFF2-40B4-BE49-F238E27FC236}">
                <a16:creationId xmlns:a16="http://schemas.microsoft.com/office/drawing/2014/main" id="{11E90841-0C28-4CA6-B438-0E6E23AFDE18}"/>
              </a:ext>
            </a:extLst>
          </p:cNvPr>
          <p:cNvSpPr/>
          <p:nvPr/>
        </p:nvSpPr>
        <p:spPr>
          <a:xfrm rot="586976" flipH="1">
            <a:off x="9925529" y="4403752"/>
            <a:ext cx="2012851" cy="596703"/>
          </a:xfrm>
          <a:prstGeom prst="homePlate">
            <a:avLst/>
          </a:prstGeom>
          <a:blipFill>
            <a:blip r:embed="rId4"/>
            <a:tile tx="0" ty="0" sx="100000" sy="100000" flip="none" algn="tl"/>
          </a:blipFill>
          <a:ln w="25400" cap="flat" cmpd="sng" algn="ctr">
            <a:noFill/>
            <a:prstDash val="solid"/>
          </a:ln>
          <a:effectLst/>
        </p:spPr>
        <p:txBody>
          <a:bodyPr lIns="91434" tIns="45717" rIns="91434" bIns="45717" anchor="ctr"/>
          <a:lstStyle/>
          <a:p>
            <a:pPr marL="0" marR="0" lvl="0" indent="0" algn="ctr" defTabSz="835380" rtl="0" eaLnBrk="0" fontAlgn="base" latinLnBrk="0" hangingPunct="0">
              <a:lnSpc>
                <a:spcPct val="100000"/>
              </a:lnSpc>
              <a:spcBef>
                <a:spcPct val="0"/>
              </a:spcBef>
              <a:spcAft>
                <a:spcPct val="0"/>
              </a:spcAft>
              <a:buClrTx/>
              <a:buSzTx/>
              <a:buFontTx/>
              <a:buNone/>
              <a:tabLst/>
              <a:defRPr/>
            </a:pPr>
            <a:r>
              <a:rPr kumimoji="0" lang="en-US" sz="2574"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panose="020B0604020202020204" pitchFamily="34" charset="0"/>
              </a:rPr>
              <a:t>GO HOME</a:t>
            </a:r>
          </a:p>
        </p:txBody>
      </p:sp>
      <p:pic>
        <p:nvPicPr>
          <p:cNvPr id="19462" name="Picture 32">
            <a:extLst>
              <a:ext uri="{FF2B5EF4-FFF2-40B4-BE49-F238E27FC236}">
                <a16:creationId xmlns:a16="http://schemas.microsoft.com/office/drawing/2014/main" id="{CAB23A02-1A96-4D16-9948-709E2F0260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79450" y="5738160"/>
            <a:ext cx="868489" cy="92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5">
            <a:extLst>
              <a:ext uri="{FF2B5EF4-FFF2-40B4-BE49-F238E27FC236}">
                <a16:creationId xmlns:a16="http://schemas.microsoft.com/office/drawing/2014/main" id="{77437E7D-03C7-4FB3-BD55-57331E7557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865540" y="5353981"/>
            <a:ext cx="801054" cy="77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a:extLst>
              <a:ext uri="{FF2B5EF4-FFF2-40B4-BE49-F238E27FC236}">
                <a16:creationId xmlns:a16="http://schemas.microsoft.com/office/drawing/2014/main" id="{0152BEC8-ADD8-4747-AEDB-E4D2DB1D70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279" y="190047"/>
            <a:ext cx="1146405" cy="95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Freeform 2">
            <a:extLst>
              <a:ext uri="{FF2B5EF4-FFF2-40B4-BE49-F238E27FC236}">
                <a16:creationId xmlns:a16="http://schemas.microsoft.com/office/drawing/2014/main" id="{6BD0DB79-8716-465C-91ED-6E101FED1E81}"/>
              </a:ext>
            </a:extLst>
          </p:cNvPr>
          <p:cNvSpPr>
            <a:spLocks/>
          </p:cNvSpPr>
          <p:nvPr/>
        </p:nvSpPr>
        <p:spPr bwMode="auto">
          <a:xfrm>
            <a:off x="-87643" y="6189775"/>
            <a:ext cx="12385679" cy="668225"/>
          </a:xfrm>
          <a:custGeom>
            <a:avLst/>
            <a:gdLst>
              <a:gd name="T0" fmla="*/ 0 w 7315200"/>
              <a:gd name="T1" fmla="*/ 0 h 1542842"/>
              <a:gd name="T2" fmla="*/ 7315200 w 7315200"/>
              <a:gd name="T3" fmla="*/ 0 h 1542842"/>
              <a:gd name="T4" fmla="*/ 7315200 w 7315200"/>
              <a:gd name="T5" fmla="*/ 1542843 h 1542842"/>
              <a:gd name="T6" fmla="*/ 0 w 7315200"/>
              <a:gd name="T7" fmla="*/ 1542843 h 1542842"/>
              <a:gd name="T8" fmla="*/ 0 w 7315200"/>
              <a:gd name="T9" fmla="*/ 0 h 1542842"/>
            </a:gdLst>
            <a:ahLst/>
            <a:cxnLst>
              <a:cxn ang="0">
                <a:pos x="T0" y="T1"/>
              </a:cxn>
              <a:cxn ang="0">
                <a:pos x="T2" y="T3"/>
              </a:cxn>
              <a:cxn ang="0">
                <a:pos x="T4" y="T5"/>
              </a:cxn>
              <a:cxn ang="0">
                <a:pos x="T6" y="T7"/>
              </a:cxn>
              <a:cxn ang="0">
                <a:pos x="T8" y="T9"/>
              </a:cxn>
            </a:cxnLst>
            <a:rect l="0" t="0" r="r" b="b"/>
            <a:pathLst>
              <a:path w="7315200" h="1542842">
                <a:moveTo>
                  <a:pt x="0" y="0"/>
                </a:moveTo>
                <a:lnTo>
                  <a:pt x="7315200" y="0"/>
                </a:lnTo>
                <a:lnTo>
                  <a:pt x="7315200" y="1542843"/>
                </a:lnTo>
                <a:lnTo>
                  <a:pt x="0" y="1542843"/>
                </a:lnTo>
                <a:lnTo>
                  <a:pt x="0" y="0"/>
                </a:lnTo>
                <a:close/>
              </a:path>
            </a:pathLst>
          </a:cu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9466" name="图片 1">
            <a:extLst>
              <a:ext uri="{FF2B5EF4-FFF2-40B4-BE49-F238E27FC236}">
                <a16:creationId xmlns:a16="http://schemas.microsoft.com/office/drawing/2014/main" id="{CE69D6A6-AA9F-4F6C-9F53-E6738D358566}"/>
              </a:ext>
            </a:extLst>
          </p:cNvPr>
          <p:cNvPicPr>
            <a:picLocks noChangeAspect="1"/>
          </p:cNvPicPr>
          <p:nvPr/>
        </p:nvPicPr>
        <p:blipFill>
          <a:blip r:embed="rId9">
            <a:extLst>
              <a:ext uri="{28A0092B-C50C-407E-A947-70E740481C1C}">
                <a14:useLocalDpi xmlns:a14="http://schemas.microsoft.com/office/drawing/2010/main" val="0"/>
              </a:ext>
            </a:extLst>
          </a:blip>
          <a:srcRect l="8347" r="32761"/>
          <a:stretch>
            <a:fillRect/>
          </a:stretch>
        </p:blipFill>
        <p:spPr bwMode="auto">
          <a:xfrm>
            <a:off x="-87643" y="4236185"/>
            <a:ext cx="2084376" cy="255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3B006D22-7630-48D7-A99A-3FD44DE74E0B}"/>
              </a:ext>
            </a:extLst>
          </p:cNvPr>
          <p:cNvSpPr/>
          <p:nvPr/>
        </p:nvSpPr>
        <p:spPr>
          <a:xfrm>
            <a:off x="3549020" y="288135"/>
            <a:ext cx="4860041" cy="646972"/>
          </a:xfrm>
          <a:prstGeom prst="rect">
            <a:avLst/>
          </a:prstGeom>
          <a:noFill/>
        </p:spPr>
        <p:txBody>
          <a:bodyPr wrap="squar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3604" b="1" i="0" u="none" strike="noStrike" kern="1200" cap="none" spc="0" normalizeH="0" baseline="0" noProof="0">
                <a:ln w="9525">
                  <a:solidFill>
                    <a:srgbClr val="FFFFFF"/>
                  </a:solidFill>
                  <a:prstDash val="solid"/>
                </a:ln>
                <a:solidFill>
                  <a:srgbClr val="FF0000"/>
                </a:solidFill>
                <a:effectLst>
                  <a:outerShdw blurRad="12700" dist="38100" dir="2700000" algn="tl" rotWithShape="0">
                    <a:srgbClr val="FFFFFF">
                      <a:lumMod val="5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Tác giả - Tác phẩm</a:t>
            </a:r>
            <a:endParaRPr kumimoji="0" lang="en-US" sz="3604" b="1" i="0" u="none" strike="noStrike" kern="1200" cap="none" spc="0" normalizeH="0" baseline="0" noProof="0">
              <a:ln w="9525">
                <a:solidFill>
                  <a:srgbClr val="FFFFFF"/>
                </a:solidFill>
                <a:prstDash val="solid"/>
              </a:ln>
              <a:solidFill>
                <a:srgbClr val="FF0000"/>
              </a:solidFill>
              <a:effectLst>
                <a:outerShdw blurRad="12700" dist="38100" dir="2700000" algn="tl" rotWithShape="0">
                  <a:srgbClr val="FFFFFF">
                    <a:lumMod val="50000"/>
                  </a:srgbClr>
                </a:outerShdw>
              </a:effectLst>
              <a:uLnTx/>
              <a:uFillTx/>
              <a:latin typeface="Arial"/>
              <a:ea typeface="+mn-ea"/>
              <a:cs typeface="Arial" panose="020B0604020202020204" pitchFamily="34" charset="0"/>
              <a:sym typeface="Arial" panose="020B0604020202020204" pitchFamily="34" charset="0"/>
            </a:endParaRPr>
          </a:p>
        </p:txBody>
      </p:sp>
      <p:sp>
        <p:nvSpPr>
          <p:cNvPr id="17" name="TextBox 16">
            <a:extLst>
              <a:ext uri="{FF2B5EF4-FFF2-40B4-BE49-F238E27FC236}">
                <a16:creationId xmlns:a16="http://schemas.microsoft.com/office/drawing/2014/main" id="{4EA35250-FBAB-4508-8ADE-B444F0ED68AE}"/>
              </a:ext>
            </a:extLst>
          </p:cNvPr>
          <p:cNvSpPr txBox="1"/>
          <p:nvPr/>
        </p:nvSpPr>
        <p:spPr>
          <a:xfrm>
            <a:off x="1348726" y="1115568"/>
            <a:ext cx="9260628" cy="2308324"/>
          </a:xfrm>
          <a:prstGeom prst="rect">
            <a:avLst/>
          </a:prstGeom>
          <a:noFill/>
        </p:spPr>
        <p:txBody>
          <a:bodyPr wrap="square">
            <a:spAutoFit/>
          </a:bodyPr>
          <a:lstStyle/>
          <a:p>
            <a:r>
              <a:rPr lang="vi-VN" sz="2400">
                <a:latin typeface="+mj-lt"/>
              </a:rPr>
              <a:t>Nguyễn Công Minh là nhạc sĩ trẻ sinh năm 1998 Tại Hà Nội. Anh học ngành báo chí tại viện đào tạo báo chí và truyền thông trường Đại học Khoa học xã hội và nhân văn, Đại học Quốc gia Hà Nội. Với niềm đam mê về âm nhạc, anh đã tự học và sáng tác một số ca khúc như: Mùa nắng vừa qua, Là em, Hà Nội và em, và một số ca khúc viết cho thiếu nhi như: Bước chân của em, Trăng sáng soi, Đến giờ cơm, Tuổi hồng ơi…</a:t>
            </a:r>
          </a:p>
        </p:txBody>
      </p:sp>
      <p:sp>
        <p:nvSpPr>
          <p:cNvPr id="18" name="TextBox 17">
            <a:extLst>
              <a:ext uri="{FF2B5EF4-FFF2-40B4-BE49-F238E27FC236}">
                <a16:creationId xmlns:a16="http://schemas.microsoft.com/office/drawing/2014/main" id="{E7DCAF69-D373-4E62-95F9-F80DEA94871B}"/>
              </a:ext>
            </a:extLst>
          </p:cNvPr>
          <p:cNvSpPr txBox="1"/>
          <p:nvPr/>
        </p:nvSpPr>
        <p:spPr>
          <a:xfrm>
            <a:off x="2430351" y="3700990"/>
            <a:ext cx="7941777" cy="1200329"/>
          </a:xfrm>
          <a:prstGeom prst="rect">
            <a:avLst/>
          </a:prstGeom>
          <a:noFill/>
        </p:spPr>
        <p:txBody>
          <a:bodyPr wrap="square">
            <a:spAutoFit/>
          </a:bodyPr>
          <a:lstStyle/>
          <a:p>
            <a:r>
              <a:rPr lang="vi-VN" sz="2400">
                <a:latin typeface="+mj-lt"/>
              </a:rPr>
              <a:t>Bài hát “Tuổi hồng ơi” với giai điệu vui tươi, hồn nhiên, trong sáng. Lứa tuổi học trò với bao kỉ niệm thân thương mà ai ai cũng đã và sẽ trải qua…</a:t>
            </a:r>
          </a:p>
        </p:txBody>
      </p:sp>
    </p:spTree>
    <p:extLst>
      <p:ext uri="{BB962C8B-B14F-4D97-AF65-F5344CB8AC3E}">
        <p14:creationId xmlns:p14="http://schemas.microsoft.com/office/powerpoint/2010/main" val="3665993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F3">
            <a:alpha val="16078"/>
          </a:srgbClr>
        </a:solidFill>
        <a:effectLst/>
      </p:bgPr>
    </p:bg>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56697906-95F9-4CE3-A696-6AB11D829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679" y="337180"/>
            <a:ext cx="9943691" cy="60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E078281-0905-4C8C-8289-18C3D2F95ABD}"/>
              </a:ext>
            </a:extLst>
          </p:cNvPr>
          <p:cNvSpPr/>
          <p:nvPr/>
        </p:nvSpPr>
        <p:spPr>
          <a:xfrm>
            <a:off x="892383" y="100599"/>
            <a:ext cx="1423788" cy="488467"/>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2574" b="1" i="0"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Hát mẫu</a:t>
            </a:r>
            <a:endParaRPr kumimoji="0" lang="en-US" sz="2574" b="1" i="0"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Arial"/>
              <a:ea typeface="+mn-ea"/>
              <a:cs typeface="Arial" panose="020B0604020202020204" pitchFamily="34" charset="0"/>
              <a:sym typeface="Arial" panose="020B0604020202020204" pitchFamily="34" charset="0"/>
            </a:endParaRPr>
          </a:p>
        </p:txBody>
      </p:sp>
      <p:pic>
        <p:nvPicPr>
          <p:cNvPr id="25606" name="Picture 15">
            <a:extLst>
              <a:ext uri="{FF2B5EF4-FFF2-40B4-BE49-F238E27FC236}">
                <a16:creationId xmlns:a16="http://schemas.microsoft.com/office/drawing/2014/main" id="{3A350CA6-CF46-40BE-95F4-4C75329609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84458" y="5529722"/>
            <a:ext cx="543572" cy="5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5">
            <a:extLst>
              <a:ext uri="{FF2B5EF4-FFF2-40B4-BE49-F238E27FC236}">
                <a16:creationId xmlns:a16="http://schemas.microsoft.com/office/drawing/2014/main" id="{9CBB6656-3ACF-421B-BCD4-72A816DCA297}"/>
              </a:ext>
            </a:extLst>
          </p:cNvPr>
          <p:cNvSpPr txBox="1">
            <a:spLocks noChangeArrowheads="1"/>
          </p:cNvSpPr>
          <p:nvPr/>
        </p:nvSpPr>
        <p:spPr bwMode="auto">
          <a:xfrm>
            <a:off x="2174868" y="4047494"/>
            <a:ext cx="10479089" cy="64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chứa      chan     bao    niềm     vui        tháng  ngày.              Tuổi  hồng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5610" name="TextBox 16">
            <a:extLst>
              <a:ext uri="{FF2B5EF4-FFF2-40B4-BE49-F238E27FC236}">
                <a16:creationId xmlns:a16="http://schemas.microsoft.com/office/drawing/2014/main" id="{60AB2A4B-8282-4D92-8640-387DD1D54061}"/>
              </a:ext>
            </a:extLst>
          </p:cNvPr>
          <p:cNvSpPr txBox="1">
            <a:spLocks noChangeArrowheads="1"/>
          </p:cNvSpPr>
          <p:nvPr/>
        </p:nvSpPr>
        <p:spPr bwMode="auto">
          <a:xfrm>
            <a:off x="1592118" y="4749103"/>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ơi,                êm        đềm       như      những     áng         mây.                                      Và    em </a:t>
            </a:r>
          </a:p>
        </p:txBody>
      </p:sp>
      <p:sp>
        <p:nvSpPr>
          <p:cNvPr id="25611" name="TextBox 17">
            <a:extLst>
              <a:ext uri="{FF2B5EF4-FFF2-40B4-BE49-F238E27FC236}">
                <a16:creationId xmlns:a16="http://schemas.microsoft.com/office/drawing/2014/main" id="{B532F519-A8A8-4939-B061-2F697AD09757}"/>
              </a:ext>
            </a:extLst>
          </p:cNvPr>
          <p:cNvSpPr txBox="1">
            <a:spLocks noChangeArrowheads="1"/>
          </p:cNvSpPr>
          <p:nvPr/>
        </p:nvSpPr>
        <p:spPr bwMode="auto">
          <a:xfrm>
            <a:off x="2041689" y="5468417"/>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sẽ                          tô                  hồng     thêm      bao       ước               mơ,                  đem  </a:t>
            </a:r>
          </a:p>
        </p:txBody>
      </p:sp>
      <p:sp>
        <p:nvSpPr>
          <p:cNvPr id="25612" name="TextBox 18">
            <a:extLst>
              <a:ext uri="{FF2B5EF4-FFF2-40B4-BE49-F238E27FC236}">
                <a16:creationId xmlns:a16="http://schemas.microsoft.com/office/drawing/2014/main" id="{2E119666-C87F-4797-81D4-EC4415B62026}"/>
              </a:ext>
            </a:extLst>
          </p:cNvPr>
          <p:cNvSpPr txBox="1">
            <a:spLocks noChangeArrowheads="1"/>
          </p:cNvSpPr>
          <p:nvPr/>
        </p:nvSpPr>
        <p:spPr bwMode="auto">
          <a:xfrm>
            <a:off x="1536943" y="6204078"/>
            <a:ext cx="10479089"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alt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lòng         tin      yêu    cuộc          sống,  thiết         tha       tuổi     hồng   mến       thương. </a:t>
            </a:r>
          </a:p>
        </p:txBody>
      </p:sp>
      <p:sp>
        <p:nvSpPr>
          <p:cNvPr id="20" name="Rectangle 19">
            <a:extLst>
              <a:ext uri="{FF2B5EF4-FFF2-40B4-BE49-F238E27FC236}">
                <a16:creationId xmlns:a16="http://schemas.microsoft.com/office/drawing/2014/main" id="{E3A1606C-C019-4927-AA97-685D2A2CB71F}"/>
              </a:ext>
            </a:extLst>
          </p:cNvPr>
          <p:cNvSpPr/>
          <p:nvPr/>
        </p:nvSpPr>
        <p:spPr>
          <a:xfrm>
            <a:off x="4424829" y="36783"/>
            <a:ext cx="2655727" cy="646972"/>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3604"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Tuổi hồng ơi</a:t>
            </a:r>
            <a:endParaRPr kumimoji="0" lang="vi-VN" sz="3604"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C6C2230E-91C6-43BD-BE8F-70498707A47D}"/>
              </a:ext>
            </a:extLst>
          </p:cNvPr>
          <p:cNvSpPr/>
          <p:nvPr/>
        </p:nvSpPr>
        <p:spPr>
          <a:xfrm>
            <a:off x="7430863" y="363745"/>
            <a:ext cx="3626313" cy="409343"/>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2060" b="0" i="1"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Nhạc và lời: Nguyễn Công Minh</a:t>
            </a:r>
            <a:endParaRPr kumimoji="0" lang="vi-VN" sz="2060" b="0" i="1" u="none" strike="noStrike" kern="1200" cap="none" spc="0" normalizeH="0" baseline="0" noProof="0">
              <a:ln w="0"/>
              <a:solidFill>
                <a:srgbClr val="000000"/>
              </a:solidFill>
              <a:effectLst>
                <a:outerShdw blurRad="38100" dist="19050" dir="2700000" algn="tl" rotWithShape="0">
                  <a:srgbClr val="70312E">
                    <a:alpha val="40000"/>
                  </a:srgbClr>
                </a:outerShdw>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TextBox 21">
            <a:extLst>
              <a:ext uri="{FF2B5EF4-FFF2-40B4-BE49-F238E27FC236}">
                <a16:creationId xmlns:a16="http://schemas.microsoft.com/office/drawing/2014/main" id="{77ED37F0-7581-4729-9BF9-6ACCDE6F06EC}"/>
              </a:ext>
            </a:extLst>
          </p:cNvPr>
          <p:cNvSpPr txBox="1"/>
          <p:nvPr/>
        </p:nvSpPr>
        <p:spPr>
          <a:xfrm>
            <a:off x="2220027" y="1191701"/>
            <a:ext cx="10814224" cy="92429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Rồi    mai       đây,                bước      chân     trên     đường thênh    thang,             ước</a:t>
            </a:r>
          </a:p>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3" name="TextBox 22">
            <a:extLst>
              <a:ext uri="{FF2B5EF4-FFF2-40B4-BE49-F238E27FC236}">
                <a16:creationId xmlns:a16="http://schemas.microsoft.com/office/drawing/2014/main" id="{6E23BB03-C070-4C75-ABA9-D64FFB81C47F}"/>
              </a:ext>
            </a:extLst>
          </p:cNvPr>
          <p:cNvSpPr txBox="1"/>
          <p:nvPr/>
        </p:nvSpPr>
        <p:spPr>
          <a:xfrm>
            <a:off x="2858460" y="2687117"/>
            <a:ext cx="10814224"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Tuổi  hồng     ơi,               biết           bao    kỉ      niệm   thân         thương,           với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4" name="TextBox 23">
            <a:extLst>
              <a:ext uri="{FF2B5EF4-FFF2-40B4-BE49-F238E27FC236}">
                <a16:creationId xmlns:a16="http://schemas.microsoft.com/office/drawing/2014/main" id="{05698282-2E1E-46B1-9261-69709B4D83D8}"/>
              </a:ext>
            </a:extLst>
          </p:cNvPr>
          <p:cNvSpPr txBox="1"/>
          <p:nvPr/>
        </p:nvSpPr>
        <p:spPr>
          <a:xfrm>
            <a:off x="1912947" y="1933362"/>
            <a:ext cx="11212708"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mơ     bay     xa      cùng       em,              đến       những  nơi    miền    quê       vẫy         gọi.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54BF90AA-2E97-4294-AA90-824825FFF4BD}"/>
              </a:ext>
            </a:extLst>
          </p:cNvPr>
          <p:cNvSpPr txBox="1"/>
          <p:nvPr/>
        </p:nvSpPr>
        <p:spPr>
          <a:xfrm>
            <a:off x="1860707" y="3386608"/>
            <a:ext cx="10814224" cy="646972"/>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bao  người      bạn     cùng            em,         nhớ        mãi        ôi       tuổi     thần             tiên. </a:t>
            </a:r>
          </a:p>
          <a:p>
            <a:pPr marL="0" marR="0" lvl="0" indent="0" algn="l" defTabSz="1177016" rtl="0" eaLnBrk="0" fontAlgn="base" latinLnBrk="0" hangingPunct="0">
              <a:lnSpc>
                <a:spcPct val="100000"/>
              </a:lnSpc>
              <a:spcBef>
                <a:spcPct val="0"/>
              </a:spcBef>
              <a:spcAft>
                <a:spcPct val="0"/>
              </a:spcAft>
              <a:buClrTx/>
              <a:buSzTx/>
              <a:buFontTx/>
              <a:buNone/>
              <a:tabLst/>
              <a:defRPr/>
            </a:pPr>
            <a:endPar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sp>
        <p:nvSpPr>
          <p:cNvPr id="25" name="TextBox 24">
            <a:extLst>
              <a:ext uri="{FF2B5EF4-FFF2-40B4-BE49-F238E27FC236}">
                <a16:creationId xmlns:a16="http://schemas.microsoft.com/office/drawing/2014/main" id="{4D9729BA-5AE4-48DF-BCF5-F7AF60335C84}"/>
              </a:ext>
            </a:extLst>
          </p:cNvPr>
          <p:cNvSpPr txBox="1"/>
          <p:nvPr/>
        </p:nvSpPr>
        <p:spPr>
          <a:xfrm>
            <a:off x="2574912" y="993105"/>
            <a:ext cx="10477045"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Bình  minh      lên,                 líu           lo       trên    cành     cây       cao,               gió</a:t>
            </a:r>
          </a:p>
        </p:txBody>
      </p:sp>
      <p:sp>
        <p:nvSpPr>
          <p:cNvPr id="27" name="TextBox 26">
            <a:extLst>
              <a:ext uri="{FF2B5EF4-FFF2-40B4-BE49-F238E27FC236}">
                <a16:creationId xmlns:a16="http://schemas.microsoft.com/office/drawing/2014/main" id="{940FFC97-20C1-4000-A51A-A771D5704325}"/>
              </a:ext>
            </a:extLst>
          </p:cNvPr>
          <p:cNvSpPr txBox="1"/>
          <p:nvPr/>
        </p:nvSpPr>
        <p:spPr>
          <a:xfrm>
            <a:off x="1912947" y="1748441"/>
            <a:ext cx="10669135"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xôn     xao     đưa      lời        ca,                 ánh      dương chan    hòa     em         tới       trường. </a:t>
            </a:r>
          </a:p>
        </p:txBody>
      </p:sp>
      <p:sp>
        <p:nvSpPr>
          <p:cNvPr id="28" name="TextBox 27">
            <a:extLst>
              <a:ext uri="{FF2B5EF4-FFF2-40B4-BE49-F238E27FC236}">
                <a16:creationId xmlns:a16="http://schemas.microsoft.com/office/drawing/2014/main" id="{7D7BE54A-AF77-440B-93CD-4DDF2CD59AF1}"/>
              </a:ext>
            </a:extLst>
          </p:cNvPr>
          <p:cNvSpPr txBox="1"/>
          <p:nvPr/>
        </p:nvSpPr>
        <p:spPr>
          <a:xfrm>
            <a:off x="2280777" y="2486258"/>
            <a:ext cx="10477047"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Tuổi   hồng    ơi,               biết          bao   gương   mặt   thân         quen,            biết           </a:t>
            </a:r>
          </a:p>
        </p:txBody>
      </p:sp>
      <p:sp>
        <p:nvSpPr>
          <p:cNvPr id="29" name="TextBox 28">
            <a:extLst>
              <a:ext uri="{FF2B5EF4-FFF2-40B4-BE49-F238E27FC236}">
                <a16:creationId xmlns:a16="http://schemas.microsoft.com/office/drawing/2014/main" id="{18AB1828-F5EC-4988-9742-0C940E3339BC}"/>
              </a:ext>
            </a:extLst>
          </p:cNvPr>
          <p:cNvSpPr txBox="1"/>
          <p:nvPr/>
        </p:nvSpPr>
        <p:spPr>
          <a:xfrm>
            <a:off x="1996600" y="3175522"/>
            <a:ext cx="10542437"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bao     nụ     cười      hồn           nhiên,       mến      thương   ôi       tuổi      thần          tiên. </a:t>
            </a:r>
          </a:p>
        </p:txBody>
      </p:sp>
      <p:pic>
        <p:nvPicPr>
          <p:cNvPr id="3" name="TUỔI HỒNG ƠI - Âm nhạc lớp 5 bộ Kết nối tri thức">
            <a:hlinkClick r:id="" action="ppaction://media"/>
            <a:extLst>
              <a:ext uri="{FF2B5EF4-FFF2-40B4-BE49-F238E27FC236}">
                <a16:creationId xmlns:a16="http://schemas.microsoft.com/office/drawing/2014/main" id="{94C651E4-C5DF-4E17-B6C1-3D547919B4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645" y="768986"/>
            <a:ext cx="609600" cy="609600"/>
          </a:xfrm>
          <a:prstGeom prst="rect">
            <a:avLst/>
          </a:prstGeom>
        </p:spPr>
      </p:pic>
    </p:spTree>
    <p:extLst>
      <p:ext uri="{BB962C8B-B14F-4D97-AF65-F5344CB8AC3E}">
        <p14:creationId xmlns:p14="http://schemas.microsoft.com/office/powerpoint/2010/main" val="141032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3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F3">
            <a:alpha val="47842"/>
          </a:srgb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2C5631-DDF5-42B3-862F-D2A76E70B7C9}"/>
              </a:ext>
            </a:extLst>
          </p:cNvPr>
          <p:cNvSpPr txBox="1"/>
          <p:nvPr/>
        </p:nvSpPr>
        <p:spPr>
          <a:xfrm>
            <a:off x="214796" y="2315292"/>
            <a:ext cx="10479089" cy="1478931"/>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rPr>
              <a:t>Lời 1: </a:t>
            </a:r>
          </a:p>
          <a:p>
            <a:pPr defTabSz="1177016" eaLnBrk="0" fontAlgn="base" hangingPunct="0">
              <a:spcBef>
                <a:spcPct val="0"/>
              </a:spcBef>
              <a:spcAft>
                <a:spcPct val="0"/>
              </a:spcAft>
              <a:defRPr/>
            </a:pPr>
            <a:r>
              <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rPr>
              <a:t>Câu 1:Bình minh lên, líu lo trên cành cây cao, gió xôn xao đưa lời ca, ánh dương chan hòa em tới trường. </a:t>
            </a:r>
          </a:p>
          <a:p>
            <a:pPr defTabSz="1177016" eaLnBrk="0" fontAlgn="base" hangingPunct="0">
              <a:spcBef>
                <a:spcPct val="0"/>
              </a:spcBef>
              <a:spcAft>
                <a:spcPct val="0"/>
              </a:spcAft>
              <a:defRPr/>
            </a:pPr>
            <a:r>
              <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rPr>
              <a:t>Câu 2: Tuổi hồng ơi, biết bao gương mặt thân quen, biết bao nụ cười hồn nhiên, mến thương ôi tuổi thần tiên. Câu 3: Tuổi hồng ơi, chứa chan bao niềm vui tháng ngày. Tuổi hồng ơi, êm đềm như những áng mây. </a:t>
            </a:r>
          </a:p>
          <a:p>
            <a:pPr defTabSz="1177016" eaLnBrk="0" fontAlgn="base" hangingPunct="0">
              <a:spcBef>
                <a:spcPct val="0"/>
              </a:spcBef>
              <a:spcAft>
                <a:spcPct val="0"/>
              </a:spcAft>
              <a:defRPr/>
            </a:pPr>
            <a:r>
              <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rPr>
              <a:t>Câu 4: Và em sẽ tô hồng thêm bao ước mơ, đem lòng tin yêu cuộc sống, thiết tha tuổi hồng mến thương. </a:t>
            </a:r>
          </a:p>
        </p:txBody>
      </p:sp>
      <p:sp>
        <p:nvSpPr>
          <p:cNvPr id="12" name="TextBox 11">
            <a:extLst>
              <a:ext uri="{FF2B5EF4-FFF2-40B4-BE49-F238E27FC236}">
                <a16:creationId xmlns:a16="http://schemas.microsoft.com/office/drawing/2014/main" id="{4E650C0D-EEE1-4C8F-AB39-08461A88C5DC}"/>
              </a:ext>
            </a:extLst>
          </p:cNvPr>
          <p:cNvSpPr txBox="1"/>
          <p:nvPr/>
        </p:nvSpPr>
        <p:spPr>
          <a:xfrm>
            <a:off x="253622" y="3939876"/>
            <a:ext cx="10814224" cy="1756250"/>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rPr>
              <a:t>Lời 2:</a:t>
            </a:r>
          </a:p>
          <a:p>
            <a:pPr defTabSz="1177016" eaLnBrk="0" fontAlgn="base" hangingPunct="0">
              <a:spcBef>
                <a:spcPct val="0"/>
              </a:spcBef>
              <a:spcAft>
                <a:spcPct val="0"/>
              </a:spcAft>
              <a:defRPr/>
            </a:pPr>
            <a:r>
              <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rPr>
              <a:t>Câu 1: Rồi mai đây, bước chân trên đường thênh thang, ước mơ bay xa cùng em, đến những nơi miền quê vẫy gọi. Câu 2: Tuổi hồng ơi, biết bao kỷ niệm thân thương, với bao người bạn cùng em, nhớ mãi ôi tuổi thần tiên. </a:t>
            </a:r>
          </a:p>
          <a:p>
            <a:pPr defTabSz="1177016" eaLnBrk="0" fontAlgn="base" hangingPunct="0">
              <a:spcBef>
                <a:spcPct val="0"/>
              </a:spcBef>
              <a:spcAft>
                <a:spcPct val="0"/>
              </a:spcAft>
              <a:defRPr/>
            </a:pPr>
            <a:r>
              <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rPr>
              <a:t>Câu 3: Tuổi hồng ơi, chứa chan bao niềm vui tháng ngày. Tuổi hồng ơi, êm đềm như những áng mây. </a:t>
            </a:r>
          </a:p>
          <a:p>
            <a:pPr defTabSz="1177016" eaLnBrk="0" fontAlgn="base" hangingPunct="0">
              <a:spcBef>
                <a:spcPct val="0"/>
              </a:spcBef>
              <a:spcAft>
                <a:spcPct val="0"/>
              </a:spcAft>
              <a:defRPr/>
            </a:pPr>
            <a:r>
              <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rPr>
              <a:t>Câu 4: Và em sẽ tô hồng thêm bao ước mơ, đem lòng tin yêu cuộc sống, thiết tha tuổi hồng mến thương. </a:t>
            </a:r>
          </a:p>
          <a:p>
            <a:pPr defTabSz="1177016" eaLnBrk="0" fontAlgn="base" hangingPunct="0">
              <a:spcBef>
                <a:spcPct val="0"/>
              </a:spcBef>
              <a:spcAft>
                <a:spcPct val="0"/>
              </a:spcAft>
              <a:defRPr/>
            </a:pPr>
            <a:endParaRPr lang="vi-VN" sz="1802">
              <a:solidFill>
                <a:srgbClr val="000000"/>
              </a:solidFill>
              <a:latin typeface="Times New Roman" panose="02020603050405020304" pitchFamily="18" charset="0"/>
              <a:cs typeface="Arial" panose="020B0604020202020204" pitchFamily="34" charset="0"/>
              <a:sym typeface="Arial" panose="020B0604020202020204" pitchFamily="34" charset="0"/>
            </a:endParaRPr>
          </a:p>
        </p:txBody>
      </p:sp>
      <p:sp>
        <p:nvSpPr>
          <p:cNvPr id="13" name="Rectangle 12">
            <a:extLst>
              <a:ext uri="{FF2B5EF4-FFF2-40B4-BE49-F238E27FC236}">
                <a16:creationId xmlns:a16="http://schemas.microsoft.com/office/drawing/2014/main" id="{2F69373B-6C7C-492E-9121-07C763055396}"/>
              </a:ext>
            </a:extLst>
          </p:cNvPr>
          <p:cNvSpPr/>
          <p:nvPr/>
        </p:nvSpPr>
        <p:spPr>
          <a:xfrm>
            <a:off x="1644420" y="665282"/>
            <a:ext cx="2693365" cy="805477"/>
          </a:xfrm>
          <a:prstGeom prst="rect">
            <a:avLst/>
          </a:prstGeom>
          <a:noFill/>
        </p:spPr>
        <p:txBody>
          <a:bodyPr wrap="none">
            <a:spAutoFit/>
          </a:bodyPr>
          <a:lstStyle/>
          <a:p>
            <a:pPr algn="ctr" defTabSz="1177016" eaLnBrk="0" fontAlgn="base" hangingPunct="0">
              <a:spcBef>
                <a:spcPct val="0"/>
              </a:spcBef>
              <a:spcAft>
                <a:spcPct val="0"/>
              </a:spcAft>
              <a:defRPr/>
            </a:pPr>
            <a:r>
              <a:rPr lang="vi-VN" sz="4634" b="1">
                <a:ln w="9525">
                  <a:solidFill>
                    <a:srgbClr val="FFFFFF"/>
                  </a:solidFill>
                  <a:prstDash val="solid"/>
                </a:ln>
                <a:solidFill>
                  <a:srgbClr val="70312E"/>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sym typeface="Arial" panose="020B0604020202020204" pitchFamily="34" charset="0"/>
              </a:rPr>
              <a:t>Đọc lời ca</a:t>
            </a:r>
            <a:endParaRPr lang="en-US" sz="4634" b="1">
              <a:ln w="9525">
                <a:solidFill>
                  <a:srgbClr val="FFFFFF"/>
                </a:solidFill>
                <a:prstDash val="solid"/>
              </a:ln>
              <a:solidFill>
                <a:srgbClr val="70312E"/>
              </a:solidFill>
              <a:effectLst>
                <a:outerShdw blurRad="12700" dist="38100" dir="2700000" algn="tl" rotWithShape="0">
                  <a:srgbClr val="FFFFFF">
                    <a:lumMod val="50000"/>
                  </a:srgbClr>
                </a:outerShdw>
              </a:effectLst>
              <a:latin typeface="Arial"/>
              <a:cs typeface="Arial" panose="020B0604020202020204" pitchFamily="34" charset="0"/>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4">
            <a:extLst>
              <a:ext uri="{FF2B5EF4-FFF2-40B4-BE49-F238E27FC236}">
                <a16:creationId xmlns:a16="http://schemas.microsoft.com/office/drawing/2014/main" id="{F941F5F5-8B32-463E-A545-6E83CF51E51F}"/>
              </a:ext>
            </a:extLst>
          </p:cNvPr>
          <p:cNvSpPr/>
          <p:nvPr/>
        </p:nvSpPr>
        <p:spPr>
          <a:xfrm>
            <a:off x="2413719" y="1867351"/>
            <a:ext cx="6676365" cy="677108"/>
          </a:xfrm>
          <a:prstGeom prst="rect">
            <a:avLst/>
          </a:prstGeom>
          <a:noFill/>
        </p:spPr>
        <p:txBody>
          <a:bodyPr wrap="square" lIns="60960" tIns="30480" rIns="60960" bIns="30480">
            <a:spAutoFit/>
            <a:scene3d>
              <a:camera prst="orthographicFront"/>
              <a:lightRig rig="soft" dir="t">
                <a:rot lat="0" lon="0" rev="15600000"/>
              </a:lightRig>
            </a:scene3d>
            <a:sp3d extrusionH="57150" prstMaterial="softEdge">
              <a:bevelT w="25400" h="38100"/>
            </a:sp3d>
          </a:bodyPr>
          <a:lstStyle/>
          <a:p>
            <a:pPr algn="ctr" defTabSz="609630">
              <a:defRPr/>
            </a:pPr>
            <a:r>
              <a:rPr lang="vi-VN" sz="4000" b="1">
                <a:ln/>
                <a:solidFill>
                  <a:srgbClr val="FF0000"/>
                </a:solidFill>
                <a:latin typeface="Times New Roman" panose="02020603050405020304" pitchFamily="18" charset="0"/>
              </a:rPr>
              <a:t>HỌC HÁT TỪNG CÂU</a:t>
            </a:r>
          </a:p>
        </p:txBody>
      </p:sp>
    </p:spTree>
    <p:extLst>
      <p:ext uri="{BB962C8B-B14F-4D97-AF65-F5344CB8AC3E}">
        <p14:creationId xmlns:p14="http://schemas.microsoft.com/office/powerpoint/2010/main" val="721909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F3">
            <a:alpha val="38039"/>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EDA2D6-529F-48DC-9921-6400F66B92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972" y="288135"/>
            <a:ext cx="453658" cy="40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
            <a:extLst>
              <a:ext uri="{FF2B5EF4-FFF2-40B4-BE49-F238E27FC236}">
                <a16:creationId xmlns:a16="http://schemas.microsoft.com/office/drawing/2014/main" id="{9B464F36-CDB6-4026-859E-5804C1618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985" y="1867763"/>
            <a:ext cx="8827938" cy="19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5BDB030-AD6E-4CC4-A579-B4EB1E3A330C}"/>
              </a:ext>
            </a:extLst>
          </p:cNvPr>
          <p:cNvSpPr txBox="1"/>
          <p:nvPr/>
        </p:nvSpPr>
        <p:spPr>
          <a:xfrm>
            <a:off x="2403389" y="2597295"/>
            <a:ext cx="1047908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Bình minh      lên,              líu         lo      trên  cành   cây     cao,              gió</a:t>
            </a:r>
          </a:p>
        </p:txBody>
      </p:sp>
      <p:sp>
        <p:nvSpPr>
          <p:cNvPr id="19" name="TextBox 18">
            <a:extLst>
              <a:ext uri="{FF2B5EF4-FFF2-40B4-BE49-F238E27FC236}">
                <a16:creationId xmlns:a16="http://schemas.microsoft.com/office/drawing/2014/main" id="{2ADF81FA-F0B5-466F-949F-25AF756292CA}"/>
              </a:ext>
            </a:extLst>
          </p:cNvPr>
          <p:cNvSpPr txBox="1"/>
          <p:nvPr/>
        </p:nvSpPr>
        <p:spPr>
          <a:xfrm>
            <a:off x="1886383" y="3557742"/>
            <a:ext cx="10477045"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xôn    xao   đưa    lời        ca,             ánh    dương chan  hòa    em       tới       trường. </a:t>
            </a:r>
          </a:p>
        </p:txBody>
      </p:sp>
      <p:sp>
        <p:nvSpPr>
          <p:cNvPr id="20" name="Rectangle 19">
            <a:extLst>
              <a:ext uri="{FF2B5EF4-FFF2-40B4-BE49-F238E27FC236}">
                <a16:creationId xmlns:a16="http://schemas.microsoft.com/office/drawing/2014/main" id="{1E2D45A3-8C69-4ED7-AA6D-680C78B0FF41}"/>
              </a:ext>
            </a:extLst>
          </p:cNvPr>
          <p:cNvSpPr/>
          <p:nvPr/>
        </p:nvSpPr>
        <p:spPr>
          <a:xfrm>
            <a:off x="1583491" y="1039225"/>
            <a:ext cx="1505540"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sym typeface="Arial" panose="020B0604020202020204" pitchFamily="34" charset="0"/>
              </a:rPr>
              <a:t>Câu 1:</a:t>
            </a:r>
            <a:endParaRPr lang="en-US"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Arial"/>
              <a:cs typeface="Arial" panose="020B0604020202020204" pitchFamily="34" charset="0"/>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F3">
            <a:alpha val="2196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E93684-737E-47DF-8AED-43DE9DF22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972" y="288135"/>
            <a:ext cx="453658" cy="40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3B006D22-7630-48D7-A99A-3FD44DE74E0B}"/>
              </a:ext>
            </a:extLst>
          </p:cNvPr>
          <p:cNvSpPr/>
          <p:nvPr/>
        </p:nvSpPr>
        <p:spPr>
          <a:xfrm>
            <a:off x="1583489" y="1039225"/>
            <a:ext cx="1505540"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sym typeface="Arial" panose="020B0604020202020204" pitchFamily="34" charset="0"/>
              </a:rPr>
              <a:t>Câu 2:</a:t>
            </a:r>
            <a:endParaRPr lang="en-US"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Arial"/>
              <a:cs typeface="Arial" panose="020B0604020202020204" pitchFamily="34" charset="0"/>
              <a:sym typeface="Arial" panose="020B0604020202020204" pitchFamily="34" charset="0"/>
            </a:endParaRPr>
          </a:p>
        </p:txBody>
      </p:sp>
      <p:pic>
        <p:nvPicPr>
          <p:cNvPr id="19468" name="Picture 2">
            <a:extLst>
              <a:ext uri="{FF2B5EF4-FFF2-40B4-BE49-F238E27FC236}">
                <a16:creationId xmlns:a16="http://schemas.microsoft.com/office/drawing/2014/main" id="{31449E69-748D-4C4E-8C67-45D838C54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83" y="1974025"/>
            <a:ext cx="9175334" cy="19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BAAEE8B-C97E-43FF-B7B3-097CFCE67167}"/>
              </a:ext>
            </a:extLst>
          </p:cNvPr>
          <p:cNvSpPr txBox="1"/>
          <p:nvPr/>
        </p:nvSpPr>
        <p:spPr>
          <a:xfrm>
            <a:off x="1859817" y="2777123"/>
            <a:ext cx="10477047"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Tuổi hồng    ơi,              biết        bao   gương mặt  thân        quen,          biết           </a:t>
            </a:r>
          </a:p>
        </p:txBody>
      </p:sp>
      <p:sp>
        <p:nvSpPr>
          <p:cNvPr id="14" name="TextBox 13">
            <a:extLst>
              <a:ext uri="{FF2B5EF4-FFF2-40B4-BE49-F238E27FC236}">
                <a16:creationId xmlns:a16="http://schemas.microsoft.com/office/drawing/2014/main" id="{8098F419-2EB1-490D-820F-E103BAAFCABC}"/>
              </a:ext>
            </a:extLst>
          </p:cNvPr>
          <p:cNvSpPr txBox="1"/>
          <p:nvPr/>
        </p:nvSpPr>
        <p:spPr>
          <a:xfrm>
            <a:off x="1555335" y="3661960"/>
            <a:ext cx="10540395"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bao     nụ    cười     hồn         nhiên,      mến    thương   ôi      tuổi    thần          tiên.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EFC">
            <a:alpha val="3137"/>
          </a:srgbClr>
        </a:solidFill>
        <a:effectLst/>
      </p:bgPr>
    </p:bg>
    <p:spTree>
      <p:nvGrpSpPr>
        <p:cNvPr id="1" name=""/>
        <p:cNvGrpSpPr/>
        <p:nvPr/>
      </p:nvGrpSpPr>
      <p:grpSpPr>
        <a:xfrm>
          <a:off x="0" y="0"/>
          <a:ext cx="0" cy="0"/>
          <a:chOff x="0" y="0"/>
          <a:chExt cx="0" cy="0"/>
        </a:xfrm>
      </p:grpSpPr>
      <p:pic>
        <p:nvPicPr>
          <p:cNvPr id="20490" name="Picture 23">
            <a:extLst>
              <a:ext uri="{FF2B5EF4-FFF2-40B4-BE49-F238E27FC236}">
                <a16:creationId xmlns:a16="http://schemas.microsoft.com/office/drawing/2014/main" id="{5C7A298C-83DB-4514-9FB6-E0C0BB2C1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85" y="1175016"/>
            <a:ext cx="8827938" cy="19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A917818B-2402-40B2-A9D5-ED50D9659646}"/>
              </a:ext>
            </a:extLst>
          </p:cNvPr>
          <p:cNvSpPr txBox="1"/>
          <p:nvPr/>
        </p:nvSpPr>
        <p:spPr>
          <a:xfrm>
            <a:off x="2403389" y="1904546"/>
            <a:ext cx="10477047"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Bình minh      lên,              líu         lo      trên  cành   cây     cao,              gió</a:t>
            </a:r>
          </a:p>
        </p:txBody>
      </p:sp>
      <p:sp>
        <p:nvSpPr>
          <p:cNvPr id="26" name="TextBox 25">
            <a:extLst>
              <a:ext uri="{FF2B5EF4-FFF2-40B4-BE49-F238E27FC236}">
                <a16:creationId xmlns:a16="http://schemas.microsoft.com/office/drawing/2014/main" id="{092B6355-D544-4B41-A7F7-35BFC5C25D48}"/>
              </a:ext>
            </a:extLst>
          </p:cNvPr>
          <p:cNvSpPr txBox="1"/>
          <p:nvPr/>
        </p:nvSpPr>
        <p:spPr>
          <a:xfrm>
            <a:off x="1886383" y="2862950"/>
            <a:ext cx="10477045"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xôn    xao   đưa    lời        ca,             ánh    dương chan  hòa    em       tới       trường. </a:t>
            </a:r>
          </a:p>
        </p:txBody>
      </p:sp>
      <p:sp>
        <p:nvSpPr>
          <p:cNvPr id="27" name="Rectangle 26">
            <a:extLst>
              <a:ext uri="{FF2B5EF4-FFF2-40B4-BE49-F238E27FC236}">
                <a16:creationId xmlns:a16="http://schemas.microsoft.com/office/drawing/2014/main" id="{C150FFAD-7485-4E0B-875B-BAA8D4038D0D}"/>
              </a:ext>
            </a:extLst>
          </p:cNvPr>
          <p:cNvSpPr/>
          <p:nvPr/>
        </p:nvSpPr>
        <p:spPr>
          <a:xfrm>
            <a:off x="756497" y="299977"/>
            <a:ext cx="2678938" cy="646972"/>
          </a:xfrm>
          <a:prstGeom prst="rect">
            <a:avLst/>
          </a:prstGeom>
          <a:noFill/>
        </p:spPr>
        <p:txBody>
          <a:bodyPr wrap="none">
            <a:spAutoFit/>
          </a:bodyPr>
          <a:lstStyle/>
          <a:p>
            <a:pPr algn="ctr" defTabSz="1177016" eaLnBrk="0" fontAlgn="base" hangingPunct="0">
              <a:spcBef>
                <a:spcPct val="0"/>
              </a:spcBef>
              <a:spcAft>
                <a:spcPct val="0"/>
              </a:spcAft>
              <a:defRPr/>
            </a:pPr>
            <a:r>
              <a:rPr lang="vi-VN"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Times New Roman" panose="02020603050405020304" pitchFamily="18" charset="0"/>
                <a:cs typeface="Arial" panose="020B0604020202020204" pitchFamily="34" charset="0"/>
                <a:sym typeface="Arial" panose="020B0604020202020204" pitchFamily="34" charset="0"/>
              </a:rPr>
              <a:t>Nối câu 1+2:</a:t>
            </a:r>
            <a:endParaRPr lang="en-US" sz="3604" b="1">
              <a:ln w="9525">
                <a:solidFill>
                  <a:srgbClr val="FFFFFF"/>
                </a:solidFill>
                <a:prstDash val="solid"/>
              </a:ln>
              <a:solidFill>
                <a:srgbClr val="70312E"/>
              </a:solidFill>
              <a:effectLst>
                <a:outerShdw blurRad="12700" dist="38100" dir="2700000" algn="tl" rotWithShape="0">
                  <a:srgbClr val="FFFFFF">
                    <a:lumMod val="50000"/>
                  </a:srgbClr>
                </a:outerShdw>
              </a:effectLst>
              <a:latin typeface="Arial"/>
              <a:cs typeface="Arial" panose="020B0604020202020204" pitchFamily="34" charset="0"/>
              <a:sym typeface="Arial" panose="020B0604020202020204" pitchFamily="34" charset="0"/>
            </a:endParaRPr>
          </a:p>
        </p:txBody>
      </p:sp>
      <p:pic>
        <p:nvPicPr>
          <p:cNvPr id="20494" name="Picture 27">
            <a:extLst>
              <a:ext uri="{FF2B5EF4-FFF2-40B4-BE49-F238E27FC236}">
                <a16:creationId xmlns:a16="http://schemas.microsoft.com/office/drawing/2014/main" id="{254A41E4-9385-4FDA-A220-B5D67715A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87" y="3214433"/>
            <a:ext cx="9175334" cy="19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AD523C8C-06F5-4BEF-A95E-62EDC0774943}"/>
              </a:ext>
            </a:extLst>
          </p:cNvPr>
          <p:cNvSpPr txBox="1"/>
          <p:nvPr/>
        </p:nvSpPr>
        <p:spPr>
          <a:xfrm>
            <a:off x="2096863" y="4019574"/>
            <a:ext cx="10477047"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        Tuổi hồng    ơi,              biết        bao   gương mặt  thân        quen,          biết           </a:t>
            </a:r>
          </a:p>
        </p:txBody>
      </p:sp>
      <p:sp>
        <p:nvSpPr>
          <p:cNvPr id="30" name="TextBox 29">
            <a:extLst>
              <a:ext uri="{FF2B5EF4-FFF2-40B4-BE49-F238E27FC236}">
                <a16:creationId xmlns:a16="http://schemas.microsoft.com/office/drawing/2014/main" id="{6A7E1ABA-1C25-4E6F-912D-E2315CE6A1BB}"/>
              </a:ext>
            </a:extLst>
          </p:cNvPr>
          <p:cNvSpPr txBox="1"/>
          <p:nvPr/>
        </p:nvSpPr>
        <p:spPr>
          <a:xfrm>
            <a:off x="1790338" y="4904410"/>
            <a:ext cx="10542439" cy="369653"/>
          </a:xfrm>
          <a:prstGeom prst="rect">
            <a:avLst/>
          </a:prstGeom>
          <a:noFill/>
        </p:spPr>
        <p:txBody>
          <a:bodyPr>
            <a:spAutoFit/>
          </a:bodyPr>
          <a:lstStyle/>
          <a:p>
            <a:pPr defTabSz="1177016" eaLnBrk="0" fontAlgn="base" hangingPunct="0">
              <a:spcBef>
                <a:spcPct val="0"/>
              </a:spcBef>
              <a:spcAft>
                <a:spcPct val="0"/>
              </a:spcAft>
              <a:defRPr/>
            </a:pPr>
            <a:r>
              <a:rPr lang="vi-VN" sz="1802">
                <a:solidFill>
                  <a:srgbClr val="0000FF"/>
                </a:solidFill>
                <a:latin typeface="Times New Roman" panose="02020603050405020304" pitchFamily="18" charset="0"/>
                <a:cs typeface="Arial" panose="020B0604020202020204" pitchFamily="34" charset="0"/>
                <a:sym typeface="Arial" panose="020B0604020202020204" pitchFamily="34" charset="0"/>
              </a:rPr>
              <a:t>bao     nụ    cười     hồn         nhiên,      mến    thương   ôi      tuổi    thần          tiên. </a:t>
            </a:r>
          </a:p>
        </p:txBody>
      </p:sp>
    </p:spTree>
  </p:cSld>
  <p:clrMapOvr>
    <a:masterClrMapping/>
  </p:clrMapOvr>
</p:sld>
</file>

<file path=ppt/theme/theme1.xml><?xml version="1.0" encoding="utf-8"?>
<a:theme xmlns:a="http://schemas.openxmlformats.org/drawingml/2006/main" name="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1647</Words>
  <Application>Microsoft Office PowerPoint</Application>
  <PresentationFormat>Widescreen</PresentationFormat>
  <Paragraphs>133</Paragraphs>
  <Slides>19</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Calibri</vt:lpstr>
      <vt:lpstr>Calibri Light</vt:lpstr>
      <vt:lpstr>McLaren</vt:lpstr>
      <vt:lpstr>Quicksand</vt:lpstr>
      <vt:lpstr>Tahoma</vt:lpstr>
      <vt:lpstr>Times New Roman</vt:lpstr>
      <vt:lpstr>Mother and Baby Greeting Cards by Slidesgo</vt:lpstr>
      <vt:lpstr>Office Theme</vt:lpstr>
      <vt:lpstr>2_Office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Thị Tân Cao</dc:creator>
  <cp:lastModifiedBy>trangphamminh1105@gmail.com</cp:lastModifiedBy>
  <cp:revision>10</cp:revision>
  <dcterms:created xsi:type="dcterms:W3CDTF">2024-06-02T07:48:40Z</dcterms:created>
  <dcterms:modified xsi:type="dcterms:W3CDTF">2025-02-20T13:56:14Z</dcterms:modified>
</cp:coreProperties>
</file>