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59" r:id="rId4"/>
    <p:sldId id="280" r:id="rId5"/>
    <p:sldId id="281" r:id="rId6"/>
    <p:sldId id="257" r:id="rId7"/>
    <p:sldId id="275" r:id="rId8"/>
    <p:sldId id="260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0017-930A-953E-F461-4F9F728F8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F848D-C899-462E-8E37-B8E776CD9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EE4B9-1571-6F83-B4ED-D72A9D36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82747-A3F9-6E01-4C2A-0B6D2DAE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B1B8-0F78-115B-3894-EEA71D2FE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6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2937-CE95-7311-7F0D-C039902F2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AA41E-01DE-A00E-2068-FBEDAC569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27ADD-DE76-272A-5486-AD33FD34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F75FA-4B3D-7838-87EA-E4693A9B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375D-599F-F79C-D6B7-F0602629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1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76AE50-8F37-C06E-05FE-C638ACA938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2DDEE-77C2-DBC1-A15C-9C1FCCD2E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A2-9745-82A5-0F24-1122F4E0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5133A-53ED-AAAD-0D55-E8446504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28CC0-F192-4EC7-D3EC-32CDD66D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9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2875-67FF-1EFE-340F-0A38454C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CB05D-B19D-50C8-C4C5-107F510D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867A5-2816-3B16-927D-9045A0CD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339E8-3D7B-2FE6-035B-CECA3BA3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EE90D-86B4-2C37-042B-675561B05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7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1ADB-ED50-4063-58F1-C2B2EA7C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0DF08-2D5F-D954-D11C-97DAEF92D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10018-0064-01D4-40F3-09C1429D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28E6E-3F8E-31F9-76B6-9995651D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B771-6F76-534D-8105-C31D502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0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798C-E35D-711E-6A28-17876E179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0F983-C2F9-ADAE-BF6F-98C820C1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AE39B-4318-BE85-6489-874A08CF2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A4929-EDBF-E64E-DDEA-4368C05B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F0183-FABB-B413-9DE6-365DD3A1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F79BD-B0F8-FE61-4FC1-0468D92C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7C0A-73CD-E386-D6F0-68FD24FC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EEFA5-0EB7-A96F-5EA7-08F0FBB20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5653A-7828-7DA4-0D6D-64F39901F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E3D3A-3E7E-08C9-49D1-AA785B1AD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09305-FD16-59A5-3772-EE1E98733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DD5DF-1AD1-DCD5-C3A7-92277D83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70F20-6A00-AA4C-9572-8696856E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AEF9E-78A3-E491-1CF6-8A5457BB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5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08297-53A7-9A76-A5F4-E2E901F88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1A204-74C3-0A15-D21B-C53E7F84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FB9E8-5DB5-4DF9-4E1A-F41F1D3D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7AA16-1685-398F-C965-42730610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A2296-1814-5C35-9332-69D5237D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91992-63E8-D09F-3882-38AFDE04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4564D-0008-1825-199C-FDFCE1B8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1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0F4F9-66AA-0263-3FB5-20F663DA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0C97-867E-B7EC-ADB4-EEE01A318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F3933-0FE5-BB62-CA49-85218D92D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2649B-BA03-1AD0-9C48-383F8177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1F17D-9BE1-D302-2A3D-93A4A753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591EA-58FD-49B5-A1D1-1B555A39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8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0223-3712-2B08-DA4D-5C9BB5D4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F0C8C-6BDC-D48F-99D1-93F542153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FBF27-507D-F667-39AE-BBD7476AD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D0E4D-D032-5A0D-6A4C-D4DAF5E6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EFEF7-D9B3-F5A2-8B11-66613312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F0AC4-F2FA-E51F-5A14-82A027A4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1EA6B-C60C-CA06-737C-1C8EEB05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310A4-BD1D-9604-3A20-87EDC0B6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36099-B7AD-14BA-E173-AEA92CF11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0520-4724-41CF-B262-795638697AD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84253-AB86-993E-FE3A-BD895E27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3A827-FDE2-A4A6-6983-BAAC4923A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675D-9791-4162-A63E-F5F7407B8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2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svg"/><Relationship Id="rId18" Type="http://schemas.openxmlformats.org/officeDocument/2006/relationships/image" Target="../media/image30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26.png"/><Relationship Id="rId17" Type="http://schemas.openxmlformats.org/officeDocument/2006/relationships/image" Target="../media/image8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6.sv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457200" y="381000"/>
            <a:ext cx="11183769" cy="6096000"/>
          </a:xfrm>
          <a:custGeom>
            <a:avLst/>
            <a:gdLst/>
            <a:ahLst/>
            <a:cxnLst/>
            <a:rect l="l" t="t" r="r" b="b"/>
            <a:pathLst>
              <a:path w="1542250" h="1800753">
                <a:moveTo>
                  <a:pt x="56020" y="0"/>
                </a:moveTo>
                <a:lnTo>
                  <a:pt x="1486230" y="0"/>
                </a:lnTo>
                <a:cubicBezTo>
                  <a:pt x="1501087" y="0"/>
                  <a:pt x="1515336" y="5902"/>
                  <a:pt x="1525842" y="16408"/>
                </a:cubicBezTo>
                <a:cubicBezTo>
                  <a:pt x="1536348" y="26913"/>
                  <a:pt x="1542250" y="41162"/>
                  <a:pt x="1542250" y="56020"/>
                </a:cubicBezTo>
                <a:lnTo>
                  <a:pt x="1542250" y="1744734"/>
                </a:lnTo>
                <a:cubicBezTo>
                  <a:pt x="1542250" y="1759591"/>
                  <a:pt x="1536348" y="1773840"/>
                  <a:pt x="1525842" y="1784346"/>
                </a:cubicBezTo>
                <a:cubicBezTo>
                  <a:pt x="1515336" y="1794851"/>
                  <a:pt x="1501087" y="1800753"/>
                  <a:pt x="1486230" y="1800753"/>
                </a:cubicBezTo>
                <a:lnTo>
                  <a:pt x="56020" y="1800753"/>
                </a:lnTo>
                <a:cubicBezTo>
                  <a:pt x="41162" y="1800753"/>
                  <a:pt x="26913" y="1794851"/>
                  <a:pt x="16408" y="1784346"/>
                </a:cubicBezTo>
                <a:cubicBezTo>
                  <a:pt x="5902" y="1773840"/>
                  <a:pt x="0" y="1759591"/>
                  <a:pt x="0" y="1744734"/>
                </a:cubicBezTo>
                <a:lnTo>
                  <a:pt x="0" y="56020"/>
                </a:lnTo>
                <a:cubicBezTo>
                  <a:pt x="0" y="41162"/>
                  <a:pt x="5902" y="26913"/>
                  <a:pt x="16408" y="16408"/>
                </a:cubicBezTo>
                <a:cubicBezTo>
                  <a:pt x="26913" y="5902"/>
                  <a:pt x="41162" y="0"/>
                  <a:pt x="56020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1026" name="Picture 2" descr="Cách làm LỒNG ĐÈN TRUNG THU Con Ong Bằng Giấy Đơn Giản">
            <a:extLst>
              <a:ext uri="{FF2B5EF4-FFF2-40B4-BE49-F238E27FC236}">
                <a16:creationId xmlns:a16="http://schemas.microsoft.com/office/drawing/2014/main" id="{3FC98FEF-C5ED-8802-3F1B-F41A5A5B4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0"/>
          <a:stretch/>
        </p:blipFill>
        <p:spPr bwMode="auto">
          <a:xfrm>
            <a:off x="8077835" y="793956"/>
            <a:ext cx="3380671" cy="40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l-Themed 3D Shape Nets">
            <a:extLst>
              <a:ext uri="{FF2B5EF4-FFF2-40B4-BE49-F238E27FC236}">
                <a16:creationId xmlns:a16="http://schemas.microsoft.com/office/drawing/2014/main" id="{B42C8FBE-1D97-5893-D2DD-277D0C5D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793956"/>
            <a:ext cx="7323605" cy="40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0BF810-9A26-9ED1-7282-22A68D79ED45}"/>
              </a:ext>
            </a:extLst>
          </p:cNvPr>
          <p:cNvSpPr txBox="1"/>
          <p:nvPr/>
        </p:nvSpPr>
        <p:spPr>
          <a:xfrm>
            <a:off x="1219200" y="5141390"/>
            <a:ext cx="9906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09630"/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hãy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chỉ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những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vật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có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dạng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lập phương, hình hộp chữ nhật và hình trụ có dạng các con vật.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84B0CC-B634-6259-59AE-BC96F97F6656}"/>
              </a:ext>
            </a:extLst>
          </p:cNvPr>
          <p:cNvSpPr/>
          <p:nvPr/>
        </p:nvSpPr>
        <p:spPr>
          <a:xfrm>
            <a:off x="2641600" y="2057400"/>
            <a:ext cx="2387600" cy="248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8740128-4A1C-1870-B76E-8B948AD7B52A}"/>
              </a:ext>
            </a:extLst>
          </p:cNvPr>
          <p:cNvSpPr/>
          <p:nvPr/>
        </p:nvSpPr>
        <p:spPr>
          <a:xfrm rot="1017587">
            <a:off x="4164764" y="1387737"/>
            <a:ext cx="3861435" cy="213516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31CC80-B38D-5266-18F1-B31853510792}"/>
              </a:ext>
            </a:extLst>
          </p:cNvPr>
          <p:cNvSpPr/>
          <p:nvPr/>
        </p:nvSpPr>
        <p:spPr>
          <a:xfrm>
            <a:off x="8890000" y="1498600"/>
            <a:ext cx="1727200" cy="213516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FFC1B-2022-204A-EFD2-6EE2CCCA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B05032-DFA6-9970-67B6-003CE1C8B441}"/>
              </a:ext>
            </a:extLst>
          </p:cNvPr>
          <p:cNvSpPr/>
          <p:nvPr/>
        </p:nvSpPr>
        <p:spPr>
          <a:xfrm>
            <a:off x="762000" y="469604"/>
            <a:ext cx="10718800" cy="6007397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CF7757-7BD9-1A6B-C8D8-E5F6EF4041E2}"/>
              </a:ext>
            </a:extLst>
          </p:cNvPr>
          <p:cNvSpPr/>
          <p:nvPr/>
        </p:nvSpPr>
        <p:spPr>
          <a:xfrm>
            <a:off x="508000" y="228600"/>
            <a:ext cx="2895600" cy="895989"/>
          </a:xfrm>
          <a:prstGeom prst="roundRect">
            <a:avLst>
              <a:gd name="adj" fmla="val 24598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Bài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D00F45-DA40-5B1C-04A6-926BF0E02B85}"/>
              </a:ext>
            </a:extLst>
          </p:cNvPr>
          <p:cNvSpPr txBox="1"/>
          <p:nvPr/>
        </p:nvSpPr>
        <p:spPr>
          <a:xfrm>
            <a:off x="3505201" y="469603"/>
            <a:ext cx="4903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Chọn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câu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tra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̉ </a:t>
            </a:r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lời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latin typeface="Calibri"/>
              </a:rPr>
              <a:t>đúng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A2F45-6608-F5CF-F694-B55466BBAD87}"/>
              </a:ext>
            </a:extLst>
          </p:cNvPr>
          <p:cNvSpPr txBox="1"/>
          <p:nvPr/>
        </p:nvSpPr>
        <p:spPr>
          <a:xfrm>
            <a:off x="1117600" y="1121038"/>
            <a:ext cx="1000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Hình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nào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dưới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đây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là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hình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khai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triển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của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hình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tru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̣?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32BF7776-894C-A3C2-454F-AC7922B52E24}"/>
              </a:ext>
            </a:extLst>
          </p:cNvPr>
          <p:cNvSpPr/>
          <p:nvPr/>
        </p:nvSpPr>
        <p:spPr>
          <a:xfrm>
            <a:off x="7670800" y="1802683"/>
            <a:ext cx="3352800" cy="3949848"/>
          </a:xfrm>
          <a:custGeom>
            <a:avLst/>
            <a:gdLst/>
            <a:ahLst/>
            <a:cxnLst/>
            <a:rect l="l" t="t" r="r" b="b"/>
            <a:pathLst>
              <a:path w="10786811" h="3801226">
                <a:moveTo>
                  <a:pt x="0" y="0"/>
                </a:moveTo>
                <a:lnTo>
                  <a:pt x="10786811" y="0"/>
                </a:lnTo>
                <a:lnTo>
                  <a:pt x="10786811" y="3801226"/>
                </a:lnTo>
                <a:lnTo>
                  <a:pt x="0" y="3801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49" b="99123" l="67156" r="100000">
                          <a14:foregroundMark x1="82071" y1="35088" x2="82071" y2="35088"/>
                          <a14:foregroundMark x1="88872" y1="39474" x2="88872" y2="39474"/>
                          <a14:foregroundMark x1="88022" y1="38158" x2="88022" y2="381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175091" r="-1"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7E461C-C9EA-6F9E-FD35-7929E549B7EB}"/>
              </a:ext>
            </a:extLst>
          </p:cNvPr>
          <p:cNvGrpSpPr/>
          <p:nvPr/>
        </p:nvGrpSpPr>
        <p:grpSpPr>
          <a:xfrm>
            <a:off x="1864032" y="2159000"/>
            <a:ext cx="2098368" cy="1371600"/>
            <a:chOff x="2796048" y="3238500"/>
            <a:chExt cx="3147552" cy="2057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87B19B-CBB1-6F03-EBA2-5F3579401F70}"/>
                </a:ext>
              </a:extLst>
            </p:cNvPr>
            <p:cNvSpPr/>
            <p:nvPr/>
          </p:nvSpPr>
          <p:spPr>
            <a:xfrm>
              <a:off x="4191000" y="3848100"/>
              <a:ext cx="1752600" cy="144780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FD2D40-F75F-6C3E-75C1-65718A2D5489}"/>
                </a:ext>
              </a:extLst>
            </p:cNvPr>
            <p:cNvSpPr/>
            <p:nvPr/>
          </p:nvSpPr>
          <p:spPr>
            <a:xfrm>
              <a:off x="4340328" y="32385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D1548DA-FC18-5600-29C7-3E3890B61109}"/>
                </a:ext>
              </a:extLst>
            </p:cNvPr>
            <p:cNvSpPr/>
            <p:nvPr/>
          </p:nvSpPr>
          <p:spPr>
            <a:xfrm>
              <a:off x="5165623" y="32385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AC502D-4F16-586D-F0E3-DA1E8B8C0736}"/>
                </a:ext>
              </a:extLst>
            </p:cNvPr>
            <p:cNvSpPr/>
            <p:nvPr/>
          </p:nvSpPr>
          <p:spPr>
            <a:xfrm>
              <a:off x="2796048" y="4001191"/>
              <a:ext cx="914400" cy="923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4000" dirty="0">
                  <a:solidFill>
                    <a:srgbClr val="C0504D">
                      <a:lumMod val="75000"/>
                    </a:srgbClr>
                  </a:solidFill>
                  <a:latin typeface="Calibri"/>
                </a:rPr>
                <a:t>A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8CC2B-8219-F7D0-CC86-BB1F40871272}"/>
              </a:ext>
            </a:extLst>
          </p:cNvPr>
          <p:cNvGrpSpPr/>
          <p:nvPr/>
        </p:nvGrpSpPr>
        <p:grpSpPr>
          <a:xfrm>
            <a:off x="4962832" y="2159000"/>
            <a:ext cx="2522384" cy="1371600"/>
            <a:chOff x="7444248" y="3238500"/>
            <a:chExt cx="3783576" cy="2057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F81A8C-8FE4-FE10-E9A0-CE60DB74011B}"/>
                </a:ext>
              </a:extLst>
            </p:cNvPr>
            <p:cNvSpPr/>
            <p:nvPr/>
          </p:nvSpPr>
          <p:spPr>
            <a:xfrm>
              <a:off x="7444248" y="3848100"/>
              <a:ext cx="1752600" cy="144780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1FB287-9EC4-D237-3B92-20BE8CC22681}"/>
                </a:ext>
              </a:extLst>
            </p:cNvPr>
            <p:cNvSpPr/>
            <p:nvPr/>
          </p:nvSpPr>
          <p:spPr>
            <a:xfrm>
              <a:off x="7588661" y="32385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EC923BE-92B7-4A04-34ED-D0249B775152}"/>
                </a:ext>
              </a:extLst>
            </p:cNvPr>
            <p:cNvSpPr/>
            <p:nvPr/>
          </p:nvSpPr>
          <p:spPr>
            <a:xfrm>
              <a:off x="10313424" y="4001191"/>
              <a:ext cx="914400" cy="923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4000" dirty="0">
                  <a:solidFill>
                    <a:srgbClr val="C0504D">
                      <a:lumMod val="75000"/>
                    </a:srgbClr>
                  </a:solidFill>
                  <a:latin typeface="Calibri"/>
                </a:rPr>
                <a:t>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3ABA16-7E4D-99B6-C467-B553EE35B2E2}"/>
              </a:ext>
            </a:extLst>
          </p:cNvPr>
          <p:cNvGrpSpPr/>
          <p:nvPr/>
        </p:nvGrpSpPr>
        <p:grpSpPr>
          <a:xfrm>
            <a:off x="1864032" y="4038600"/>
            <a:ext cx="2147120" cy="1778000"/>
            <a:chOff x="2796048" y="6057900"/>
            <a:chExt cx="3220680" cy="2667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158FCD-9484-BDF4-CDC8-0A5B25210B17}"/>
                </a:ext>
              </a:extLst>
            </p:cNvPr>
            <p:cNvSpPr/>
            <p:nvPr/>
          </p:nvSpPr>
          <p:spPr>
            <a:xfrm>
              <a:off x="4264128" y="6667500"/>
              <a:ext cx="1752600" cy="144780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BC6B41-DF53-33C5-771C-AA01D1005C6E}"/>
                </a:ext>
              </a:extLst>
            </p:cNvPr>
            <p:cNvSpPr/>
            <p:nvPr/>
          </p:nvSpPr>
          <p:spPr>
            <a:xfrm>
              <a:off x="4340328" y="60579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03B977-6C94-3657-EF51-BC49386306BA}"/>
                </a:ext>
              </a:extLst>
            </p:cNvPr>
            <p:cNvSpPr/>
            <p:nvPr/>
          </p:nvSpPr>
          <p:spPr>
            <a:xfrm>
              <a:off x="5053781" y="81153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6945774-0B3F-92BA-263A-668831B26EDA}"/>
                </a:ext>
              </a:extLst>
            </p:cNvPr>
            <p:cNvSpPr/>
            <p:nvPr/>
          </p:nvSpPr>
          <p:spPr>
            <a:xfrm>
              <a:off x="2796048" y="6927953"/>
              <a:ext cx="914400" cy="923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4000" dirty="0">
                  <a:solidFill>
                    <a:srgbClr val="C0504D">
                      <a:lumMod val="75000"/>
                    </a:srgbClr>
                  </a:solidFill>
                  <a:latin typeface="Calibri"/>
                </a:rPr>
                <a:t>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7E3FC9-69C9-73F1-B50E-B1306F5C3E07}"/>
              </a:ext>
            </a:extLst>
          </p:cNvPr>
          <p:cNvGrpSpPr/>
          <p:nvPr/>
        </p:nvGrpSpPr>
        <p:grpSpPr>
          <a:xfrm>
            <a:off x="4962832" y="4038600"/>
            <a:ext cx="2522384" cy="1778000"/>
            <a:chOff x="7444248" y="6057900"/>
            <a:chExt cx="3783576" cy="2667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01C0E8-EC6B-E92F-7CEF-3BDBE143A92D}"/>
                </a:ext>
              </a:extLst>
            </p:cNvPr>
            <p:cNvSpPr/>
            <p:nvPr/>
          </p:nvSpPr>
          <p:spPr>
            <a:xfrm>
              <a:off x="7517376" y="6667500"/>
              <a:ext cx="1752600" cy="144780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63D4FD-F1E4-F37A-67DC-2E95AE8C112E}"/>
                </a:ext>
              </a:extLst>
            </p:cNvPr>
            <p:cNvSpPr/>
            <p:nvPr/>
          </p:nvSpPr>
          <p:spPr>
            <a:xfrm>
              <a:off x="7615700" y="60579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E38BB74-7897-9312-CE13-67358A0A747E}"/>
                </a:ext>
              </a:extLst>
            </p:cNvPr>
            <p:cNvSpPr/>
            <p:nvPr/>
          </p:nvSpPr>
          <p:spPr>
            <a:xfrm>
              <a:off x="7444248" y="81153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D813860-1114-DA43-CEBB-12276E951499}"/>
                </a:ext>
              </a:extLst>
            </p:cNvPr>
            <p:cNvSpPr/>
            <p:nvPr/>
          </p:nvSpPr>
          <p:spPr>
            <a:xfrm>
              <a:off x="9293328" y="7086600"/>
              <a:ext cx="612672" cy="6096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565162E-DB89-4B28-CD02-1DA3B9AE974D}"/>
                </a:ext>
              </a:extLst>
            </p:cNvPr>
            <p:cNvSpPr/>
            <p:nvPr/>
          </p:nvSpPr>
          <p:spPr>
            <a:xfrm>
              <a:off x="10313424" y="6927953"/>
              <a:ext cx="914400" cy="9233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4000" dirty="0">
                  <a:solidFill>
                    <a:srgbClr val="C0504D">
                      <a:lumMod val="75000"/>
                    </a:srgbClr>
                  </a:solidFill>
                  <a:latin typeface="Calibri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8C225-1035-DB1B-0DC1-7579D7BC8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99E06E-9CAE-A83F-4DD5-82F88F76ED48}"/>
              </a:ext>
            </a:extLst>
          </p:cNvPr>
          <p:cNvSpPr/>
          <p:nvPr/>
        </p:nvSpPr>
        <p:spPr>
          <a:xfrm>
            <a:off x="762000" y="381001"/>
            <a:ext cx="10718800" cy="6096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4E2444-00FD-77AE-69D7-07D9ADCB8B3A}"/>
              </a:ext>
            </a:extLst>
          </p:cNvPr>
          <p:cNvSpPr/>
          <p:nvPr/>
        </p:nvSpPr>
        <p:spPr>
          <a:xfrm>
            <a:off x="508000" y="228600"/>
            <a:ext cx="2895600" cy="895989"/>
          </a:xfrm>
          <a:prstGeom prst="roundRect">
            <a:avLst>
              <a:gd name="adj" fmla="val 24598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Bài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 4</a:t>
            </a:r>
          </a:p>
        </p:txBody>
      </p:sp>
      <p:sp>
        <p:nvSpPr>
          <p:cNvPr id="3" name="Freeform 3"/>
          <p:cNvSpPr/>
          <p:nvPr/>
        </p:nvSpPr>
        <p:spPr>
          <a:xfrm>
            <a:off x="3403601" y="1762347"/>
            <a:ext cx="5252575" cy="3082846"/>
          </a:xfrm>
          <a:custGeom>
            <a:avLst/>
            <a:gdLst/>
            <a:ahLst/>
            <a:cxnLst/>
            <a:rect l="l" t="t" r="r" b="b"/>
            <a:pathLst>
              <a:path w="10804726" h="5120645">
                <a:moveTo>
                  <a:pt x="0" y="0"/>
                </a:moveTo>
                <a:lnTo>
                  <a:pt x="10804726" y="0"/>
                </a:lnTo>
                <a:lnTo>
                  <a:pt x="10804726" y="5120644"/>
                </a:lnTo>
                <a:lnTo>
                  <a:pt x="0" y="5120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5500" t="7832" b="-57165"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BEBDB-22C5-3C34-3521-66E741145E71}"/>
              </a:ext>
            </a:extLst>
          </p:cNvPr>
          <p:cNvSpPr txBox="1"/>
          <p:nvPr/>
        </p:nvSpPr>
        <p:spPr>
          <a:xfrm>
            <a:off x="3505201" y="469603"/>
            <a:ext cx="4903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Chọn</a:t>
            </a:r>
            <a:r>
              <a:rPr lang="en-US" sz="40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tra</a:t>
            </a:r>
            <a:r>
              <a:rPr lang="en-US" sz="4000" b="1" dirty="0">
                <a:solidFill>
                  <a:srgbClr val="0070C0"/>
                </a:solidFill>
                <a:latin typeface="Calibri"/>
              </a:rPr>
              <a:t>̉ </a:t>
            </a:r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lời</a:t>
            </a:r>
            <a:r>
              <a:rPr lang="en-US" sz="40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/>
              </a:rPr>
              <a:t>đúng</a:t>
            </a:r>
            <a:r>
              <a:rPr lang="en-US" sz="4000" b="1" dirty="0">
                <a:solidFill>
                  <a:srgbClr val="0070C0"/>
                </a:solidFill>
                <a:latin typeface="Calibri"/>
              </a:rPr>
              <a:t>.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12F7E1D-C544-D205-9916-8847F0E6EC78}"/>
              </a:ext>
            </a:extLst>
          </p:cNvPr>
          <p:cNvSpPr/>
          <p:nvPr/>
        </p:nvSpPr>
        <p:spPr>
          <a:xfrm>
            <a:off x="1778000" y="4583514"/>
            <a:ext cx="8940800" cy="1497001"/>
          </a:xfrm>
          <a:custGeom>
            <a:avLst/>
            <a:gdLst/>
            <a:ahLst/>
            <a:cxnLst/>
            <a:rect l="l" t="t" r="r" b="b"/>
            <a:pathLst>
              <a:path w="10804726" h="5120645">
                <a:moveTo>
                  <a:pt x="0" y="0"/>
                </a:moveTo>
                <a:lnTo>
                  <a:pt x="10804726" y="0"/>
                </a:lnTo>
                <a:lnTo>
                  <a:pt x="10804726" y="5120644"/>
                </a:lnTo>
                <a:lnTo>
                  <a:pt x="0" y="5120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3974" b="-14446"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30CB70-473A-64F5-ECC4-50966E95DB7E}"/>
              </a:ext>
            </a:extLst>
          </p:cNvPr>
          <p:cNvSpPr txBox="1"/>
          <p:nvPr/>
        </p:nvSpPr>
        <p:spPr>
          <a:xfrm>
            <a:off x="1117600" y="1121038"/>
            <a:ext cx="1000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Rô-bốt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có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tấm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bìa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hình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bên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609630"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Hỏi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Rô-bốt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có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thê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̉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gấp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được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hinh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nào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dưới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đây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E72353-EA15-3926-8727-153F14B49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222" y="5942537"/>
            <a:ext cx="5653514" cy="10689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97D26C6-F57E-7791-7805-410924778213}"/>
              </a:ext>
            </a:extLst>
          </p:cNvPr>
          <p:cNvSpPr/>
          <p:nvPr/>
        </p:nvSpPr>
        <p:spPr>
          <a:xfrm>
            <a:off x="8386435" y="5128676"/>
            <a:ext cx="736600" cy="55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6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8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CF7FDDE-1041-05BE-D2B7-96C7D813CB86}"/>
              </a:ext>
            </a:extLst>
          </p:cNvPr>
          <p:cNvSpPr/>
          <p:nvPr/>
        </p:nvSpPr>
        <p:spPr>
          <a:xfrm>
            <a:off x="572855" y="338359"/>
            <a:ext cx="11172811" cy="6240241"/>
          </a:xfrm>
          <a:custGeom>
            <a:avLst/>
            <a:gdLst>
              <a:gd name="connsiteX0" fmla="*/ 0 w 16687800"/>
              <a:gd name="connsiteY0" fmla="*/ 0 h 9272288"/>
              <a:gd name="connsiteX1" fmla="*/ 16687800 w 16687800"/>
              <a:gd name="connsiteY1" fmla="*/ 0 h 9272288"/>
              <a:gd name="connsiteX2" fmla="*/ 16687800 w 16687800"/>
              <a:gd name="connsiteY2" fmla="*/ 9272288 h 9272288"/>
              <a:gd name="connsiteX3" fmla="*/ 0 w 16687800"/>
              <a:gd name="connsiteY3" fmla="*/ 9272288 h 9272288"/>
              <a:gd name="connsiteX4" fmla="*/ 0 w 16687800"/>
              <a:gd name="connsiteY4" fmla="*/ 0 h 9272288"/>
              <a:gd name="connsiteX0" fmla="*/ 0 w 16687800"/>
              <a:gd name="connsiteY0" fmla="*/ 0 h 9272288"/>
              <a:gd name="connsiteX1" fmla="*/ 16687800 w 16687800"/>
              <a:gd name="connsiteY1" fmla="*/ 0 h 9272288"/>
              <a:gd name="connsiteX2" fmla="*/ 16687800 w 16687800"/>
              <a:gd name="connsiteY2" fmla="*/ 9272288 h 9272288"/>
              <a:gd name="connsiteX3" fmla="*/ 0 w 16687800"/>
              <a:gd name="connsiteY3" fmla="*/ 9272288 h 9272288"/>
              <a:gd name="connsiteX4" fmla="*/ 0 w 16687800"/>
              <a:gd name="connsiteY4" fmla="*/ 0 h 9272288"/>
              <a:gd name="connsiteX0" fmla="*/ 0 w 16687800"/>
              <a:gd name="connsiteY0" fmla="*/ 88074 h 9360362"/>
              <a:gd name="connsiteX1" fmla="*/ 16687800 w 16687800"/>
              <a:gd name="connsiteY1" fmla="*/ 88074 h 9360362"/>
              <a:gd name="connsiteX2" fmla="*/ 16687800 w 16687800"/>
              <a:gd name="connsiteY2" fmla="*/ 9360362 h 9360362"/>
              <a:gd name="connsiteX3" fmla="*/ 0 w 16687800"/>
              <a:gd name="connsiteY3" fmla="*/ 9360362 h 9360362"/>
              <a:gd name="connsiteX4" fmla="*/ 0 w 16687800"/>
              <a:gd name="connsiteY4" fmla="*/ 88074 h 9360362"/>
              <a:gd name="connsiteX0" fmla="*/ 0 w 16687800"/>
              <a:gd name="connsiteY0" fmla="*/ 88074 h 9360362"/>
              <a:gd name="connsiteX1" fmla="*/ 16687800 w 16687800"/>
              <a:gd name="connsiteY1" fmla="*/ 88074 h 9360362"/>
              <a:gd name="connsiteX2" fmla="*/ 16687800 w 16687800"/>
              <a:gd name="connsiteY2" fmla="*/ 9360362 h 9360362"/>
              <a:gd name="connsiteX3" fmla="*/ 0 w 16687800"/>
              <a:gd name="connsiteY3" fmla="*/ 9360362 h 9360362"/>
              <a:gd name="connsiteX4" fmla="*/ 0 w 16687800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55118 w 16759217"/>
              <a:gd name="connsiteY0" fmla="*/ 88074 h 9360362"/>
              <a:gd name="connsiteX1" fmla="*/ 16742918 w 16759217"/>
              <a:gd name="connsiteY1" fmla="*/ 88074 h 9360362"/>
              <a:gd name="connsiteX2" fmla="*/ 16742918 w 16759217"/>
              <a:gd name="connsiteY2" fmla="*/ 9360362 h 9360362"/>
              <a:gd name="connsiteX3" fmla="*/ 55118 w 16759217"/>
              <a:gd name="connsiteY3" fmla="*/ 9360362 h 9360362"/>
              <a:gd name="connsiteX4" fmla="*/ 55118 w 16759217"/>
              <a:gd name="connsiteY4" fmla="*/ 88074 h 93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9217" h="9360362">
                <a:moveTo>
                  <a:pt x="55118" y="88074"/>
                </a:moveTo>
                <a:cubicBezTo>
                  <a:pt x="3773678" y="286194"/>
                  <a:pt x="11180318" y="-186246"/>
                  <a:pt x="16742918" y="88074"/>
                </a:cubicBezTo>
                <a:cubicBezTo>
                  <a:pt x="16087598" y="3331237"/>
                  <a:pt x="16880078" y="6284839"/>
                  <a:pt x="16742918" y="9360362"/>
                </a:cubicBezTo>
                <a:cubicBezTo>
                  <a:pt x="11149838" y="8918402"/>
                  <a:pt x="4794758" y="8903162"/>
                  <a:pt x="55118" y="9360362"/>
                </a:cubicBezTo>
                <a:cubicBezTo>
                  <a:pt x="405638" y="6574399"/>
                  <a:pt x="-173482" y="3194077"/>
                  <a:pt x="55118" y="88074"/>
                </a:cubicBez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03ECDE-03AC-A9BF-2913-549C8D4AFF8A}"/>
              </a:ext>
            </a:extLst>
          </p:cNvPr>
          <p:cNvGrpSpPr/>
          <p:nvPr/>
        </p:nvGrpSpPr>
        <p:grpSpPr>
          <a:xfrm>
            <a:off x="1625600" y="4007228"/>
            <a:ext cx="8654522" cy="2465267"/>
            <a:chOff x="2522093" y="5890764"/>
            <a:chExt cx="12981783" cy="3697901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7220BA3-AD55-CC15-AF29-43A097475B98}"/>
                </a:ext>
              </a:extLst>
            </p:cNvPr>
            <p:cNvSpPr/>
            <p:nvPr/>
          </p:nvSpPr>
          <p:spPr>
            <a:xfrm rot="364599">
              <a:off x="6526163" y="6311968"/>
              <a:ext cx="4931630" cy="2630261"/>
            </a:xfrm>
            <a:custGeom>
              <a:avLst/>
              <a:gdLst/>
              <a:ahLst/>
              <a:cxnLst/>
              <a:rect l="l" t="t" r="r" b="b"/>
              <a:pathLst>
                <a:path w="2776950" h="1300538">
                  <a:moveTo>
                    <a:pt x="0" y="0"/>
                  </a:moveTo>
                  <a:lnTo>
                    <a:pt x="2776950" y="0"/>
                  </a:lnTo>
                  <a:lnTo>
                    <a:pt x="2776950" y="1300539"/>
                  </a:lnTo>
                  <a:lnTo>
                    <a:pt x="0" y="1300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AFE55ADB-E27A-A387-5038-783BAFCEF07C}"/>
                </a:ext>
              </a:extLst>
            </p:cNvPr>
            <p:cNvSpPr/>
            <p:nvPr/>
          </p:nvSpPr>
          <p:spPr>
            <a:xfrm rot="20857669">
              <a:off x="2522093" y="6377403"/>
              <a:ext cx="2880612" cy="2700058"/>
            </a:xfrm>
            <a:custGeom>
              <a:avLst/>
              <a:gdLst/>
              <a:ahLst/>
              <a:cxnLst/>
              <a:rect l="l" t="t" r="r" b="b"/>
              <a:pathLst>
                <a:path w="1526833" h="1592525">
                  <a:moveTo>
                    <a:pt x="0" y="0"/>
                  </a:moveTo>
                  <a:lnTo>
                    <a:pt x="1526834" y="0"/>
                  </a:lnTo>
                  <a:lnTo>
                    <a:pt x="1526834" y="1592525"/>
                  </a:lnTo>
                  <a:lnTo>
                    <a:pt x="0" y="1592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366C93E-E367-FFAD-C678-0330AEEABF3B}"/>
                </a:ext>
              </a:extLst>
            </p:cNvPr>
            <p:cNvSpPr/>
            <p:nvPr/>
          </p:nvSpPr>
          <p:spPr>
            <a:xfrm rot="307064">
              <a:off x="12961464" y="5890764"/>
              <a:ext cx="2542412" cy="3697901"/>
            </a:xfrm>
            <a:custGeom>
              <a:avLst/>
              <a:gdLst/>
              <a:ahLst/>
              <a:cxnLst/>
              <a:rect l="l" t="t" r="r" b="b"/>
              <a:pathLst>
                <a:path w="1401898" h="1888078">
                  <a:moveTo>
                    <a:pt x="0" y="0"/>
                  </a:moveTo>
                  <a:lnTo>
                    <a:pt x="1401898" y="0"/>
                  </a:lnTo>
                  <a:lnTo>
                    <a:pt x="1401898" y="1888079"/>
                  </a:lnTo>
                  <a:lnTo>
                    <a:pt x="0" y="188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6E2A29D-3032-7274-1889-E9A80B577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005">
              <a:off x="7488525" y="7259835"/>
              <a:ext cx="2209800" cy="154513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4A63C79-19E0-CCF5-852F-A06E3E900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3600" y="7080155"/>
              <a:ext cx="1676400" cy="10896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E6BC5B5-B0BC-AC58-6F18-DEF928FE1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9911">
              <a:off x="2862509" y="7481992"/>
              <a:ext cx="1535063" cy="66889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AFFAE19-800E-6E05-CBCC-789257288D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737" y="-62835"/>
            <a:ext cx="11363929" cy="4511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287FBF-F88B-8522-1EB1-49B155FE30D9}"/>
              </a:ext>
            </a:extLst>
          </p:cNvPr>
          <p:cNvSpPr/>
          <p:nvPr/>
        </p:nvSpPr>
        <p:spPr>
          <a:xfrm>
            <a:off x="660400" y="533400"/>
            <a:ext cx="10820400" cy="5791200"/>
          </a:xfrm>
          <a:prstGeom prst="roundRect">
            <a:avLst>
              <a:gd name="adj" fmla="val 4251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A4412-4795-963D-9029-82CE272B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42" y="550985"/>
            <a:ext cx="9746317" cy="54889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963819-A657-2BE8-FF99-988D473A916A}"/>
              </a:ext>
            </a:extLst>
          </p:cNvPr>
          <p:cNvSpPr/>
          <p:nvPr/>
        </p:nvSpPr>
        <p:spPr>
          <a:xfrm>
            <a:off x="3454399" y="5826653"/>
            <a:ext cx="5283200" cy="711200"/>
          </a:xfrm>
          <a:prstGeom prst="roundRect">
            <a:avLst>
              <a:gd name="adj" fmla="val 320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Đọc</a:t>
            </a:r>
            <a:r>
              <a:rPr lang="en-US" sz="36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ví dụ </a:t>
            </a:r>
            <a:r>
              <a:rPr lang="en-US" sz="3600" b="1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endParaRPr lang="en-US" sz="36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A26BE-F169-B486-7DF8-28E08CB3D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3B2C5D-90B0-E7FE-7389-04E688A1A372}"/>
              </a:ext>
            </a:extLst>
          </p:cNvPr>
          <p:cNvSpPr/>
          <p:nvPr/>
        </p:nvSpPr>
        <p:spPr>
          <a:xfrm>
            <a:off x="660400" y="533400"/>
            <a:ext cx="10820400" cy="5791200"/>
          </a:xfrm>
          <a:prstGeom prst="roundRect">
            <a:avLst>
              <a:gd name="adj" fmla="val 4251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8092B-99F7-73B6-3D30-53116EC27F3A}"/>
              </a:ext>
            </a:extLst>
          </p:cNvPr>
          <p:cNvSpPr txBox="1"/>
          <p:nvPr/>
        </p:nvSpPr>
        <p:spPr>
          <a:xfrm>
            <a:off x="916969" y="1041400"/>
            <a:ext cx="6096000" cy="4984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Quan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sát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</a:t>
            </a: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hia lớp thành các nhóm 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Mời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đại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diện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nhóm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nhận</a:t>
            </a: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các tấm bìa là hình triển khai của hình lập phương, hình hộp chữ nhậ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09630">
              <a:lnSpc>
                <a:spcPct val="120000"/>
              </a:lnSpc>
            </a:pP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 gấp, dán các tấm bìa để được những con vật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hình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09630">
              <a:lnSpc>
                <a:spcPct val="120000"/>
              </a:lnSpc>
            </a:pP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ỗi nhóm nhận xét các con vật có hình dạng gì và có thể sử dụng tấm bìa nào để gấp được con vật đó.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Animal-Themed 3D Shape Nets">
            <a:extLst>
              <a:ext uri="{FF2B5EF4-FFF2-40B4-BE49-F238E27FC236}">
                <a16:creationId xmlns:a16="http://schemas.microsoft.com/office/drawing/2014/main" id="{E8043984-C044-2050-9CE3-EBD134A2F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29206" r="97302">
                        <a14:backgroundMark x1="61746" y1="80317" x2="61746" y2="80317"/>
                        <a14:backgroundMark x1="62222" y1="57460" x2="62222" y2="57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5" t="5916" r="57" b="7834"/>
          <a:stretch/>
        </p:blipFill>
        <p:spPr bwMode="auto">
          <a:xfrm>
            <a:off x="7126749" y="3124200"/>
            <a:ext cx="446783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EE21FC-5495-2F06-A7B7-8EEF13221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8" l="0" r="99941">
                        <a14:foregroundMark x1="7638" y1="64758" x2="7638" y2="64758"/>
                        <a14:foregroundMark x1="7342" y1="54204" x2="7046" y2="62165"/>
                        <a14:foregroundMark x1="22262" y1="27639" x2="23150" y2="45349"/>
                        <a14:foregroundMark x1="75311" y1="27639" x2="75311" y2="45707"/>
                        <a14:foregroundMark x1="90527" y1="52415" x2="90290" y2="69678"/>
                        <a14:foregroundMark x1="75607" y1="75850" x2="75903" y2="90429"/>
                        <a14:foregroundMark x1="23150" y1="75403" x2="22854" y2="89982"/>
                        <a14:foregroundMark x1="7638" y1="52415" x2="7638" y2="52415"/>
                        <a14:foregroundMark x1="7342" y1="67889" x2="7342" y2="67889"/>
                      </a14:backgroundRemoval>
                    </a14:imgEffect>
                  </a14:imgLayer>
                </a14:imgProps>
              </a:ext>
            </a:extLst>
          </a:blip>
          <a:srcRect r="5622"/>
          <a:stretch/>
        </p:blipFill>
        <p:spPr>
          <a:xfrm rot="21273080">
            <a:off x="8073900" y="1172143"/>
            <a:ext cx="3166953" cy="2221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AD2621-B4A6-BC5C-66B3-F854D8E88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656" r="100000">
                        <a14:foregroundMark x1="44043" y1="3733" x2="44043" y2="3733"/>
                        <a14:foregroundMark x1="50060" y1="6337" x2="37966" y2="5816"/>
                        <a14:foregroundMark x1="56077" y1="10417" x2="55415" y2="32465"/>
                        <a14:foregroundMark x1="32310" y1="11458" x2="31949" y2="33941"/>
                        <a14:foregroundMark x1="32310" y1="69878" x2="33032" y2="89844"/>
                        <a14:foregroundMark x1="56077" y1="69878" x2="55415" y2="90885"/>
                        <a14:foregroundMark x1="36943" y1="96007" x2="52888" y2="97483"/>
                        <a14:foregroundMark x1="96209" y1="41146" x2="95909" y2="6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7219">
            <a:off x="6794862" y="1199508"/>
            <a:ext cx="2767877" cy="1918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D3E9D8-1115-3A44-6B46-E507EF111B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515" y="65460"/>
            <a:ext cx="42431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4235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75809-B0C7-3BBF-3806-CC6664169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6C4686-F042-7D11-4BD6-0C75C426F7AE}"/>
              </a:ext>
            </a:extLst>
          </p:cNvPr>
          <p:cNvSpPr/>
          <p:nvPr/>
        </p:nvSpPr>
        <p:spPr>
          <a:xfrm>
            <a:off x="660400" y="533400"/>
            <a:ext cx="10820400" cy="5791200"/>
          </a:xfrm>
          <a:prstGeom prst="roundRect">
            <a:avLst>
              <a:gd name="adj" fmla="val 4251"/>
            </a:avLst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7A1B1-10E3-C6A0-B525-798FB8D554EA}"/>
              </a:ext>
            </a:extLst>
          </p:cNvPr>
          <p:cNvSpPr/>
          <p:nvPr/>
        </p:nvSpPr>
        <p:spPr>
          <a:xfrm>
            <a:off x="3962400" y="182717"/>
            <a:ext cx="4216400" cy="711200"/>
          </a:xfrm>
          <a:prstGeom prst="roundRect">
            <a:avLst>
              <a:gd name="adj" fmla="val 3205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000" b="1" dirty="0">
                <a:solidFill>
                  <a:prstClr val="black"/>
                </a:solidFill>
                <a:latin typeface="#9Slide03 BoosterNextFYBlack" panose="02000A0300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THỰC HÀNH</a:t>
            </a:r>
            <a:endParaRPr lang="en-US" sz="4000" b="1" dirty="0">
              <a:solidFill>
                <a:srgbClr val="C00000"/>
              </a:solidFill>
              <a:latin typeface="#9Slide03 BoosterNextFYBlack" panose="02000A0300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Animal-Themed 3D Shape Nets">
            <a:extLst>
              <a:ext uri="{FF2B5EF4-FFF2-40B4-BE49-F238E27FC236}">
                <a16:creationId xmlns:a16="http://schemas.microsoft.com/office/drawing/2014/main" id="{1172FC95-2D70-1734-DCF1-66C371FEE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524" l="29206" r="97302">
                        <a14:backgroundMark x1="61746" y1="80317" x2="61746" y2="80317"/>
                        <a14:backgroundMark x1="62222" y1="57460" x2="62222" y2="57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85" t="5916" r="57" b="7834"/>
          <a:stretch/>
        </p:blipFill>
        <p:spPr bwMode="auto">
          <a:xfrm>
            <a:off x="7511383" y="3434735"/>
            <a:ext cx="446783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86DD70-8406-3C03-3239-73D053232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38" l="0" r="99941">
                        <a14:foregroundMark x1="7638" y1="64758" x2="7638" y2="64758"/>
                        <a14:foregroundMark x1="7342" y1="54204" x2="7046" y2="62165"/>
                        <a14:foregroundMark x1="22262" y1="27639" x2="23150" y2="45349"/>
                        <a14:foregroundMark x1="75311" y1="27639" x2="75311" y2="45707"/>
                        <a14:foregroundMark x1="90527" y1="52415" x2="90290" y2="69678"/>
                        <a14:foregroundMark x1="75607" y1="75850" x2="75903" y2="90429"/>
                        <a14:foregroundMark x1="23150" y1="75403" x2="22854" y2="89982"/>
                        <a14:foregroundMark x1="7638" y1="52415" x2="7638" y2="52415"/>
                        <a14:foregroundMark x1="7342" y1="67889" x2="7342" y2="67889"/>
                      </a14:backgroundRemoval>
                    </a14:imgEffect>
                  </a14:imgLayer>
                </a14:imgProps>
              </a:ext>
            </a:extLst>
          </a:blip>
          <a:srcRect r="5622"/>
          <a:stretch/>
        </p:blipFill>
        <p:spPr>
          <a:xfrm rot="21273080">
            <a:off x="8339523" y="755978"/>
            <a:ext cx="3584811" cy="2514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EF5502-F2DC-9142-9CF3-21DCD09B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656" r="100000">
                        <a14:foregroundMark x1="44043" y1="3733" x2="44043" y2="3733"/>
                        <a14:foregroundMark x1="50060" y1="6337" x2="37966" y2="5816"/>
                        <a14:foregroundMark x1="56077" y1="10417" x2="55415" y2="32465"/>
                        <a14:foregroundMark x1="32310" y1="11458" x2="31949" y2="33941"/>
                        <a14:foregroundMark x1="32310" y1="69878" x2="33032" y2="89844"/>
                        <a14:foregroundMark x1="56077" y1="69878" x2="55415" y2="90885"/>
                        <a14:foregroundMark x1="36943" y1="96007" x2="52888" y2="97483"/>
                        <a14:foregroundMark x1="96209" y1="41146" x2="95909" y2="6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7219">
            <a:off x="5528259" y="1642118"/>
            <a:ext cx="3627724" cy="2514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F984C-8F0A-4020-FE7F-F6D72184B7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8400" y="4127621"/>
            <a:ext cx="5341607" cy="26177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6CE3E1-DD1A-B8A9-E431-F9D55A68AA1A}"/>
              </a:ext>
            </a:extLst>
          </p:cNvPr>
          <p:cNvSpPr/>
          <p:nvPr/>
        </p:nvSpPr>
        <p:spPr>
          <a:xfrm>
            <a:off x="998150" y="1087119"/>
            <a:ext cx="5064228" cy="2831544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/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Những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mô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hình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em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vừa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tạo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gọi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là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hình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khai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triển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của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một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hình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khối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Vậy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hình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khai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triển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của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một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hình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khối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srgbClr val="C0504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là </a:t>
            </a:r>
            <a:r>
              <a:rPr lang="en-US" sz="3600" b="1" i="1" dirty="0" err="1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gi</a:t>
            </a:r>
            <a:r>
              <a:rPr lang="en-US" sz="3600" b="1" i="1" dirty="0">
                <a:ln w="22225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̀?</a:t>
            </a:r>
          </a:p>
        </p:txBody>
      </p:sp>
    </p:spTree>
    <p:extLst>
      <p:ext uri="{BB962C8B-B14F-4D97-AF65-F5344CB8AC3E}">
        <p14:creationId xmlns:p14="http://schemas.microsoft.com/office/powerpoint/2010/main" val="413513079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CF7FDDE-1041-05BE-D2B7-96C7D813CB86}"/>
              </a:ext>
            </a:extLst>
          </p:cNvPr>
          <p:cNvSpPr/>
          <p:nvPr/>
        </p:nvSpPr>
        <p:spPr>
          <a:xfrm>
            <a:off x="572855" y="338359"/>
            <a:ext cx="11172811" cy="6240241"/>
          </a:xfrm>
          <a:custGeom>
            <a:avLst/>
            <a:gdLst>
              <a:gd name="connsiteX0" fmla="*/ 0 w 16687800"/>
              <a:gd name="connsiteY0" fmla="*/ 0 h 9272288"/>
              <a:gd name="connsiteX1" fmla="*/ 16687800 w 16687800"/>
              <a:gd name="connsiteY1" fmla="*/ 0 h 9272288"/>
              <a:gd name="connsiteX2" fmla="*/ 16687800 w 16687800"/>
              <a:gd name="connsiteY2" fmla="*/ 9272288 h 9272288"/>
              <a:gd name="connsiteX3" fmla="*/ 0 w 16687800"/>
              <a:gd name="connsiteY3" fmla="*/ 9272288 h 9272288"/>
              <a:gd name="connsiteX4" fmla="*/ 0 w 16687800"/>
              <a:gd name="connsiteY4" fmla="*/ 0 h 9272288"/>
              <a:gd name="connsiteX0" fmla="*/ 0 w 16687800"/>
              <a:gd name="connsiteY0" fmla="*/ 0 h 9272288"/>
              <a:gd name="connsiteX1" fmla="*/ 16687800 w 16687800"/>
              <a:gd name="connsiteY1" fmla="*/ 0 h 9272288"/>
              <a:gd name="connsiteX2" fmla="*/ 16687800 w 16687800"/>
              <a:gd name="connsiteY2" fmla="*/ 9272288 h 9272288"/>
              <a:gd name="connsiteX3" fmla="*/ 0 w 16687800"/>
              <a:gd name="connsiteY3" fmla="*/ 9272288 h 9272288"/>
              <a:gd name="connsiteX4" fmla="*/ 0 w 16687800"/>
              <a:gd name="connsiteY4" fmla="*/ 0 h 9272288"/>
              <a:gd name="connsiteX0" fmla="*/ 0 w 16687800"/>
              <a:gd name="connsiteY0" fmla="*/ 88074 h 9360362"/>
              <a:gd name="connsiteX1" fmla="*/ 16687800 w 16687800"/>
              <a:gd name="connsiteY1" fmla="*/ 88074 h 9360362"/>
              <a:gd name="connsiteX2" fmla="*/ 16687800 w 16687800"/>
              <a:gd name="connsiteY2" fmla="*/ 9360362 h 9360362"/>
              <a:gd name="connsiteX3" fmla="*/ 0 w 16687800"/>
              <a:gd name="connsiteY3" fmla="*/ 9360362 h 9360362"/>
              <a:gd name="connsiteX4" fmla="*/ 0 w 16687800"/>
              <a:gd name="connsiteY4" fmla="*/ 88074 h 9360362"/>
              <a:gd name="connsiteX0" fmla="*/ 0 w 16687800"/>
              <a:gd name="connsiteY0" fmla="*/ 88074 h 9360362"/>
              <a:gd name="connsiteX1" fmla="*/ 16687800 w 16687800"/>
              <a:gd name="connsiteY1" fmla="*/ 88074 h 9360362"/>
              <a:gd name="connsiteX2" fmla="*/ 16687800 w 16687800"/>
              <a:gd name="connsiteY2" fmla="*/ 9360362 h 9360362"/>
              <a:gd name="connsiteX3" fmla="*/ 0 w 16687800"/>
              <a:gd name="connsiteY3" fmla="*/ 9360362 h 9360362"/>
              <a:gd name="connsiteX4" fmla="*/ 0 w 16687800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0 w 16704099"/>
              <a:gd name="connsiteY0" fmla="*/ 88074 h 9360362"/>
              <a:gd name="connsiteX1" fmla="*/ 16687800 w 16704099"/>
              <a:gd name="connsiteY1" fmla="*/ 88074 h 9360362"/>
              <a:gd name="connsiteX2" fmla="*/ 16687800 w 16704099"/>
              <a:gd name="connsiteY2" fmla="*/ 9360362 h 9360362"/>
              <a:gd name="connsiteX3" fmla="*/ 0 w 16704099"/>
              <a:gd name="connsiteY3" fmla="*/ 9360362 h 9360362"/>
              <a:gd name="connsiteX4" fmla="*/ 0 w 16704099"/>
              <a:gd name="connsiteY4" fmla="*/ 88074 h 9360362"/>
              <a:gd name="connsiteX0" fmla="*/ 55118 w 16759217"/>
              <a:gd name="connsiteY0" fmla="*/ 88074 h 9360362"/>
              <a:gd name="connsiteX1" fmla="*/ 16742918 w 16759217"/>
              <a:gd name="connsiteY1" fmla="*/ 88074 h 9360362"/>
              <a:gd name="connsiteX2" fmla="*/ 16742918 w 16759217"/>
              <a:gd name="connsiteY2" fmla="*/ 9360362 h 9360362"/>
              <a:gd name="connsiteX3" fmla="*/ 55118 w 16759217"/>
              <a:gd name="connsiteY3" fmla="*/ 9360362 h 9360362"/>
              <a:gd name="connsiteX4" fmla="*/ 55118 w 16759217"/>
              <a:gd name="connsiteY4" fmla="*/ 88074 h 936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59217" h="9360362">
                <a:moveTo>
                  <a:pt x="55118" y="88074"/>
                </a:moveTo>
                <a:cubicBezTo>
                  <a:pt x="3773678" y="286194"/>
                  <a:pt x="11180318" y="-186246"/>
                  <a:pt x="16742918" y="88074"/>
                </a:cubicBezTo>
                <a:cubicBezTo>
                  <a:pt x="16087598" y="3331237"/>
                  <a:pt x="16880078" y="6284839"/>
                  <a:pt x="16742918" y="9360362"/>
                </a:cubicBezTo>
                <a:cubicBezTo>
                  <a:pt x="11149838" y="8918402"/>
                  <a:pt x="4794758" y="8903162"/>
                  <a:pt x="55118" y="9360362"/>
                </a:cubicBezTo>
                <a:cubicBezTo>
                  <a:pt x="405638" y="6574399"/>
                  <a:pt x="-173482" y="3194077"/>
                  <a:pt x="55118" y="88074"/>
                </a:cubicBez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0" name="Picture 2" descr="Enkl 3D Animal Models (teacher made) - Twinkl">
            <a:extLst>
              <a:ext uri="{FF2B5EF4-FFF2-40B4-BE49-F238E27FC236}">
                <a16:creationId xmlns:a16="http://schemas.microsoft.com/office/drawing/2014/main" id="{3179B9F9-E139-4B1A-C0B8-8DC4CF2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02" y="634722"/>
            <a:ext cx="8270796" cy="41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E046C-C578-2E04-6662-1152C3F6E975}"/>
              </a:ext>
            </a:extLst>
          </p:cNvPr>
          <p:cNvSpPr txBox="1"/>
          <p:nvPr/>
        </p:nvSpPr>
        <p:spPr>
          <a:xfrm>
            <a:off x="1193800" y="4966474"/>
            <a:ext cx="9829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4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 khai triển của một hình khối 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 hình có thể gấp lại để được hình khối đó.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181C5-C8F7-36EB-2247-97E85BBA4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9F488F1C-FE6C-A421-D5A9-74FB0F382AE5}"/>
              </a:ext>
            </a:extLst>
          </p:cNvPr>
          <p:cNvGrpSpPr/>
          <p:nvPr/>
        </p:nvGrpSpPr>
        <p:grpSpPr>
          <a:xfrm>
            <a:off x="2039722" y="2162398"/>
            <a:ext cx="340995" cy="363220"/>
            <a:chOff x="0" y="0"/>
            <a:chExt cx="681990" cy="72644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81C002A-9A81-DE34-D43B-B08906A0AA3D}"/>
                </a:ext>
              </a:extLst>
            </p:cNvPr>
            <p:cNvSpPr/>
            <p:nvPr/>
          </p:nvSpPr>
          <p:spPr>
            <a:xfrm>
              <a:off x="48260" y="46990"/>
              <a:ext cx="584200" cy="637540"/>
            </a:xfrm>
            <a:custGeom>
              <a:avLst/>
              <a:gdLst/>
              <a:ahLst/>
              <a:cxnLst/>
              <a:rect l="l" t="t" r="r" b="b"/>
              <a:pathLst>
                <a:path w="584200" h="637540">
                  <a:moveTo>
                    <a:pt x="280670" y="406400"/>
                  </a:moveTo>
                  <a:cubicBezTo>
                    <a:pt x="223520" y="435610"/>
                    <a:pt x="209550" y="425450"/>
                    <a:pt x="203200" y="416560"/>
                  </a:cubicBezTo>
                  <a:cubicBezTo>
                    <a:pt x="198120" y="408940"/>
                    <a:pt x="196850" y="396240"/>
                    <a:pt x="198120" y="388620"/>
                  </a:cubicBezTo>
                  <a:cubicBezTo>
                    <a:pt x="199390" y="382270"/>
                    <a:pt x="205740" y="370840"/>
                    <a:pt x="207010" y="370840"/>
                  </a:cubicBezTo>
                  <a:cubicBezTo>
                    <a:pt x="208280" y="370840"/>
                    <a:pt x="203200" y="412750"/>
                    <a:pt x="201930" y="412750"/>
                  </a:cubicBezTo>
                  <a:cubicBezTo>
                    <a:pt x="200660" y="412750"/>
                    <a:pt x="198120" y="386080"/>
                    <a:pt x="201930" y="374650"/>
                  </a:cubicBezTo>
                  <a:cubicBezTo>
                    <a:pt x="205740" y="363220"/>
                    <a:pt x="212090" y="356870"/>
                    <a:pt x="220980" y="345440"/>
                  </a:cubicBezTo>
                  <a:cubicBezTo>
                    <a:pt x="237490" y="325120"/>
                    <a:pt x="278130" y="273050"/>
                    <a:pt x="300990" y="269240"/>
                  </a:cubicBezTo>
                  <a:cubicBezTo>
                    <a:pt x="313690" y="26670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5280" y="347980"/>
                    <a:pt x="275590" y="398780"/>
                    <a:pt x="246380" y="426720"/>
                  </a:cubicBezTo>
                  <a:cubicBezTo>
                    <a:pt x="224790" y="448310"/>
                    <a:pt x="201930" y="476250"/>
                    <a:pt x="184150" y="477520"/>
                  </a:cubicBezTo>
                  <a:cubicBezTo>
                    <a:pt x="172720" y="478790"/>
                    <a:pt x="157480" y="467360"/>
                    <a:pt x="152400" y="458470"/>
                  </a:cubicBezTo>
                  <a:cubicBezTo>
                    <a:pt x="147320" y="449580"/>
                    <a:pt x="146050" y="431800"/>
                    <a:pt x="149860" y="421640"/>
                  </a:cubicBezTo>
                  <a:cubicBezTo>
                    <a:pt x="153670" y="411480"/>
                    <a:pt x="166370" y="411480"/>
                    <a:pt x="179070" y="398780"/>
                  </a:cubicBezTo>
                  <a:cubicBezTo>
                    <a:pt x="213360" y="360680"/>
                    <a:pt x="299720" y="181610"/>
                    <a:pt x="340360" y="149860"/>
                  </a:cubicBezTo>
                  <a:cubicBezTo>
                    <a:pt x="355600" y="137160"/>
                    <a:pt x="370840" y="13462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4020" y="167640"/>
                    <a:pt x="411480" y="180340"/>
                  </a:cubicBezTo>
                  <a:cubicBezTo>
                    <a:pt x="402590" y="220980"/>
                    <a:pt x="265430" y="370840"/>
                    <a:pt x="228600" y="403860"/>
                  </a:cubicBezTo>
                  <a:cubicBezTo>
                    <a:pt x="215900" y="415290"/>
                    <a:pt x="198120" y="424180"/>
                    <a:pt x="198120" y="422910"/>
                  </a:cubicBezTo>
                  <a:cubicBezTo>
                    <a:pt x="198120" y="421640"/>
                    <a:pt x="224790" y="397510"/>
                    <a:pt x="226060" y="398780"/>
                  </a:cubicBezTo>
                  <a:cubicBezTo>
                    <a:pt x="227330" y="400050"/>
                    <a:pt x="218440" y="412750"/>
                    <a:pt x="209550" y="425450"/>
                  </a:cubicBezTo>
                  <a:cubicBezTo>
                    <a:pt x="185420" y="462280"/>
                    <a:pt x="102870" y="609600"/>
                    <a:pt x="63500" y="628650"/>
                  </a:cubicBezTo>
                  <a:cubicBezTo>
                    <a:pt x="46990" y="637540"/>
                    <a:pt x="27940" y="635000"/>
                    <a:pt x="17780" y="627380"/>
                  </a:cubicBezTo>
                  <a:cubicBezTo>
                    <a:pt x="7620" y="619760"/>
                    <a:pt x="1270" y="604520"/>
                    <a:pt x="2540" y="585470"/>
                  </a:cubicBezTo>
                  <a:cubicBezTo>
                    <a:pt x="7620" y="541020"/>
                    <a:pt x="85090" y="441960"/>
                    <a:pt x="134620" y="368300"/>
                  </a:cubicBezTo>
                  <a:cubicBezTo>
                    <a:pt x="190500" y="287020"/>
                    <a:pt x="271780" y="177800"/>
                    <a:pt x="322580" y="123190"/>
                  </a:cubicBezTo>
                  <a:cubicBezTo>
                    <a:pt x="351790" y="91440"/>
                    <a:pt x="369570" y="73660"/>
                    <a:pt x="398780" y="54610"/>
                  </a:cubicBezTo>
                  <a:cubicBezTo>
                    <a:pt x="429260" y="34290"/>
                    <a:pt x="472440" y="7620"/>
                    <a:pt x="504190" y="3810"/>
                  </a:cubicBezTo>
                  <a:cubicBezTo>
                    <a:pt x="528320" y="0"/>
                    <a:pt x="561340" y="6350"/>
                    <a:pt x="572770" y="16510"/>
                  </a:cubicBezTo>
                  <a:cubicBezTo>
                    <a:pt x="580390" y="22860"/>
                    <a:pt x="584200" y="35560"/>
                    <a:pt x="581660" y="43180"/>
                  </a:cubicBezTo>
                  <a:cubicBezTo>
                    <a:pt x="580390" y="49530"/>
                    <a:pt x="570230" y="57150"/>
                    <a:pt x="563880" y="58420"/>
                  </a:cubicBezTo>
                  <a:cubicBezTo>
                    <a:pt x="557530" y="59690"/>
                    <a:pt x="547370" y="57150"/>
                    <a:pt x="542290" y="53340"/>
                  </a:cubicBezTo>
                  <a:cubicBezTo>
                    <a:pt x="537210" y="49530"/>
                    <a:pt x="533400" y="38100"/>
                    <a:pt x="534670" y="31750"/>
                  </a:cubicBezTo>
                  <a:cubicBezTo>
                    <a:pt x="535940" y="25400"/>
                    <a:pt x="542290" y="16510"/>
                    <a:pt x="548640" y="13970"/>
                  </a:cubicBezTo>
                  <a:cubicBezTo>
                    <a:pt x="554990" y="11430"/>
                    <a:pt x="565150" y="11430"/>
                    <a:pt x="570230" y="13970"/>
                  </a:cubicBezTo>
                  <a:cubicBezTo>
                    <a:pt x="576580" y="16510"/>
                    <a:pt x="582930" y="26670"/>
                    <a:pt x="582930" y="33020"/>
                  </a:cubicBezTo>
                  <a:cubicBezTo>
                    <a:pt x="582930" y="39370"/>
                    <a:pt x="580390" y="45720"/>
                    <a:pt x="574040" y="53340"/>
                  </a:cubicBezTo>
                  <a:cubicBezTo>
                    <a:pt x="556260" y="72390"/>
                    <a:pt x="481330" y="90170"/>
                    <a:pt x="440690" y="119380"/>
                  </a:cubicBezTo>
                  <a:cubicBezTo>
                    <a:pt x="397510" y="149860"/>
                    <a:pt x="368300" y="181610"/>
                    <a:pt x="325120" y="234950"/>
                  </a:cubicBezTo>
                  <a:cubicBezTo>
                    <a:pt x="251460" y="325120"/>
                    <a:pt x="121920" y="598170"/>
                    <a:pt x="63500" y="628650"/>
                  </a:cubicBezTo>
                  <a:cubicBezTo>
                    <a:pt x="45720" y="637540"/>
                    <a:pt x="27940" y="635000"/>
                    <a:pt x="17780" y="627380"/>
                  </a:cubicBezTo>
                  <a:cubicBezTo>
                    <a:pt x="7620" y="619760"/>
                    <a:pt x="0" y="604520"/>
                    <a:pt x="2540" y="585470"/>
                  </a:cubicBezTo>
                  <a:cubicBezTo>
                    <a:pt x="10160" y="532130"/>
                    <a:pt x="137160" y="379730"/>
                    <a:pt x="200660" y="300990"/>
                  </a:cubicBezTo>
                  <a:cubicBezTo>
                    <a:pt x="250190" y="238760"/>
                    <a:pt x="312420" y="162560"/>
                    <a:pt x="346710" y="143510"/>
                  </a:cubicBezTo>
                  <a:cubicBezTo>
                    <a:pt x="360680" y="135890"/>
                    <a:pt x="372110" y="133350"/>
                    <a:pt x="382270" y="135890"/>
                  </a:cubicBezTo>
                  <a:cubicBezTo>
                    <a:pt x="391160" y="137160"/>
                    <a:pt x="400050" y="144780"/>
                    <a:pt x="405130" y="152400"/>
                  </a:cubicBezTo>
                  <a:cubicBezTo>
                    <a:pt x="410210" y="160020"/>
                    <a:pt x="412750" y="171450"/>
                    <a:pt x="411480" y="180340"/>
                  </a:cubicBezTo>
                  <a:cubicBezTo>
                    <a:pt x="410210" y="190500"/>
                    <a:pt x="405130" y="196850"/>
                    <a:pt x="396240" y="212090"/>
                  </a:cubicBezTo>
                  <a:cubicBezTo>
                    <a:pt x="370840" y="256540"/>
                    <a:pt x="257810" y="424180"/>
                    <a:pt x="222250" y="458470"/>
                  </a:cubicBezTo>
                  <a:cubicBezTo>
                    <a:pt x="210820" y="469900"/>
                    <a:pt x="204470" y="473710"/>
                    <a:pt x="194310" y="476250"/>
                  </a:cubicBezTo>
                  <a:cubicBezTo>
                    <a:pt x="185420" y="478790"/>
                    <a:pt x="173990" y="476250"/>
                    <a:pt x="166370" y="472440"/>
                  </a:cubicBezTo>
                  <a:cubicBezTo>
                    <a:pt x="158750" y="468630"/>
                    <a:pt x="151130" y="458470"/>
                    <a:pt x="148590" y="449580"/>
                  </a:cubicBezTo>
                  <a:cubicBezTo>
                    <a:pt x="146050" y="440690"/>
                    <a:pt x="146050" y="433070"/>
                    <a:pt x="149860" y="421640"/>
                  </a:cubicBezTo>
                  <a:cubicBezTo>
                    <a:pt x="160020" y="397510"/>
                    <a:pt x="207010" y="346710"/>
                    <a:pt x="234950" y="320040"/>
                  </a:cubicBezTo>
                  <a:cubicBezTo>
                    <a:pt x="256540" y="298450"/>
                    <a:pt x="281940" y="271780"/>
                    <a:pt x="300990" y="269240"/>
                  </a:cubicBezTo>
                  <a:cubicBezTo>
                    <a:pt x="313690" y="267970"/>
                    <a:pt x="327660" y="274320"/>
                    <a:pt x="335280" y="283210"/>
                  </a:cubicBezTo>
                  <a:cubicBezTo>
                    <a:pt x="342900" y="292100"/>
                    <a:pt x="346710" y="306070"/>
                    <a:pt x="342900" y="320040"/>
                  </a:cubicBezTo>
                  <a:cubicBezTo>
                    <a:pt x="336550" y="345440"/>
                    <a:pt x="279400" y="414020"/>
                    <a:pt x="271780" y="411480"/>
                  </a:cubicBezTo>
                  <a:cubicBezTo>
                    <a:pt x="267970" y="410210"/>
                    <a:pt x="273050" y="377190"/>
                    <a:pt x="273050" y="377190"/>
                  </a:cubicBezTo>
                  <a:cubicBezTo>
                    <a:pt x="273050" y="377190"/>
                    <a:pt x="275590" y="411480"/>
                    <a:pt x="267970" y="420370"/>
                  </a:cubicBezTo>
                  <a:cubicBezTo>
                    <a:pt x="260350" y="429260"/>
                    <a:pt x="236220" y="435610"/>
                    <a:pt x="224790" y="433070"/>
                  </a:cubicBezTo>
                  <a:cubicBezTo>
                    <a:pt x="215900" y="431800"/>
                    <a:pt x="208280" y="424180"/>
                    <a:pt x="203200" y="416560"/>
                  </a:cubicBezTo>
                  <a:cubicBezTo>
                    <a:pt x="198120" y="408940"/>
                    <a:pt x="195580" y="398780"/>
                    <a:pt x="198120" y="388620"/>
                  </a:cubicBezTo>
                  <a:cubicBezTo>
                    <a:pt x="200660" y="375920"/>
                    <a:pt x="213360" y="356870"/>
                    <a:pt x="224790" y="349250"/>
                  </a:cubicBezTo>
                  <a:cubicBezTo>
                    <a:pt x="234950" y="342900"/>
                    <a:pt x="251460" y="339090"/>
                    <a:pt x="261620" y="342900"/>
                  </a:cubicBezTo>
                  <a:cubicBezTo>
                    <a:pt x="271780" y="346710"/>
                    <a:pt x="283210" y="359410"/>
                    <a:pt x="287020" y="369570"/>
                  </a:cubicBezTo>
                  <a:cubicBezTo>
                    <a:pt x="290830" y="379730"/>
                    <a:pt x="280670" y="406400"/>
                    <a:pt x="280670" y="40640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AACD2384-C438-4287-993C-8CAD8A524F98}"/>
              </a:ext>
            </a:extLst>
          </p:cNvPr>
          <p:cNvGrpSpPr/>
          <p:nvPr/>
        </p:nvGrpSpPr>
        <p:grpSpPr>
          <a:xfrm>
            <a:off x="9827362" y="4280124"/>
            <a:ext cx="339090" cy="342265"/>
            <a:chOff x="0" y="0"/>
            <a:chExt cx="678180" cy="68453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BDC730-5352-1618-6433-E8EABC1275B1}"/>
                </a:ext>
              </a:extLst>
            </p:cNvPr>
            <p:cNvSpPr/>
            <p:nvPr/>
          </p:nvSpPr>
          <p:spPr>
            <a:xfrm>
              <a:off x="46990" y="49530"/>
              <a:ext cx="584200" cy="586740"/>
            </a:xfrm>
            <a:custGeom>
              <a:avLst/>
              <a:gdLst/>
              <a:ahLst/>
              <a:cxnLst/>
              <a:rect l="l" t="t" r="r" b="b"/>
              <a:pathLst>
                <a:path w="584200" h="586740">
                  <a:moveTo>
                    <a:pt x="154940" y="311150"/>
                  </a:moveTo>
                  <a:cubicBezTo>
                    <a:pt x="270510" y="209550"/>
                    <a:pt x="283210" y="209550"/>
                    <a:pt x="292100" y="213360"/>
                  </a:cubicBezTo>
                  <a:cubicBezTo>
                    <a:pt x="302260" y="217170"/>
                    <a:pt x="313690" y="229870"/>
                    <a:pt x="314960" y="242570"/>
                  </a:cubicBezTo>
                  <a:cubicBezTo>
                    <a:pt x="316230" y="264160"/>
                    <a:pt x="287020" y="302260"/>
                    <a:pt x="265430" y="330200"/>
                  </a:cubicBezTo>
                  <a:cubicBezTo>
                    <a:pt x="240030" y="363220"/>
                    <a:pt x="180340" y="430530"/>
                    <a:pt x="171450" y="426720"/>
                  </a:cubicBezTo>
                  <a:cubicBezTo>
                    <a:pt x="166370" y="424180"/>
                    <a:pt x="180340" y="401320"/>
                    <a:pt x="175260" y="392430"/>
                  </a:cubicBezTo>
                  <a:cubicBezTo>
                    <a:pt x="168910" y="381000"/>
                    <a:pt x="130810" y="383540"/>
                    <a:pt x="128270" y="370840"/>
                  </a:cubicBezTo>
                  <a:cubicBezTo>
                    <a:pt x="124460" y="349250"/>
                    <a:pt x="191770" y="293370"/>
                    <a:pt x="231140" y="257810"/>
                  </a:cubicBezTo>
                  <a:cubicBezTo>
                    <a:pt x="274320" y="218440"/>
                    <a:pt x="342900" y="151130"/>
                    <a:pt x="375920" y="146050"/>
                  </a:cubicBezTo>
                  <a:cubicBezTo>
                    <a:pt x="389890" y="14351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14020" y="227330"/>
                    <a:pt x="328930" y="299720"/>
                    <a:pt x="280670" y="345440"/>
                  </a:cubicBezTo>
                  <a:cubicBezTo>
                    <a:pt x="236220" y="388620"/>
                    <a:pt x="182880" y="421640"/>
                    <a:pt x="146050" y="461010"/>
                  </a:cubicBezTo>
                  <a:cubicBezTo>
                    <a:pt x="114300" y="494030"/>
                    <a:pt x="90170" y="551180"/>
                    <a:pt x="68580" y="561340"/>
                  </a:cubicBezTo>
                  <a:cubicBezTo>
                    <a:pt x="58420" y="566420"/>
                    <a:pt x="48260" y="563880"/>
                    <a:pt x="39370" y="560070"/>
                  </a:cubicBezTo>
                  <a:cubicBezTo>
                    <a:pt x="30480" y="554990"/>
                    <a:pt x="19050" y="542290"/>
                    <a:pt x="16510" y="532130"/>
                  </a:cubicBezTo>
                  <a:cubicBezTo>
                    <a:pt x="13970" y="521970"/>
                    <a:pt x="19050" y="504190"/>
                    <a:pt x="26670" y="496570"/>
                  </a:cubicBezTo>
                  <a:cubicBezTo>
                    <a:pt x="34290" y="488950"/>
                    <a:pt x="57150" y="482600"/>
                    <a:pt x="58420" y="483870"/>
                  </a:cubicBezTo>
                  <a:cubicBezTo>
                    <a:pt x="59690" y="485140"/>
                    <a:pt x="27940" y="511810"/>
                    <a:pt x="26670" y="510540"/>
                  </a:cubicBezTo>
                  <a:cubicBezTo>
                    <a:pt x="25400" y="509270"/>
                    <a:pt x="45720" y="480060"/>
                    <a:pt x="68580" y="454660"/>
                  </a:cubicBezTo>
                  <a:cubicBezTo>
                    <a:pt x="129540" y="388620"/>
                    <a:pt x="386080" y="166370"/>
                    <a:pt x="440690" y="124460"/>
                  </a:cubicBezTo>
                  <a:cubicBezTo>
                    <a:pt x="454660" y="113030"/>
                    <a:pt x="468630" y="104140"/>
                    <a:pt x="469900" y="105410"/>
                  </a:cubicBezTo>
                  <a:cubicBezTo>
                    <a:pt x="471170" y="106680"/>
                    <a:pt x="448310" y="130810"/>
                    <a:pt x="449580" y="130810"/>
                  </a:cubicBezTo>
                  <a:cubicBezTo>
                    <a:pt x="450850" y="132080"/>
                    <a:pt x="472440" y="102870"/>
                    <a:pt x="482600" y="100330"/>
                  </a:cubicBezTo>
                  <a:cubicBezTo>
                    <a:pt x="488950" y="99060"/>
                    <a:pt x="495300" y="100330"/>
                    <a:pt x="501650" y="104140"/>
                  </a:cubicBezTo>
                  <a:cubicBezTo>
                    <a:pt x="509270" y="107950"/>
                    <a:pt x="516890" y="116840"/>
                    <a:pt x="520700" y="124460"/>
                  </a:cubicBezTo>
                  <a:cubicBezTo>
                    <a:pt x="524510" y="132080"/>
                    <a:pt x="525780" y="140970"/>
                    <a:pt x="521970" y="152400"/>
                  </a:cubicBezTo>
                  <a:cubicBezTo>
                    <a:pt x="511810" y="179070"/>
                    <a:pt x="459740" y="224790"/>
                    <a:pt x="412750" y="267970"/>
                  </a:cubicBezTo>
                  <a:cubicBezTo>
                    <a:pt x="340360" y="334010"/>
                    <a:pt x="179070" y="441960"/>
                    <a:pt x="118110" y="501650"/>
                  </a:cubicBezTo>
                  <a:cubicBezTo>
                    <a:pt x="86360" y="532130"/>
                    <a:pt x="52070" y="577850"/>
                    <a:pt x="53340" y="579120"/>
                  </a:cubicBezTo>
                  <a:cubicBezTo>
                    <a:pt x="53340" y="579120"/>
                    <a:pt x="81280" y="548640"/>
                    <a:pt x="82550" y="549910"/>
                  </a:cubicBezTo>
                  <a:cubicBezTo>
                    <a:pt x="83820" y="551180"/>
                    <a:pt x="76200" y="570230"/>
                    <a:pt x="68580" y="575310"/>
                  </a:cubicBezTo>
                  <a:cubicBezTo>
                    <a:pt x="58420" y="581660"/>
                    <a:pt x="34290" y="584200"/>
                    <a:pt x="22860" y="577850"/>
                  </a:cubicBezTo>
                  <a:cubicBezTo>
                    <a:pt x="12700" y="571500"/>
                    <a:pt x="0" y="554990"/>
                    <a:pt x="3810" y="537210"/>
                  </a:cubicBezTo>
                  <a:cubicBezTo>
                    <a:pt x="16510" y="482600"/>
                    <a:pt x="269240" y="337820"/>
                    <a:pt x="359410" y="257810"/>
                  </a:cubicBezTo>
                  <a:cubicBezTo>
                    <a:pt x="419100" y="204470"/>
                    <a:pt x="501650" y="114300"/>
                    <a:pt x="500380" y="113030"/>
                  </a:cubicBezTo>
                  <a:cubicBezTo>
                    <a:pt x="500380" y="113030"/>
                    <a:pt x="474980" y="138430"/>
                    <a:pt x="473710" y="137160"/>
                  </a:cubicBezTo>
                  <a:cubicBezTo>
                    <a:pt x="471170" y="134620"/>
                    <a:pt x="509270" y="88900"/>
                    <a:pt x="514350" y="69850"/>
                  </a:cubicBezTo>
                  <a:cubicBezTo>
                    <a:pt x="516890" y="57150"/>
                    <a:pt x="508000" y="46990"/>
                    <a:pt x="511810" y="36830"/>
                  </a:cubicBezTo>
                  <a:cubicBezTo>
                    <a:pt x="515620" y="25400"/>
                    <a:pt x="527050" y="11430"/>
                    <a:pt x="537210" y="6350"/>
                  </a:cubicBezTo>
                  <a:cubicBezTo>
                    <a:pt x="547370" y="2540"/>
                    <a:pt x="565150" y="2540"/>
                    <a:pt x="571500" y="7620"/>
                  </a:cubicBezTo>
                  <a:cubicBezTo>
                    <a:pt x="576580" y="12700"/>
                    <a:pt x="577850" y="30480"/>
                    <a:pt x="574040" y="36830"/>
                  </a:cubicBezTo>
                  <a:cubicBezTo>
                    <a:pt x="570230" y="43180"/>
                    <a:pt x="560070" y="48260"/>
                    <a:pt x="553720" y="48260"/>
                  </a:cubicBezTo>
                  <a:cubicBezTo>
                    <a:pt x="547370" y="48260"/>
                    <a:pt x="537210" y="43180"/>
                    <a:pt x="533400" y="38100"/>
                  </a:cubicBezTo>
                  <a:cubicBezTo>
                    <a:pt x="529590" y="33020"/>
                    <a:pt x="528320" y="21590"/>
                    <a:pt x="530860" y="15240"/>
                  </a:cubicBezTo>
                  <a:cubicBezTo>
                    <a:pt x="533400" y="8890"/>
                    <a:pt x="541020" y="2540"/>
                    <a:pt x="547370" y="1270"/>
                  </a:cubicBezTo>
                  <a:cubicBezTo>
                    <a:pt x="553720" y="0"/>
                    <a:pt x="563880" y="1270"/>
                    <a:pt x="568960" y="6350"/>
                  </a:cubicBezTo>
                  <a:cubicBezTo>
                    <a:pt x="577850" y="16510"/>
                    <a:pt x="584200" y="49530"/>
                    <a:pt x="580390" y="69850"/>
                  </a:cubicBezTo>
                  <a:cubicBezTo>
                    <a:pt x="576580" y="90170"/>
                    <a:pt x="543560" y="124460"/>
                    <a:pt x="544830" y="125730"/>
                  </a:cubicBezTo>
                  <a:cubicBezTo>
                    <a:pt x="546100" y="127000"/>
                    <a:pt x="572770" y="97790"/>
                    <a:pt x="572770" y="97790"/>
                  </a:cubicBezTo>
                  <a:cubicBezTo>
                    <a:pt x="572770" y="97790"/>
                    <a:pt x="544830" y="130810"/>
                    <a:pt x="544830" y="130810"/>
                  </a:cubicBezTo>
                  <a:cubicBezTo>
                    <a:pt x="544830" y="130810"/>
                    <a:pt x="567690" y="106680"/>
                    <a:pt x="568960" y="107950"/>
                  </a:cubicBezTo>
                  <a:cubicBezTo>
                    <a:pt x="570230" y="109220"/>
                    <a:pt x="560070" y="130810"/>
                    <a:pt x="551180" y="144780"/>
                  </a:cubicBezTo>
                  <a:cubicBezTo>
                    <a:pt x="537210" y="167640"/>
                    <a:pt x="521970" y="196850"/>
                    <a:pt x="488950" y="232410"/>
                  </a:cubicBezTo>
                  <a:cubicBezTo>
                    <a:pt x="420370" y="307340"/>
                    <a:pt x="201930" y="491490"/>
                    <a:pt x="123190" y="544830"/>
                  </a:cubicBezTo>
                  <a:cubicBezTo>
                    <a:pt x="90170" y="567690"/>
                    <a:pt x="46990" y="586740"/>
                    <a:pt x="45720" y="584200"/>
                  </a:cubicBezTo>
                  <a:cubicBezTo>
                    <a:pt x="44450" y="581660"/>
                    <a:pt x="81280" y="549910"/>
                    <a:pt x="82550" y="551180"/>
                  </a:cubicBezTo>
                  <a:cubicBezTo>
                    <a:pt x="83820" y="552450"/>
                    <a:pt x="74930" y="570230"/>
                    <a:pt x="68580" y="575310"/>
                  </a:cubicBezTo>
                  <a:cubicBezTo>
                    <a:pt x="60960" y="580390"/>
                    <a:pt x="49530" y="585470"/>
                    <a:pt x="40640" y="584200"/>
                  </a:cubicBezTo>
                  <a:cubicBezTo>
                    <a:pt x="29210" y="581660"/>
                    <a:pt x="10160" y="566420"/>
                    <a:pt x="5080" y="556260"/>
                  </a:cubicBezTo>
                  <a:cubicBezTo>
                    <a:pt x="1270" y="549910"/>
                    <a:pt x="1270" y="544830"/>
                    <a:pt x="3810" y="537210"/>
                  </a:cubicBezTo>
                  <a:cubicBezTo>
                    <a:pt x="7620" y="521970"/>
                    <a:pt x="27940" y="497840"/>
                    <a:pt x="43180" y="478790"/>
                  </a:cubicBezTo>
                  <a:cubicBezTo>
                    <a:pt x="58420" y="459740"/>
                    <a:pt x="80010" y="436880"/>
                    <a:pt x="95250" y="424180"/>
                  </a:cubicBezTo>
                  <a:cubicBezTo>
                    <a:pt x="105410" y="415290"/>
                    <a:pt x="123190" y="405130"/>
                    <a:pt x="124460" y="406400"/>
                  </a:cubicBezTo>
                  <a:cubicBezTo>
                    <a:pt x="125730" y="407670"/>
                    <a:pt x="95250" y="436880"/>
                    <a:pt x="95250" y="436880"/>
                  </a:cubicBezTo>
                  <a:cubicBezTo>
                    <a:pt x="95250" y="436880"/>
                    <a:pt x="160020" y="367030"/>
                    <a:pt x="207010" y="323850"/>
                  </a:cubicBezTo>
                  <a:cubicBezTo>
                    <a:pt x="276860" y="260350"/>
                    <a:pt x="433070" y="106680"/>
                    <a:pt x="482600" y="100330"/>
                  </a:cubicBezTo>
                  <a:cubicBezTo>
                    <a:pt x="499110" y="99060"/>
                    <a:pt x="510540" y="109220"/>
                    <a:pt x="516890" y="116840"/>
                  </a:cubicBezTo>
                  <a:cubicBezTo>
                    <a:pt x="523240" y="123190"/>
                    <a:pt x="527050" y="133350"/>
                    <a:pt x="524510" y="143510"/>
                  </a:cubicBezTo>
                  <a:cubicBezTo>
                    <a:pt x="519430" y="166370"/>
                    <a:pt x="480060" y="196850"/>
                    <a:pt x="440690" y="236220"/>
                  </a:cubicBezTo>
                  <a:cubicBezTo>
                    <a:pt x="361950" y="313690"/>
                    <a:pt x="130810" y="543560"/>
                    <a:pt x="68580" y="561340"/>
                  </a:cubicBezTo>
                  <a:cubicBezTo>
                    <a:pt x="52070" y="566420"/>
                    <a:pt x="40640" y="561340"/>
                    <a:pt x="31750" y="554990"/>
                  </a:cubicBezTo>
                  <a:cubicBezTo>
                    <a:pt x="22860" y="548640"/>
                    <a:pt x="15240" y="535940"/>
                    <a:pt x="16510" y="521970"/>
                  </a:cubicBezTo>
                  <a:cubicBezTo>
                    <a:pt x="17780" y="499110"/>
                    <a:pt x="44450" y="468630"/>
                    <a:pt x="74930" y="431800"/>
                  </a:cubicBezTo>
                  <a:cubicBezTo>
                    <a:pt x="134620" y="360680"/>
                    <a:pt x="322580" y="157480"/>
                    <a:pt x="375920" y="146050"/>
                  </a:cubicBezTo>
                  <a:cubicBezTo>
                    <a:pt x="391160" y="142240"/>
                    <a:pt x="402590" y="149860"/>
                    <a:pt x="410210" y="157480"/>
                  </a:cubicBezTo>
                  <a:cubicBezTo>
                    <a:pt x="417830" y="165100"/>
                    <a:pt x="425450" y="177800"/>
                    <a:pt x="421640" y="193040"/>
                  </a:cubicBezTo>
                  <a:cubicBezTo>
                    <a:pt x="408940" y="240030"/>
                    <a:pt x="214630" y="429260"/>
                    <a:pt x="160020" y="436880"/>
                  </a:cubicBezTo>
                  <a:cubicBezTo>
                    <a:pt x="138430" y="439420"/>
                    <a:pt x="116840" y="425450"/>
                    <a:pt x="111760" y="412750"/>
                  </a:cubicBezTo>
                  <a:cubicBezTo>
                    <a:pt x="106680" y="397510"/>
                    <a:pt x="124460" y="372110"/>
                    <a:pt x="138430" y="349250"/>
                  </a:cubicBezTo>
                  <a:cubicBezTo>
                    <a:pt x="160020" y="313690"/>
                    <a:pt x="212090" y="245110"/>
                    <a:pt x="243840" y="226060"/>
                  </a:cubicBezTo>
                  <a:cubicBezTo>
                    <a:pt x="261620" y="214630"/>
                    <a:pt x="279400" y="208280"/>
                    <a:pt x="292100" y="213360"/>
                  </a:cubicBezTo>
                  <a:cubicBezTo>
                    <a:pt x="303530" y="218440"/>
                    <a:pt x="317500" y="237490"/>
                    <a:pt x="316230" y="252730"/>
                  </a:cubicBezTo>
                  <a:cubicBezTo>
                    <a:pt x="312420" y="283210"/>
                    <a:pt x="233680" y="361950"/>
                    <a:pt x="201930" y="372110"/>
                  </a:cubicBezTo>
                  <a:cubicBezTo>
                    <a:pt x="185420" y="377190"/>
                    <a:pt x="165100" y="372110"/>
                    <a:pt x="157480" y="363220"/>
                  </a:cubicBezTo>
                  <a:cubicBezTo>
                    <a:pt x="148590" y="353060"/>
                    <a:pt x="154940" y="311150"/>
                    <a:pt x="154940" y="311150"/>
                  </a:cubicBezTo>
                </a:path>
              </a:pathLst>
            </a:custGeom>
            <a:solidFill>
              <a:srgbClr val="B86B94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A6462E6-0947-9044-D974-4FBD949CE47D}"/>
              </a:ext>
            </a:extLst>
          </p:cNvPr>
          <p:cNvGrpSpPr/>
          <p:nvPr/>
        </p:nvGrpSpPr>
        <p:grpSpPr>
          <a:xfrm>
            <a:off x="5739766" y="1541780"/>
            <a:ext cx="78105" cy="78105"/>
            <a:chOff x="0" y="0"/>
            <a:chExt cx="156210" cy="15621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B3C8359-B203-422F-C10D-17300B66D627}"/>
                </a:ext>
              </a:extLst>
            </p:cNvPr>
            <p:cNvSpPr/>
            <p:nvPr/>
          </p:nvSpPr>
          <p:spPr>
            <a:xfrm>
              <a:off x="45720" y="50800"/>
              <a:ext cx="60960" cy="57150"/>
            </a:xfrm>
            <a:custGeom>
              <a:avLst/>
              <a:gdLst/>
              <a:ahLst/>
              <a:cxnLst/>
              <a:rect l="l" t="t" r="r" b="b"/>
              <a:pathLst>
                <a:path w="60960" h="57150">
                  <a:moveTo>
                    <a:pt x="53340" y="13970"/>
                  </a:moveTo>
                  <a:cubicBezTo>
                    <a:pt x="58420" y="43180"/>
                    <a:pt x="52070" y="52070"/>
                    <a:pt x="45720" y="54610"/>
                  </a:cubicBezTo>
                  <a:cubicBezTo>
                    <a:pt x="39370" y="57150"/>
                    <a:pt x="29210" y="55880"/>
                    <a:pt x="22860" y="52070"/>
                  </a:cubicBezTo>
                  <a:cubicBezTo>
                    <a:pt x="17780" y="48260"/>
                    <a:pt x="11430" y="39370"/>
                    <a:pt x="11430" y="33020"/>
                  </a:cubicBezTo>
                  <a:cubicBezTo>
                    <a:pt x="11430" y="26670"/>
                    <a:pt x="16510" y="15240"/>
                    <a:pt x="21590" y="11430"/>
                  </a:cubicBezTo>
                  <a:cubicBezTo>
                    <a:pt x="26670" y="7620"/>
                    <a:pt x="38100" y="6350"/>
                    <a:pt x="44450" y="8890"/>
                  </a:cubicBezTo>
                  <a:cubicBezTo>
                    <a:pt x="50800" y="11430"/>
                    <a:pt x="58420" y="19050"/>
                    <a:pt x="59690" y="25400"/>
                  </a:cubicBezTo>
                  <a:cubicBezTo>
                    <a:pt x="60960" y="33020"/>
                    <a:pt x="55880" y="49530"/>
                    <a:pt x="48260" y="53340"/>
                  </a:cubicBezTo>
                  <a:cubicBezTo>
                    <a:pt x="39370" y="57150"/>
                    <a:pt x="13970" y="49530"/>
                    <a:pt x="7620" y="41910"/>
                  </a:cubicBezTo>
                  <a:cubicBezTo>
                    <a:pt x="1270" y="35560"/>
                    <a:pt x="0" y="17780"/>
                    <a:pt x="5080" y="11430"/>
                  </a:cubicBezTo>
                  <a:cubicBezTo>
                    <a:pt x="10160" y="3810"/>
                    <a:pt x="38100" y="0"/>
                    <a:pt x="38100" y="0"/>
                  </a:cubicBezTo>
                </a:path>
              </a:pathLst>
            </a:custGeom>
            <a:solidFill>
              <a:srgbClr val="D8B08C"/>
            </a:solidFill>
            <a:ln cap="sq">
              <a:noFill/>
              <a:prstDash val="solid"/>
              <a:miter/>
            </a:ln>
          </p:spPr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62E2AB31-5565-0F74-604E-5AE551DEBF78}"/>
              </a:ext>
            </a:extLst>
          </p:cNvPr>
          <p:cNvSpPr/>
          <p:nvPr/>
        </p:nvSpPr>
        <p:spPr>
          <a:xfrm rot="-162447">
            <a:off x="3635235" y="5390786"/>
            <a:ext cx="1851300" cy="867025"/>
          </a:xfrm>
          <a:custGeom>
            <a:avLst/>
            <a:gdLst/>
            <a:ahLst/>
            <a:cxnLst/>
            <a:rect l="l" t="t" r="r" b="b"/>
            <a:pathLst>
              <a:path w="2776950" h="1300538">
                <a:moveTo>
                  <a:pt x="0" y="0"/>
                </a:moveTo>
                <a:lnTo>
                  <a:pt x="2776950" y="0"/>
                </a:lnTo>
                <a:lnTo>
                  <a:pt x="2776950" y="1300539"/>
                </a:lnTo>
                <a:lnTo>
                  <a:pt x="0" y="13005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58D192A6-A354-2306-16AD-D830EACBEAAB}"/>
              </a:ext>
            </a:extLst>
          </p:cNvPr>
          <p:cNvSpPr/>
          <p:nvPr/>
        </p:nvSpPr>
        <p:spPr>
          <a:xfrm rot="236384">
            <a:off x="10733060" y="2777918"/>
            <a:ext cx="924705" cy="1294802"/>
          </a:xfrm>
          <a:custGeom>
            <a:avLst/>
            <a:gdLst/>
            <a:ahLst/>
            <a:cxnLst/>
            <a:rect l="l" t="t" r="r" b="b"/>
            <a:pathLst>
              <a:path w="1387057" h="1942203">
                <a:moveTo>
                  <a:pt x="0" y="0"/>
                </a:moveTo>
                <a:lnTo>
                  <a:pt x="1387057" y="0"/>
                </a:lnTo>
                <a:lnTo>
                  <a:pt x="1387057" y="1942203"/>
                </a:lnTo>
                <a:lnTo>
                  <a:pt x="0" y="1942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5BDC9ED-6133-5078-FAE0-4F78A6D166FD}"/>
              </a:ext>
            </a:extLst>
          </p:cNvPr>
          <p:cNvSpPr/>
          <p:nvPr/>
        </p:nvSpPr>
        <p:spPr>
          <a:xfrm rot="220561">
            <a:off x="847205" y="466896"/>
            <a:ext cx="1823379" cy="953475"/>
          </a:xfrm>
          <a:custGeom>
            <a:avLst/>
            <a:gdLst/>
            <a:ahLst/>
            <a:cxnLst/>
            <a:rect l="l" t="t" r="r" b="b"/>
            <a:pathLst>
              <a:path w="2735068" h="1430213">
                <a:moveTo>
                  <a:pt x="0" y="0"/>
                </a:moveTo>
                <a:lnTo>
                  <a:pt x="2735068" y="0"/>
                </a:lnTo>
                <a:lnTo>
                  <a:pt x="2735068" y="1430213"/>
                </a:lnTo>
                <a:lnTo>
                  <a:pt x="0" y="1430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3455546-B0D0-6918-B754-F4C23F8161D3}"/>
              </a:ext>
            </a:extLst>
          </p:cNvPr>
          <p:cNvSpPr/>
          <p:nvPr/>
        </p:nvSpPr>
        <p:spPr>
          <a:xfrm rot="420285">
            <a:off x="10116585" y="554983"/>
            <a:ext cx="1017889" cy="1061683"/>
          </a:xfrm>
          <a:custGeom>
            <a:avLst/>
            <a:gdLst/>
            <a:ahLst/>
            <a:cxnLst/>
            <a:rect l="l" t="t" r="r" b="b"/>
            <a:pathLst>
              <a:path w="1526833" h="1592525">
                <a:moveTo>
                  <a:pt x="0" y="0"/>
                </a:moveTo>
                <a:lnTo>
                  <a:pt x="1526834" y="0"/>
                </a:lnTo>
                <a:lnTo>
                  <a:pt x="1526834" y="1592525"/>
                </a:lnTo>
                <a:lnTo>
                  <a:pt x="0" y="159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FDB3032B-B5DD-3A31-6336-D1675AFB5780}"/>
              </a:ext>
            </a:extLst>
          </p:cNvPr>
          <p:cNvSpPr/>
          <p:nvPr/>
        </p:nvSpPr>
        <p:spPr>
          <a:xfrm rot="-569934">
            <a:off x="364050" y="2433513"/>
            <a:ext cx="1079657" cy="1233307"/>
          </a:xfrm>
          <a:custGeom>
            <a:avLst/>
            <a:gdLst/>
            <a:ahLst/>
            <a:cxnLst/>
            <a:rect l="l" t="t" r="r" b="b"/>
            <a:pathLst>
              <a:path w="1619486" h="1849960">
                <a:moveTo>
                  <a:pt x="0" y="0"/>
                </a:moveTo>
                <a:lnTo>
                  <a:pt x="1619486" y="0"/>
                </a:lnTo>
                <a:lnTo>
                  <a:pt x="1619486" y="1849960"/>
                </a:lnTo>
                <a:lnTo>
                  <a:pt x="0" y="18499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D621FD5-2EED-A47F-0F8B-F26F42318896}"/>
              </a:ext>
            </a:extLst>
          </p:cNvPr>
          <p:cNvSpPr/>
          <p:nvPr/>
        </p:nvSpPr>
        <p:spPr>
          <a:xfrm rot="-514279">
            <a:off x="9974467" y="5080107"/>
            <a:ext cx="1142206" cy="1142206"/>
          </a:xfrm>
          <a:custGeom>
            <a:avLst/>
            <a:gdLst/>
            <a:ahLst/>
            <a:cxnLst/>
            <a:rect l="l" t="t" r="r" b="b"/>
            <a:pathLst>
              <a:path w="1713309" h="1713309">
                <a:moveTo>
                  <a:pt x="0" y="0"/>
                </a:moveTo>
                <a:lnTo>
                  <a:pt x="1713309" y="0"/>
                </a:lnTo>
                <a:lnTo>
                  <a:pt x="1713309" y="1713309"/>
                </a:lnTo>
                <a:lnTo>
                  <a:pt x="0" y="17133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27A15EC9-5977-F28B-7FF0-5E2C9A8F4F47}"/>
              </a:ext>
            </a:extLst>
          </p:cNvPr>
          <p:cNvSpPr/>
          <p:nvPr/>
        </p:nvSpPr>
        <p:spPr>
          <a:xfrm rot="-827351">
            <a:off x="833221" y="4757248"/>
            <a:ext cx="1013433" cy="1359553"/>
          </a:xfrm>
          <a:custGeom>
            <a:avLst/>
            <a:gdLst/>
            <a:ahLst/>
            <a:cxnLst/>
            <a:rect l="l" t="t" r="r" b="b"/>
            <a:pathLst>
              <a:path w="1520150" h="2039329">
                <a:moveTo>
                  <a:pt x="0" y="0"/>
                </a:moveTo>
                <a:lnTo>
                  <a:pt x="1520150" y="0"/>
                </a:lnTo>
                <a:lnTo>
                  <a:pt x="1520150" y="2039329"/>
                </a:lnTo>
                <a:lnTo>
                  <a:pt x="0" y="20393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153D295-5EB3-AE53-5AC1-94A1B70CBE17}"/>
              </a:ext>
            </a:extLst>
          </p:cNvPr>
          <p:cNvSpPr/>
          <p:nvPr/>
        </p:nvSpPr>
        <p:spPr>
          <a:xfrm rot="307064">
            <a:off x="7094081" y="5194939"/>
            <a:ext cx="934599" cy="1258719"/>
          </a:xfrm>
          <a:custGeom>
            <a:avLst/>
            <a:gdLst/>
            <a:ahLst/>
            <a:cxnLst/>
            <a:rect l="l" t="t" r="r" b="b"/>
            <a:pathLst>
              <a:path w="1401898" h="1888078">
                <a:moveTo>
                  <a:pt x="0" y="0"/>
                </a:moveTo>
                <a:lnTo>
                  <a:pt x="1401898" y="0"/>
                </a:lnTo>
                <a:lnTo>
                  <a:pt x="1401898" y="1888079"/>
                </a:lnTo>
                <a:lnTo>
                  <a:pt x="0" y="18880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9BE653-221A-89F2-DB14-AAD61EA545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2347" y="872912"/>
            <a:ext cx="1080304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295A5F-45F8-9829-B0F4-4E313380DAB6}"/>
              </a:ext>
            </a:extLst>
          </p:cNvPr>
          <p:cNvSpPr/>
          <p:nvPr/>
        </p:nvSpPr>
        <p:spPr>
          <a:xfrm>
            <a:off x="762000" y="381001"/>
            <a:ext cx="10718800" cy="6096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1D11D9F-5668-87DF-5749-B3148198AB9E}"/>
              </a:ext>
            </a:extLst>
          </p:cNvPr>
          <p:cNvSpPr/>
          <p:nvPr/>
        </p:nvSpPr>
        <p:spPr>
          <a:xfrm>
            <a:off x="254000" y="247012"/>
            <a:ext cx="2895600" cy="895989"/>
          </a:xfrm>
          <a:prstGeom prst="roundRect">
            <a:avLst>
              <a:gd name="adj" fmla="val 24598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Bài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 1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3480F346-2868-5F81-943A-7C9663C92059}"/>
              </a:ext>
            </a:extLst>
          </p:cNvPr>
          <p:cNvSpPr/>
          <p:nvPr/>
        </p:nvSpPr>
        <p:spPr>
          <a:xfrm>
            <a:off x="1385734" y="1604645"/>
            <a:ext cx="9420532" cy="4110355"/>
          </a:xfrm>
          <a:custGeom>
            <a:avLst/>
            <a:gdLst/>
            <a:ahLst/>
            <a:cxnLst/>
            <a:rect l="l" t="t" r="r" b="b"/>
            <a:pathLst>
              <a:path w="14130798" h="4628284">
                <a:moveTo>
                  <a:pt x="0" y="0"/>
                </a:moveTo>
                <a:lnTo>
                  <a:pt x="14130798" y="0"/>
                </a:lnTo>
                <a:lnTo>
                  <a:pt x="14130798" y="4628284"/>
                </a:lnTo>
                <a:lnTo>
                  <a:pt x="0" y="4628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944"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22182-DA4B-2561-82B1-708FDE3BC58F}"/>
              </a:ext>
            </a:extLst>
          </p:cNvPr>
          <p:cNvSpPr txBox="1"/>
          <p:nvPr/>
        </p:nvSpPr>
        <p:spPr>
          <a:xfrm>
            <a:off x="3505200" y="469603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Tìm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miếng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bìa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là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hình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khai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triển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thích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hợp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với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mỗi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chiếc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đèn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1F497D">
                    <a:lumMod val="75000"/>
                  </a:srgbClr>
                </a:solidFill>
                <a:latin typeface="Calibri"/>
              </a:rPr>
              <a:t>lồng</a:t>
            </a:r>
            <a:r>
              <a:rPr lang="en-US" sz="3200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8CA8F6-C536-D4A8-58C3-5D93C0D9E2E5}"/>
              </a:ext>
            </a:extLst>
          </p:cNvPr>
          <p:cNvCxnSpPr>
            <a:cxnSpLocks/>
          </p:cNvCxnSpPr>
          <p:nvPr/>
        </p:nvCxnSpPr>
        <p:spPr>
          <a:xfrm>
            <a:off x="3251200" y="3022600"/>
            <a:ext cx="3048000" cy="1270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D6989B-3844-0FE8-EADA-21CB16932FE6}"/>
              </a:ext>
            </a:extLst>
          </p:cNvPr>
          <p:cNvCxnSpPr>
            <a:cxnSpLocks/>
          </p:cNvCxnSpPr>
          <p:nvPr/>
        </p:nvCxnSpPr>
        <p:spPr>
          <a:xfrm>
            <a:off x="6299200" y="3252193"/>
            <a:ext cx="2489200" cy="1192808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E7C44D-6A6F-561A-E2CB-377EAFAEAEB4}"/>
              </a:ext>
            </a:extLst>
          </p:cNvPr>
          <p:cNvCxnSpPr>
            <a:cxnSpLocks/>
          </p:cNvCxnSpPr>
          <p:nvPr/>
        </p:nvCxnSpPr>
        <p:spPr>
          <a:xfrm flipV="1">
            <a:off x="3759200" y="3429000"/>
            <a:ext cx="4927600" cy="8636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6D1CD-3A9F-47AA-B187-C88659C86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6B8340-7031-ABB1-5E4D-86C1E19880CF}"/>
              </a:ext>
            </a:extLst>
          </p:cNvPr>
          <p:cNvSpPr/>
          <p:nvPr/>
        </p:nvSpPr>
        <p:spPr>
          <a:xfrm>
            <a:off x="762000" y="469604"/>
            <a:ext cx="10718800" cy="6007397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0D1E8B-4548-7EDA-94A6-E50CD2D9BB8E}"/>
              </a:ext>
            </a:extLst>
          </p:cNvPr>
          <p:cNvSpPr/>
          <p:nvPr/>
        </p:nvSpPr>
        <p:spPr>
          <a:xfrm>
            <a:off x="508000" y="228600"/>
            <a:ext cx="2895600" cy="895989"/>
          </a:xfrm>
          <a:prstGeom prst="roundRect">
            <a:avLst>
              <a:gd name="adj" fmla="val 24598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Bài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5 SVNUT Triumph" panose="00000500000000000000" pitchFamily="2" charset="0"/>
              </a:rPr>
              <a:t> 2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081E25C-AD0B-2468-5221-6EF1F75BD99D}"/>
              </a:ext>
            </a:extLst>
          </p:cNvPr>
          <p:cNvSpPr/>
          <p:nvPr/>
        </p:nvSpPr>
        <p:spPr>
          <a:xfrm>
            <a:off x="1778000" y="2295422"/>
            <a:ext cx="9200476" cy="3856805"/>
          </a:xfrm>
          <a:custGeom>
            <a:avLst/>
            <a:gdLst/>
            <a:ahLst/>
            <a:cxnLst/>
            <a:rect l="l" t="t" r="r" b="b"/>
            <a:pathLst>
              <a:path w="10714364" h="4067015">
                <a:moveTo>
                  <a:pt x="0" y="0"/>
                </a:moveTo>
                <a:lnTo>
                  <a:pt x="10714364" y="0"/>
                </a:lnTo>
                <a:lnTo>
                  <a:pt x="10714364" y="4067016"/>
                </a:lnTo>
                <a:lnTo>
                  <a:pt x="0" y="40670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F428B-E926-0909-3225-6A40A00DD55E}"/>
              </a:ext>
            </a:extLst>
          </p:cNvPr>
          <p:cNvSpPr txBox="1"/>
          <p:nvPr/>
        </p:nvSpPr>
        <p:spPr>
          <a:xfrm>
            <a:off x="3505201" y="469603"/>
            <a:ext cx="4903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4000" b="1" dirty="0" err="1">
                <a:solidFill>
                  <a:srgbClr val="7030A0"/>
                </a:solidFill>
                <a:latin typeface="Calibri"/>
              </a:rPr>
              <a:t>Chọn</a:t>
            </a:r>
            <a:r>
              <a:rPr lang="en-US" sz="40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"/>
              </a:rPr>
              <a:t>tra</a:t>
            </a:r>
            <a:r>
              <a:rPr lang="en-US" sz="4000" b="1" dirty="0">
                <a:solidFill>
                  <a:srgbClr val="7030A0"/>
                </a:solidFill>
                <a:latin typeface="Calibri"/>
              </a:rPr>
              <a:t>̉ </a:t>
            </a:r>
            <a:r>
              <a:rPr lang="en-US" sz="4000" b="1" dirty="0" err="1">
                <a:solidFill>
                  <a:srgbClr val="7030A0"/>
                </a:solidFill>
                <a:latin typeface="Calibri"/>
              </a:rPr>
              <a:t>lời</a:t>
            </a:r>
            <a:r>
              <a:rPr lang="en-US" sz="40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Calibri"/>
              </a:rPr>
              <a:t>đúng</a:t>
            </a:r>
            <a:r>
              <a:rPr lang="en-US" sz="4000" b="1" dirty="0">
                <a:solidFill>
                  <a:srgbClr val="7030A0"/>
                </a:solidFill>
                <a:latin typeface="Calibri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FCCC8-E950-507F-A2EF-15814231DB8C}"/>
              </a:ext>
            </a:extLst>
          </p:cNvPr>
          <p:cNvSpPr txBox="1"/>
          <p:nvPr/>
        </p:nvSpPr>
        <p:spPr>
          <a:xfrm>
            <a:off x="1117600" y="1121038"/>
            <a:ext cx="1000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Rô-bốt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dùng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miếng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bìa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nào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dưới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đê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̉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làm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chiếc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đèn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/>
              </a:rPr>
              <a:t>hình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con cá?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B07F24-3E33-E207-9A41-DA86C8B00145}"/>
              </a:ext>
            </a:extLst>
          </p:cNvPr>
          <p:cNvSpPr/>
          <p:nvPr/>
        </p:nvSpPr>
        <p:spPr>
          <a:xfrm>
            <a:off x="1955800" y="5308600"/>
            <a:ext cx="736600" cy="55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5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257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#9Slide03 BoosterNextFYBlack</vt:lpstr>
      <vt:lpstr>#9Slide05 SVNUT Triumph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2025-02-26T01:23:02Z</dcterms:created>
  <dcterms:modified xsi:type="dcterms:W3CDTF">2025-02-26T01:30:37Z</dcterms:modified>
</cp:coreProperties>
</file>