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327" r:id="rId2"/>
    <p:sldId id="408" r:id="rId3"/>
    <p:sldId id="437" r:id="rId4"/>
    <p:sldId id="440" r:id="rId5"/>
    <p:sldId id="340" r:id="rId6"/>
  </p:sldIdLst>
  <p:sldSz cx="16276638" cy="9144000"/>
  <p:notesSz cx="6858000" cy="9144000"/>
  <p:custDataLst>
    <p:tags r:id="rId8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  <a:srgbClr val="0000CC"/>
    <a:srgbClr val="FF0066"/>
    <a:srgbClr val="FF7C80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53" d="100"/>
          <a:sy n="53" d="100"/>
        </p:scale>
        <p:origin x="672" y="66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5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83914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565831" y="4343401"/>
            <a:ext cx="15421088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(T3)</a:t>
            </a: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viên:</a:t>
            </a: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73119" y="5882305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9050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436688" y="2590800"/>
            <a:ext cx="1396628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 </a:t>
            </a:r>
            <a:r>
              <a:rPr lang="vi-VN" sz="40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trong những từ dưới đây các từ có nghĩa giống nhau.</a:t>
            </a:r>
            <a:endParaRPr lang="en-US" sz="3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95"/>
          <p:cNvSpPr>
            <a:spLocks noChangeArrowheads="1"/>
          </p:cNvSpPr>
          <p:nvPr/>
        </p:nvSpPr>
        <p:spPr bwMode="auto">
          <a:xfrm>
            <a:off x="3625856" y="1258669"/>
            <a:ext cx="890038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spcBef>
                <a:spcPts val="1800"/>
              </a:spcBef>
              <a:defRPr/>
            </a:pP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CÁI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ĐÁNG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(T3)</a:t>
            </a:r>
          </a:p>
        </p:txBody>
      </p:sp>
      <p:pic>
        <p:nvPicPr>
          <p:cNvPr id="20" name="Picture 19"/>
          <p:cNvPicPr/>
          <p:nvPr/>
        </p:nvPicPr>
        <p:blipFill rotWithShape="1">
          <a:blip r:embed="rId2"/>
          <a:srcRect l="36521" t="49045" r="38370" b="24695"/>
          <a:stretch/>
        </p:blipFill>
        <p:spPr bwMode="auto">
          <a:xfrm>
            <a:off x="508287" y="3914240"/>
            <a:ext cx="8149431" cy="4391560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Rectangle 1"/>
          <p:cNvSpPr/>
          <p:nvPr/>
        </p:nvSpPr>
        <p:spPr>
          <a:xfrm>
            <a:off x="9374252" y="4343399"/>
            <a:ext cx="630786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 từ dưới đây các từ có nghĩa giống nhau:</a:t>
            </a:r>
          </a:p>
          <a:p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Hiền lành – hiền hậu</a:t>
            </a:r>
          </a:p>
          <a:p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Xa tít – xa xôi</a:t>
            </a:r>
          </a:p>
          <a:p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Yêu quý – yêu mến</a:t>
            </a:r>
          </a:p>
          <a:p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Gọn ghẽ - gọn gàng</a:t>
            </a:r>
          </a:p>
          <a:p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Trắng tinh – trắng phau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2954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693354" y="2135088"/>
            <a:ext cx="1358264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 từ ngữ có nghĩa giống với mỗi từ in đậm dưới đây:</a:t>
            </a:r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Trên bãi cỏ 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 mướt</a:t>
            </a:r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mọc lên một cây nấm mập mạp.</a:t>
            </a:r>
          </a:p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Chiếc bàn 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xinh xắn</a:t>
            </a:r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ơi, thức uống ở đây thật ngon!</a:t>
            </a:r>
          </a:p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Hai chú bướm gọi nấm là chiếc mũ 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kì lạ.</a:t>
            </a:r>
            <a:endParaRPr lang="vi-VN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966119" y="4997410"/>
            <a:ext cx="9358252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 ngữ có nghĩa giống với mỗi từ in đậm:</a:t>
            </a:r>
          </a:p>
          <a:p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 Xanh mướt: xanh mượt</a:t>
            </a:r>
          </a:p>
          <a:p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Xinh xắn: đẹp đẽ</a:t>
            </a:r>
          </a:p>
          <a:p>
            <a:r>
              <a:rPr lang="vi-VN" sz="40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c. Kì lạ: khác thường</a:t>
            </a:r>
          </a:p>
        </p:txBody>
      </p:sp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ngày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tháng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…..</a:t>
                </a:r>
                <a:r>
                  <a:rPr lang="en-US" sz="3600" dirty="0" err="1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năm</a:t>
                </a:r>
                <a:r>
                  <a:rPr lang="en-US" sz="3600" dirty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dirty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2954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Luyện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tập</a:t>
              </a:r>
              <a:r>
                <a:rPr lang="en-US" sz="3800" b="1" dirty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1693354" y="2135088"/>
            <a:ext cx="13582643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3. 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 vào câu chuyện những cái tên đáng yêu, hỏi – đáp về thời gian các con vật xuất hiện bên cây nấm.</a:t>
            </a:r>
          </a:p>
          <a:p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Mẫu:</a:t>
            </a:r>
          </a:p>
          <a:p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nào</a:t>
            </a:r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giun đất bò đến bên cây nấm?</a:t>
            </a:r>
          </a:p>
          <a:p>
            <a:r>
              <a:rPr 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Buổi sáng</a:t>
            </a:r>
            <a:r>
              <a:rPr lang="vi-VN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giun đất bò đến bên cây nấm.</a:t>
            </a:r>
          </a:p>
          <a:p>
            <a:endParaRPr lang="en-US" sz="3600" b="1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204119" y="4997410"/>
            <a:ext cx="145542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Khi nào</a:t>
            </a:r>
            <a:r>
              <a:rPr lang="vi-VN" sz="38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kiến bò đến chân cây nấm?</a:t>
            </a:r>
          </a:p>
          <a:p>
            <a:r>
              <a:rPr lang="vi-VN" sz="3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Buổi trưa</a:t>
            </a:r>
            <a:r>
              <a:rPr lang="vi-VN" sz="38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trời nắng chang chang. Kiến bò đến bên cây nấm.</a:t>
            </a:r>
          </a:p>
          <a:p>
            <a:r>
              <a:rPr lang="vi-VN" sz="38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vi-VN" sz="3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nào</a:t>
            </a:r>
            <a:r>
              <a:rPr lang="vi-VN" sz="38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hai chú bướm bay lượn quanh cây nấm?</a:t>
            </a:r>
          </a:p>
          <a:p>
            <a:r>
              <a:rPr lang="vi-VN" sz="38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vi-VN" sz="3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 chiều</a:t>
            </a:r>
            <a:r>
              <a:rPr lang="vi-VN" sz="38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hai chú bướm bay lượn quanh cây nấm.</a:t>
            </a:r>
          </a:p>
          <a:p>
            <a:r>
              <a:rPr lang="vi-VN" sz="38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 </a:t>
            </a:r>
            <a:r>
              <a:rPr lang="vi-VN" sz="3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 nào</a:t>
            </a:r>
            <a:r>
              <a:rPr lang="vi-VN" sz="38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ếch cốm đi dạo và nhìn thấy cây nấm?</a:t>
            </a:r>
            <a:endParaRPr lang="en-US" sz="3800" dirty="0">
              <a:solidFill>
                <a:srgbClr val="FF3399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800" b="1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Tối đến</a:t>
            </a:r>
            <a:r>
              <a:rPr lang="vi-VN" sz="3800" dirty="0">
                <a:solidFill>
                  <a:srgbClr val="FF33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ếch cốm đi dạo và nhìn thấy cây nấm.</a:t>
            </a:r>
          </a:p>
        </p:txBody>
      </p:sp>
    </p:spTree>
    <p:extLst>
      <p:ext uri="{BB962C8B-B14F-4D97-AF65-F5344CB8AC3E}">
        <p14:creationId xmlns:p14="http://schemas.microsoft.com/office/powerpoint/2010/main" val="1958424841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9561</TotalTime>
  <Words>381</Words>
  <Application>Microsoft Office PowerPoint</Application>
  <PresentationFormat>Custom</PresentationFormat>
  <Paragraphs>44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Administrator</cp:lastModifiedBy>
  <cp:revision>1037</cp:revision>
  <dcterms:created xsi:type="dcterms:W3CDTF">2008-09-09T22:52:10Z</dcterms:created>
  <dcterms:modified xsi:type="dcterms:W3CDTF">2025-02-05T07:53:41Z</dcterms:modified>
</cp:coreProperties>
</file>