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9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20"/>
  </p:notesMasterIdLst>
  <p:sldIdLst>
    <p:sldId id="320" r:id="rId11"/>
    <p:sldId id="293" r:id="rId12"/>
    <p:sldId id="298" r:id="rId13"/>
    <p:sldId id="313" r:id="rId14"/>
    <p:sldId id="321" r:id="rId15"/>
    <p:sldId id="316" r:id="rId16"/>
    <p:sldId id="323" r:id="rId17"/>
    <p:sldId id="324" r:id="rId18"/>
    <p:sldId id="31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34F"/>
    <a:srgbClr val="EF4753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5" autoAdjust="0"/>
    <p:restoredTop sz="86111" autoAdjust="0"/>
  </p:normalViewPr>
  <p:slideViewPr>
    <p:cSldViewPr snapToGrid="0">
      <p:cViewPr varScale="1">
        <p:scale>
          <a:sx n="67" d="100"/>
          <a:sy n="67" d="100"/>
        </p:scale>
        <p:origin x="150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04-Feb-25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04-Feb-25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04-Feb-25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04-Feb-25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04-Feb-25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04-Feb-25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04-Feb-25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04-Feb-25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04-Feb-25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04-Feb-25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04-Feb-25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04-Feb-25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04-Feb-25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44" r:id="rId12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45" r:id="rId4"/>
    <p:sldLayoutId id="2147483746" r:id="rId5"/>
    <p:sldLayoutId id="2147483747" r:id="rId6"/>
    <p:sldLayoutId id="2147483748" r:id="rId7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wm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8621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2926"/>
            <a:ext cx="7518400" cy="51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0066"/>
                </a:solidFill>
                <a:latin typeface="Times New Roman" pitchFamily="18" charset="0"/>
              </a:rPr>
              <a:t>TRƯỜNG TIỂU HỌC HÙNG THẮNG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085219" y="3257551"/>
            <a:ext cx="8186057" cy="196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47: LÀM QUEN VỚI CHỮ SỐ LA MÃ (TIẾT 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3050"/>
            <a:ext cx="8592457" cy="14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638" y="5447780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58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4955"/>
            <a:ext cx="870958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8131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4682" y="-81642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58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98172" y="7409543"/>
            <a:ext cx="8432800" cy="24384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>
                <a:latin typeface="iCiel Cadena" pitchFamily="50" charset="0"/>
                <a:cs typeface="Arial" pitchFamily="34" charset="0"/>
              </a:rPr>
              <a:t>LUYỆN TẬP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75" y="1800344"/>
            <a:ext cx="10092985" cy="473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56" y="417105"/>
            <a:ext cx="10762488" cy="60237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7606" y="1933971"/>
            <a:ext cx="5153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760" y="2602722"/>
            <a:ext cx="1889760" cy="5976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93692" y="2602722"/>
            <a:ext cx="1889760" cy="5976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73480" y="2608683"/>
            <a:ext cx="1889760" cy="5976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4043" y="3391950"/>
            <a:ext cx="4608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333" y="4016791"/>
            <a:ext cx="7852477" cy="212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882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11" grpId="0" animBg="1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91" y="524145"/>
            <a:ext cx="10762488" cy="6023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9808" y="842153"/>
            <a:ext cx="3334513" cy="1531990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1424763" y="227536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53639" y="2355606"/>
            <a:ext cx="3525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36" y="3086052"/>
            <a:ext cx="7886523" cy="16993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28801" y="5044440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49641" y="5067300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94121" y="5067300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84321" y="5067300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997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17105"/>
            <a:ext cx="10762488" cy="6023790"/>
          </a:xfrm>
          <a:prstGeom prst="rect">
            <a:avLst/>
          </a:prstGeom>
        </p:spPr>
      </p:pic>
      <p:sp>
        <p:nvSpPr>
          <p:cNvPr id="14" name="Flowchart: Connector 13"/>
          <p:cNvSpPr/>
          <p:nvPr/>
        </p:nvSpPr>
        <p:spPr>
          <a:xfrm>
            <a:off x="944703" y="125889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7380" y="1403837"/>
            <a:ext cx="4551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0" y="1754791"/>
            <a:ext cx="5608320" cy="391448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31052" y="2286000"/>
            <a:ext cx="523314" cy="89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131052" y="2286000"/>
            <a:ext cx="523314" cy="89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131052" y="4236720"/>
            <a:ext cx="523314" cy="96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131052" y="4236720"/>
            <a:ext cx="523314" cy="822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628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460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76" y="580543"/>
            <a:ext cx="10762488" cy="60237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48840" y="1517407"/>
            <a:ext cx="6263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VI; V; VIII; II; XI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; IX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952323" y="136557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37360" y="1517407"/>
            <a:ext cx="8183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29968" y="2764032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96840" y="2718759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58517" y="3564870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087265" y="2764387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22920" y="3689066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5498" y="3658194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605200" y="111473"/>
            <a:ext cx="6255239" cy="992290"/>
            <a:chOff x="4539228" y="172432"/>
            <a:chExt cx="6149694" cy="992290"/>
          </a:xfrm>
        </p:grpSpPr>
        <p:grpSp>
          <p:nvGrpSpPr>
            <p:cNvPr id="16" name="Group 1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4172060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7" grpId="0" animBg="1"/>
      <p:bldP spid="19" grpId="0"/>
      <p:bldP spid="13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5A7F8-081C-0BBF-067C-E6BB34981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CDB29D-AE83-A42B-F826-25CB132D8F2E}"/>
              </a:ext>
            </a:extLst>
          </p:cNvPr>
          <p:cNvSpPr txBox="1"/>
          <p:nvPr/>
        </p:nvSpPr>
        <p:spPr>
          <a:xfrm>
            <a:off x="3276600" y="460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图片 2">
            <a:extLst>
              <a:ext uri="{FF2B5EF4-FFF2-40B4-BE49-F238E27FC236}">
                <a16:creationId xmlns:a16="http://schemas.microsoft.com/office/drawing/2014/main" id="{D2E583DD-6280-25F7-5AE7-D95EF382E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56" y="914220"/>
            <a:ext cx="10762488" cy="6023790"/>
          </a:xfrm>
          <a:prstGeom prst="rect">
            <a:avLst/>
          </a:prstGeom>
        </p:spPr>
      </p:pic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7ADF4D53-5727-28B7-AFF2-848F31071247}"/>
              </a:ext>
            </a:extLst>
          </p:cNvPr>
          <p:cNvSpPr/>
          <p:nvPr/>
        </p:nvSpPr>
        <p:spPr>
          <a:xfrm>
            <a:off x="952323" y="136557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7CD808-CECF-8D06-5F20-83FE83B20FF6}"/>
              </a:ext>
            </a:extLst>
          </p:cNvPr>
          <p:cNvSpPr/>
          <p:nvPr/>
        </p:nvSpPr>
        <p:spPr>
          <a:xfrm>
            <a:off x="1737360" y="1517407"/>
            <a:ext cx="8183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3B050B-41DD-D7B2-7890-C0CE25BAD21D}"/>
              </a:ext>
            </a:extLst>
          </p:cNvPr>
          <p:cNvSpPr txBox="1"/>
          <p:nvPr/>
        </p:nvSpPr>
        <p:spPr>
          <a:xfrm>
            <a:off x="1714677" y="2259856"/>
            <a:ext cx="58400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b/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305C2D-6881-CB89-6072-D577E7699E00}"/>
              </a:ext>
            </a:extLst>
          </p:cNvPr>
          <p:cNvGrpSpPr/>
          <p:nvPr/>
        </p:nvGrpSpPr>
        <p:grpSpPr>
          <a:xfrm>
            <a:off x="3605200" y="111473"/>
            <a:ext cx="6255239" cy="992290"/>
            <a:chOff x="4539228" y="172432"/>
            <a:chExt cx="6149694" cy="99229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305F812-71A4-E53C-EDB0-851D0EB52C42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E44E4EF-5635-894E-DC4A-85E923955ADE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45BC03F-7BAE-4096-41D4-3905F73DAFA3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3908CD3-BBB3-6605-251F-0C6425C09597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 Box 14">
            <a:extLst>
              <a:ext uri="{FF2B5EF4-FFF2-40B4-BE49-F238E27FC236}">
                <a16:creationId xmlns:a16="http://schemas.microsoft.com/office/drawing/2014/main" id="{0611DD31-EA59-7F88-B5F2-17D980D7A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4211214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7BA7C-0A02-DAF8-4D0A-E0CB8700B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74F1E9-BDC3-276C-33A7-5460DE4A78CB}"/>
              </a:ext>
            </a:extLst>
          </p:cNvPr>
          <p:cNvSpPr txBox="1"/>
          <p:nvPr/>
        </p:nvSpPr>
        <p:spPr>
          <a:xfrm>
            <a:off x="3276600" y="460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图片 2">
            <a:extLst>
              <a:ext uri="{FF2B5EF4-FFF2-40B4-BE49-F238E27FC236}">
                <a16:creationId xmlns:a16="http://schemas.microsoft.com/office/drawing/2014/main" id="{B093D5E4-07D6-F8BD-0EC9-282B53830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56" y="834210"/>
            <a:ext cx="10762488" cy="6023790"/>
          </a:xfrm>
          <a:prstGeom prst="rect">
            <a:avLst/>
          </a:prstGeom>
        </p:spPr>
      </p:pic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216B9A0A-0722-DBFB-8A46-7F3B0A323345}"/>
              </a:ext>
            </a:extLst>
          </p:cNvPr>
          <p:cNvSpPr/>
          <p:nvPr/>
        </p:nvSpPr>
        <p:spPr>
          <a:xfrm>
            <a:off x="952323" y="136557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7B3F30-AAC3-306A-E573-427DF7CBA4A2}"/>
              </a:ext>
            </a:extLst>
          </p:cNvPr>
          <p:cNvSpPr/>
          <p:nvPr/>
        </p:nvSpPr>
        <p:spPr>
          <a:xfrm>
            <a:off x="1737360" y="1517407"/>
            <a:ext cx="8183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BC5D69-D7A7-2FA5-3E00-389D43CE8B7A}"/>
              </a:ext>
            </a:extLst>
          </p:cNvPr>
          <p:cNvSpPr txBox="1"/>
          <p:nvPr/>
        </p:nvSpPr>
        <p:spPr>
          <a:xfrm>
            <a:off x="1714677" y="2259856"/>
            <a:ext cx="77028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b/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I; II; III; IV; V; VI; VII; VIII; IX; X; XI; XII; XIII; XIV; XV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A56B0E-C629-287A-317E-4BAC5667A075}"/>
              </a:ext>
            </a:extLst>
          </p:cNvPr>
          <p:cNvGrpSpPr/>
          <p:nvPr/>
        </p:nvGrpSpPr>
        <p:grpSpPr>
          <a:xfrm>
            <a:off x="3605200" y="111473"/>
            <a:ext cx="6255239" cy="992290"/>
            <a:chOff x="4539228" y="172432"/>
            <a:chExt cx="6149694" cy="99229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A2052C2-49CB-54A7-E041-C6167F21661C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CDEF8ED-5128-2F10-258A-DB37A54CB478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007DFAB-DBDF-97E0-8026-87A794D0DE5C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5C55CDF-A455-2F2E-F8CC-4195685E00A0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 Box 14">
            <a:extLst>
              <a:ext uri="{FF2B5EF4-FFF2-40B4-BE49-F238E27FC236}">
                <a16:creationId xmlns:a16="http://schemas.microsoft.com/office/drawing/2014/main" id="{1B0D25F9-7EFB-A851-8AE4-E9C18117F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3482780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1886</TotalTime>
  <Words>295</Words>
  <Application>Microsoft Office PowerPoint</Application>
  <PresentationFormat>Widescreen</PresentationFormat>
  <Paragraphs>55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Arial</vt:lpstr>
      <vt:lpstr>Calibri</vt:lpstr>
      <vt:lpstr>iCiel Cadena</vt:lpstr>
      <vt:lpstr>Times New Roman</vt:lpstr>
      <vt:lpstr>印品黑体</vt:lpstr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ACER NITRO 5</cp:lastModifiedBy>
  <cp:revision>80</cp:revision>
  <dcterms:created xsi:type="dcterms:W3CDTF">2021-07-11T03:43:43Z</dcterms:created>
  <dcterms:modified xsi:type="dcterms:W3CDTF">2025-02-04T14:19:01Z</dcterms:modified>
</cp:coreProperties>
</file>