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1"/>
  </p:notesMasterIdLst>
  <p:sldIdLst>
    <p:sldId id="2007577147" r:id="rId4"/>
    <p:sldId id="2007577148" r:id="rId5"/>
    <p:sldId id="2007577144" r:id="rId6"/>
    <p:sldId id="344" r:id="rId7"/>
    <p:sldId id="354" r:id="rId8"/>
    <p:sldId id="2007577145" r:id="rId9"/>
    <p:sldId id="200757714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10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22A58-3B27-4E7C-8565-BB7A948E7202}"/>
              </a:ext>
            </a:extLst>
          </p:cNvPr>
          <p:cNvSpPr/>
          <p:nvPr userDrawn="1"/>
        </p:nvSpPr>
        <p:spPr>
          <a:xfrm>
            <a:off x="4999410" y="6581001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BC3E5-8092-440F-8C71-9194A82709A4}"/>
              </a:ext>
            </a:extLst>
          </p:cNvPr>
          <p:cNvSpPr/>
          <p:nvPr userDrawn="1"/>
        </p:nvSpPr>
        <p:spPr>
          <a:xfrm>
            <a:off x="5518156" y="6493078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BF774A-0A59-461A-9EBC-7B716A9C25E7}"/>
              </a:ext>
            </a:extLst>
          </p:cNvPr>
          <p:cNvGrpSpPr/>
          <p:nvPr/>
        </p:nvGrpSpPr>
        <p:grpSpPr>
          <a:xfrm>
            <a:off x="2428798" y="1135334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E1DD19-FB41-4A45-9C03-06AD112F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6D312B-B1F8-48AB-A594-9103F69B891E}"/>
                </a:ext>
              </a:extLst>
            </p:cNvPr>
            <p:cNvSpPr txBox="1"/>
            <p:nvPr/>
          </p:nvSpPr>
          <p:spPr>
            <a:xfrm>
              <a:off x="2150425" y="2923360"/>
              <a:ext cx="3409987" cy="79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Khởi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động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8C9B9DB9-E932-4719-BB9B-D5EF917A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34" y="3760231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27E2E-E2FD-4379-A8B3-428CCE4949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2" y="101115"/>
            <a:ext cx="1865304" cy="1607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41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ánh Chưng Xanh  Thảo Vân Bé Gạo 3 Tuổi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id="{9F7673CE-4FF6-44D7-A774-441AEAF35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21" y="142043"/>
            <a:ext cx="11812232" cy="66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6773" y="35512"/>
            <a:ext cx="823845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423605" y="640721"/>
            <a:ext cx="6687843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976773" y="4012707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Tìm từ ngữ chỉ sự vật: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7829C1-5A8C-3C40-B84E-E3EDABBA614A}"/>
              </a:ext>
            </a:extLst>
          </p:cNvPr>
          <p:cNvSpPr/>
          <p:nvPr/>
        </p:nvSpPr>
        <p:spPr>
          <a:xfrm>
            <a:off x="3678007" y="4671480"/>
            <a:ext cx="1015021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mẹt,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BE3FFA-0E9A-0247-A55C-FEA7A2026515}"/>
              </a:ext>
            </a:extLst>
          </p:cNvPr>
          <p:cNvSpPr/>
          <p:nvPr/>
        </p:nvSpPr>
        <p:spPr>
          <a:xfrm>
            <a:off x="4642341" y="4678611"/>
            <a:ext cx="729687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nồi,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38AD6A-D026-1142-AFDA-338E5EF43B5D}"/>
              </a:ext>
            </a:extLst>
          </p:cNvPr>
          <p:cNvSpPr/>
          <p:nvPr/>
        </p:nvSpPr>
        <p:spPr>
          <a:xfrm>
            <a:off x="5355774" y="4688619"/>
            <a:ext cx="857927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DBEBCC-E02A-5B44-9B4E-7F2569459188}"/>
              </a:ext>
            </a:extLst>
          </p:cNvPr>
          <p:cNvSpPr/>
          <p:nvPr/>
        </p:nvSpPr>
        <p:spPr>
          <a:xfrm>
            <a:off x="6090455" y="4671481"/>
            <a:ext cx="84991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8A442-921C-D446-9717-D1BAFED36C8A}"/>
              </a:ext>
            </a:extLst>
          </p:cNvPr>
          <p:cNvSpPr/>
          <p:nvPr/>
        </p:nvSpPr>
        <p:spPr>
          <a:xfrm>
            <a:off x="6826049" y="4678611"/>
            <a:ext cx="696024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B06EAC-93A8-7548-B126-78D0BDF2909A}"/>
              </a:ext>
            </a:extLst>
          </p:cNvPr>
          <p:cNvSpPr/>
          <p:nvPr/>
        </p:nvSpPr>
        <p:spPr>
          <a:xfrm>
            <a:off x="7371794" y="4671481"/>
            <a:ext cx="737702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lửa,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847800D-81FB-BD4D-B48F-27BB15F16951}"/>
              </a:ext>
            </a:extLst>
          </p:cNvPr>
          <p:cNvSpPr/>
          <p:nvPr/>
        </p:nvSpPr>
        <p:spPr>
          <a:xfrm>
            <a:off x="8042595" y="4688620"/>
            <a:ext cx="864339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gạo,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C3B3BB-9D84-2E4E-8F4E-976B2662B671}"/>
              </a:ext>
            </a:extLst>
          </p:cNvPr>
          <p:cNvSpPr/>
          <p:nvPr/>
        </p:nvSpPr>
        <p:spPr>
          <a:xfrm>
            <a:off x="8819173" y="4688621"/>
            <a:ext cx="1015021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chậu,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510C8A-C657-2042-80E9-8F5EEFA072E3}"/>
              </a:ext>
            </a:extLst>
          </p:cNvPr>
          <p:cNvSpPr/>
          <p:nvPr/>
        </p:nvSpPr>
        <p:spPr>
          <a:xfrm>
            <a:off x="9710987" y="4671481"/>
            <a:ext cx="112242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0D4033-8CBA-824C-A497-210F3AFB7BC9}"/>
              </a:ext>
            </a:extLst>
          </p:cNvPr>
          <p:cNvSpPr/>
          <p:nvPr/>
        </p:nvSpPr>
        <p:spPr>
          <a:xfrm>
            <a:off x="10809671" y="4671481"/>
            <a:ext cx="113685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đũa…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B3AE35-BFD6-1949-9FAF-A45E545D65A3}"/>
              </a:ext>
            </a:extLst>
          </p:cNvPr>
          <p:cNvSpPr txBox="1"/>
          <p:nvPr/>
        </p:nvSpPr>
        <p:spPr>
          <a:xfrm>
            <a:off x="1976773" y="5083335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Tìm từ ngữ chỉ hoạt động: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lau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11A129-469E-EE49-B924-39A9D478ABC6}"/>
              </a:ext>
            </a:extLst>
          </p:cNvPr>
          <p:cNvSpPr/>
          <p:nvPr/>
        </p:nvSpPr>
        <p:spPr>
          <a:xfrm>
            <a:off x="4210601" y="5689780"/>
            <a:ext cx="178286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gói bánh,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154AE7-98E1-424F-9836-47CFDB060AC6}"/>
              </a:ext>
            </a:extLst>
          </p:cNvPr>
          <p:cNvSpPr/>
          <p:nvPr/>
        </p:nvSpPr>
        <p:spPr>
          <a:xfrm>
            <a:off x="5993461" y="5687422"/>
            <a:ext cx="184698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bánh, 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D51C8D-D639-D24A-B3D3-33863C25E36F}"/>
              </a:ext>
            </a:extLst>
          </p:cNvPr>
          <p:cNvSpPr/>
          <p:nvPr/>
        </p:nvSpPr>
        <p:spPr>
          <a:xfrm>
            <a:off x="7620640" y="5685064"/>
            <a:ext cx="1529586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đun 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D19DD2-6F90-D442-8056-17B478CDF424}"/>
              </a:ext>
            </a:extLst>
          </p:cNvPr>
          <p:cNvSpPr/>
          <p:nvPr/>
        </p:nvSpPr>
        <p:spPr>
          <a:xfrm>
            <a:off x="9111448" y="5695952"/>
            <a:ext cx="193354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bánh,…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683582" y="-14364"/>
            <a:ext cx="113900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Sắp xếp các hoạt động theo trình tự của việc làm bánh chưng.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131" y="1094718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5062554" y="1079197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347" y="1224340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823923" y="3634933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08" y="3482728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608454" y="3049527"/>
            <a:ext cx="139488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Gói 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5318024" y="3087231"/>
            <a:ext cx="139488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8132483" y="3094991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Rửa 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4417982" y="5138188"/>
            <a:ext cx="1973940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Lau 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7127552" y="5140380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</a:t>
            </a: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7382 0.4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6185 0.1067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8737 0.40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3529 0.09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2292 0.3923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09678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366AD1-F844-41AF-BB8B-5A3506B0B0EC}"/>
              </a:ext>
            </a:extLst>
          </p:cNvPr>
          <p:cNvSpPr txBox="1"/>
          <p:nvPr/>
        </p:nvSpPr>
        <p:spPr>
          <a:xfrm>
            <a:off x="1162976" y="993875"/>
            <a:ext cx="1027158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FB8FB-34BD-41CF-AADE-7B654410ED77}"/>
              </a:ext>
            </a:extLst>
          </p:cNvPr>
          <p:cNvSpPr txBox="1"/>
          <p:nvPr/>
        </p:nvSpPr>
        <p:spPr>
          <a:xfrm>
            <a:off x="2224990" y="2416808"/>
            <a:ext cx="9209572" cy="1640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Bạn thường làm gì vào dịp Tết?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- Vào dịp Tết, mình thường đi thăm họ hàng.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Picture 2" descr="25,258 Child Speech Illustrations &amp;amp; Clip Art - iStock">
            <a:extLst>
              <a:ext uri="{FF2B5EF4-FFF2-40B4-BE49-F238E27FC236}">
                <a16:creationId xmlns:a16="http://schemas.microsoft.com/office/drawing/2014/main" id="{88CF90B7-B883-4FEB-8AF9-64DB90BD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20" y="3255764"/>
            <a:ext cx="3290328" cy="31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6391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166</Words>
  <Application>Microsoft Office PowerPoint</Application>
  <PresentationFormat>Widescreen</PresentationFormat>
  <Paragraphs>34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等线</vt:lpstr>
      <vt:lpstr>Kalam</vt:lpstr>
      <vt:lpstr>Montserrat</vt:lpstr>
      <vt:lpstr>小单纯体</vt:lpstr>
      <vt:lpstr>Arial</vt:lpstr>
      <vt:lpstr>Arial-Rounded</vt:lpstr>
      <vt:lpstr>Calibri</vt:lpstr>
      <vt:lpstr>UTM Avo</vt:lpstr>
      <vt:lpstr>1_Office Theme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2021-07-31T16:00:40Z</dcterms:created>
  <dcterms:modified xsi:type="dcterms:W3CDTF">2021-07-31T16:05:22Z</dcterms:modified>
</cp:coreProperties>
</file>