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56" r:id="rId3"/>
    <p:sldId id="258" r:id="rId4"/>
    <p:sldId id="257" r:id="rId5"/>
    <p:sldId id="260" r:id="rId6"/>
    <p:sldId id="259" r:id="rId7"/>
    <p:sldId id="262" r:id="rId8"/>
    <p:sldId id="279" r:id="rId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CBD4-BF48-4700-BC29-0A27111733E1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E8C2-B08D-4D38-866C-242A7A2F39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978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52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04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4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9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11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4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3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3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90F-70FE-446F-BC1F-6728D3687241}" type="datetimeFigureOut">
              <a:rPr lang="vi-VN" smtClean="0"/>
              <a:pPr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2699792" y="555526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56434"/>
            <a:ext cx="4500562" cy="32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img.loigiaihay.com/picture/2022/0728/cau-2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6522"/>
            <a:ext cx="4572000" cy="31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267494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Làm tròn số đến hàng chục.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94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Khi làm tròn số đến hàng chục, ta so sánh chữ số hàng đơn vị với 5. Nếu chữ số hàng đơn vị bé hơn 5 thì làm tròn xuống, còn lại thì làm tròn lên.</a:t>
            </a:r>
          </a:p>
        </p:txBody>
      </p:sp>
    </p:spTree>
    <p:extLst>
      <p:ext uri="{BB962C8B-B14F-4D97-AF65-F5344CB8AC3E}">
        <p14:creationId xmlns:p14="http://schemas.microsoft.com/office/powerpoint/2010/main" val="4640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907"/>
            <a:ext cx="9144000" cy="331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290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làm tròn số đến hàng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so sánh chữ số hàng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 5. Nếu chữ số hàng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hơn 5 thì làm tròn xuống, còn lại thì làm tròn lên.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b.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Làm tròn số đến hàng trăm</a:t>
            </a:r>
            <a:endParaRPr lang="vi-VN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266" y="58514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1. Làm tròn các số 2 864, 3 058 và 4 315 đến hàng chục, hàng trăm.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983631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* Làm tròn đến hàng chục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1505039"/>
            <a:ext cx="4289562" cy="36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23948" y="104337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* Làm 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tròn đến hàng trăm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45296"/>
            <a:ext cx="4357686" cy="355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23478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Hoạt động.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749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    2. Rô-bốt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, Việt và Mai cùng ghé thăm một trang trại, Rô-bốt đếm được có 1 242 con gà. Khi làm tròn số đến hàng chục: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Mai nói: “Trang trại có khoảng 1 240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Việt nói: “Trang trại có khoảng 1 250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Theo em, bạn nào nói đúng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77953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* Ta có: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0050"/>
            <a:ext cx="614366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4083918"/>
            <a:ext cx="3429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* Vậy bạn Mai nói đúng.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39502"/>
            <a:ext cx="34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      1. Trong thư viện có 6 745 cuốn sách. Hỏi mỗi bạn đã làm tròn số sách đó đến hàng nào?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50" y="0"/>
            <a:ext cx="5715008" cy="309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8181" y="3348088"/>
            <a:ext cx="9090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- Bạn nam nói trong thư viện có khoảng 6 750 cuốn sách. Bạn nam đã làm tròn số sách đến hàng chục.</a:t>
            </a:r>
          </a:p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- Bạn nữ nói trong thư viện có khoảng 6 700 cuốn sách. Bạn nữ đã làm tròn số sách đến hàng trăm.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811845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   Quan sát các máy “làm tròn số” rồi tìm số thích hợp với máy cuối cùng.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27" y="1770228"/>
            <a:ext cx="6232760" cy="20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8520" y="4056277"/>
            <a:ext cx="9090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- Quan sát ta thấy các số được làm tròn đến hàng trăm. </a:t>
            </a:r>
          </a:p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* Vậy số 4516 làm tròn đến hàng trăm được số 4500.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51" y="1928701"/>
            <a:ext cx="6143636" cy="196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43105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Số?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85750" y="2058053"/>
            <a:ext cx="5158853" cy="88916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  <a:endParaRPr lang="en-US" sz="32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332</Words>
  <Application>Microsoft Office PowerPoint</Application>
  <PresentationFormat>On-screen Show (16:9)</PresentationFormat>
  <Paragraphs>25</Paragraphs>
  <Slides>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9</cp:revision>
  <dcterms:created xsi:type="dcterms:W3CDTF">2023-02-01T00:38:25Z</dcterms:created>
  <dcterms:modified xsi:type="dcterms:W3CDTF">2025-02-05T13:43:29Z</dcterms:modified>
</cp:coreProperties>
</file>