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8" r:id="rId3"/>
  </p:sldMasterIdLst>
  <p:notesMasterIdLst>
    <p:notesMasterId r:id="rId11"/>
  </p:notesMasterIdLst>
  <p:sldIdLst>
    <p:sldId id="515" r:id="rId4"/>
    <p:sldId id="380" r:id="rId5"/>
    <p:sldId id="520" r:id="rId6"/>
    <p:sldId id="521" r:id="rId7"/>
    <p:sldId id="522" r:id="rId8"/>
    <p:sldId id="523" r:id="rId9"/>
    <p:sldId id="381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howGuides="1">
      <p:cViewPr varScale="1">
        <p:scale>
          <a:sx n="65" d="100"/>
          <a:sy n="65" d="100"/>
        </p:scale>
        <p:origin x="1560" y="78"/>
      </p:cViewPr>
      <p:guideLst>
        <p:guide orient="horz" pos="2180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1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0.jpeg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microsoft.com/office/2007/relationships/hdphoto" Target="../media/hdphoto7.wdp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421265" y="2341979"/>
            <a:ext cx="85084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thiệp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chúc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42900" y="883104"/>
            <a:ext cx="8379373" cy="87716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VỀ DỰ GIỜ MÔN TIẾNG VIỆT LỚP 2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>
            <a:fillRect/>
          </a:stretch>
        </p:blipFill>
        <p:spPr bwMode="auto">
          <a:xfrm>
            <a:off x="1610591" y="122851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06782" y="1310024"/>
            <a:ext cx="6095933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Đọc các tấm thiệp dưới đây và trả lời câu hỏi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41202" y="1868592"/>
            <a:ext cx="2274601" cy="3224784"/>
            <a:chOff x="1169642" y="844295"/>
            <a:chExt cx="2274601" cy="3224784"/>
          </a:xfrm>
        </p:grpSpPr>
        <p:sp>
          <p:nvSpPr>
            <p:cNvPr id="11" name="Rectangle 10"/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pic>
          <p:nvPicPr>
            <p:cNvPr id="19466" name="Picture 10" descr="Decal trang trí cành đào xuân 7 PK608 - Đỏ - Shop VnExpres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>
              <a:fillRect/>
            </a:stretch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>
              <a:fillRect/>
            </a:stretch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>
              <a:fillRect/>
            </a:stretch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/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>
              <a:fillRect/>
            </a:stretch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192277" y="2092215"/>
              <a:ext cx="2251966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Cháu của ông bà</a:t>
              </a: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Lê Hiếu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70522" y="1951900"/>
            <a:ext cx="2355666" cy="3141476"/>
            <a:chOff x="4194222" y="1080229"/>
            <a:chExt cx="2355666" cy="3141475"/>
          </a:xfrm>
        </p:grpSpPr>
        <p:sp>
          <p:nvSpPr>
            <p:cNvPr id="37" name="Rectangle 36"/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>
              <a:fillRect/>
            </a:stretch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>
              <a:fillRect/>
            </a:stretch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>
              <a:fillRect/>
            </a:stretch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298086" y="2106323"/>
              <a:ext cx="1999663" cy="170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Nhân dịp năm mới con chúc bố mẹ mọi điều tốt đẹp.</a:t>
              </a: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Con của bố mẹ</a:t>
              </a: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Phương Mai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0176" y="1263650"/>
            <a:ext cx="2791579" cy="4595793"/>
            <a:chOff x="1161764" y="844295"/>
            <a:chExt cx="2229135" cy="3710680"/>
          </a:xfrm>
        </p:grpSpPr>
        <p:sp>
          <p:nvSpPr>
            <p:cNvPr id="3" name="Rectangle 2"/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pic>
          <p:nvPicPr>
            <p:cNvPr id="4" name="Picture 10" descr="Decal trang trí cành đào xuân 7 PK608 - Đỏ - Shop VnExpres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>
              <a:fillRect/>
            </a:stretch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>
              <a:fillRect/>
            </a:stretch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>
              <a:fillRect/>
            </a:stretch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>
              <a:fillRect/>
            </a:stretch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61764" y="1741768"/>
              <a:ext cx="2185777" cy="281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Cháu của ông bà</a:t>
              </a: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Lê Hiếu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91914" y="1405888"/>
            <a:ext cx="4530018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a. Mỗi tấm thiệp trên là của ai viết gửi đến ai?</a:t>
            </a: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b. Mỗi tấm thiệp đó được viết trong dịp nào?</a:t>
            </a: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c. Người viết chúc điều gì?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1914" y="1968302"/>
            <a:ext cx="451923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Thiệp của bạn Lê Hiếu viết cho ông bà.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696" y="3239452"/>
            <a:ext cx="413971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Thiệp được viết trong dịp Tết.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394519"/>
            <a:ext cx="42368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Người viết chúc ông bà mạnh khoẻ, vui vẻ.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2850" y="1334770"/>
            <a:ext cx="3004870" cy="3992285"/>
            <a:chOff x="4194222" y="1080229"/>
            <a:chExt cx="2355666" cy="3141475"/>
          </a:xfrm>
        </p:grpSpPr>
        <p:sp>
          <p:nvSpPr>
            <p:cNvPr id="3" name="Rectangle 2"/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>
              <a:fillRect/>
            </a:stretch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>
              <a:fillRect/>
            </a:stretch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>
              <a:fillRect/>
            </a:stretch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289397" y="2050443"/>
              <a:ext cx="1999663" cy="170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Nhân dịp năm mới con chúc bố mẹ mọi điều tốt đẹp.</a:t>
              </a: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Con của bố mẹ</a:t>
              </a: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Phương Mai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23994" y="1405888"/>
            <a:ext cx="30676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a. Mỗi tấm thiệp trên là của ai viết gửi đến ai?</a:t>
            </a: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b. Mỗi tấm thiệp đó được viết trong dịp nào?</a:t>
            </a: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c. Người viết chúc điều gì?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3995" y="2110966"/>
            <a:ext cx="341917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Thiệp của bạn Phương Mai viết cho bố mẹ.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775" y="3579023"/>
            <a:ext cx="296195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Thiệp được viết trong dịp Tết.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3994" y="4465996"/>
            <a:ext cx="341917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Người viết chúc bố mẹ mọi điều tốt đẹp.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643" y="1040130"/>
            <a:ext cx="587656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 hãy viết một tấm thiệp chúc Tết gửi cho một người bạn hoặc người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thân ở xa.</a:t>
            </a:r>
          </a:p>
        </p:txBody>
      </p:sp>
      <p:pic>
        <p:nvPicPr>
          <p:cNvPr id="10" name="Picture 2" descr="Thiệp Tết, Thiệp chúc mừng năm mới, thiep chuc mung nam mo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50" y="1747520"/>
            <a:ext cx="4253230" cy="42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077175" y="1538962"/>
            <a:ext cx="4969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228600" y="2542762"/>
            <a:ext cx="8586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Hợi - LT Viết thiệp chúc Tết - Tuần 20</Template>
  <TotalTime>4</TotalTime>
  <Words>292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等线 Light</vt:lpstr>
      <vt:lpstr>.VnAvant</vt:lpstr>
      <vt:lpstr>Arial</vt:lpstr>
      <vt:lpstr>Arial-Rounded</vt:lpstr>
      <vt:lpstr>Calibri</vt:lpstr>
      <vt:lpstr>Times New Roman</vt:lpstr>
      <vt:lpstr>Default Design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1</cp:revision>
  <dcterms:created xsi:type="dcterms:W3CDTF">2025-02-06T05:12:38Z</dcterms:created>
  <dcterms:modified xsi:type="dcterms:W3CDTF">2025-02-06T05:16:46Z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1033-12.2.0.19805</vt:lpwstr>
  </property>
</Properties>
</file>