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84" r:id="rId3"/>
    <p:sldId id="256" r:id="rId4"/>
    <p:sldId id="257" r:id="rId5"/>
    <p:sldId id="258" r:id="rId6"/>
    <p:sldId id="259" r:id="rId7"/>
    <p:sldId id="285" r:id="rId8"/>
    <p:sldId id="260" r:id="rId9"/>
    <p:sldId id="261" r:id="rId10"/>
    <p:sldId id="262" r:id="rId11"/>
    <p:sldId id="272" r:id="rId12"/>
    <p:sldId id="288" r:id="rId14"/>
    <p:sldId id="273" r:id="rId15"/>
    <p:sldId id="274" r:id="rId16"/>
    <p:sldId id="275" r:id="rId17"/>
    <p:sldId id="276" r:id="rId18"/>
    <p:sldId id="277" r:id="rId19"/>
    <p:sldId id="289" r:id="rId20"/>
    <p:sldId id="278" r:id="rId21"/>
    <p:sldId id="279" r:id="rId22"/>
    <p:sldId id="280" r:id="rId23"/>
    <p:sldId id="281" r:id="rId24"/>
    <p:sldId id="290" r:id="rId25"/>
    <p:sldId id="282" r:id="rId26"/>
    <p:sldId id="283" r:id="rId27"/>
  </p:sldIdLst>
  <p:sldSz cx="9144000" cy="6858000" type="screen4x3"/>
  <p:notesSz cx="6858000" cy="9144000"/>
  <p:embeddedFontLst>
    <p:embeddedFont>
      <p:font typeface="Calibri" panose="020F050202020403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5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3.wav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58.png"/><Relationship Id="rId10" Type="http://schemas.openxmlformats.org/officeDocument/2006/relationships/image" Target="../media/image57.png"/><Relationship Id="rId1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png"/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59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75.png"/><Relationship Id="rId12" Type="http://schemas.openxmlformats.org/officeDocument/2006/relationships/image" Target="../media/image74.png"/><Relationship Id="rId11" Type="http://schemas.openxmlformats.org/officeDocument/2006/relationships/image" Target="../media/image73.png"/><Relationship Id="rId10" Type="http://schemas.openxmlformats.org/officeDocument/2006/relationships/image" Target="../media/image72.png"/><Relationship Id="rId1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1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6.wav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2.png"/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4" Type="http://schemas.openxmlformats.org/officeDocument/2006/relationships/slideLayout" Target="../slideLayouts/slideLayout2.xml"/><Relationship Id="rId13" Type="http://schemas.openxmlformats.org/officeDocument/2006/relationships/audio" Target="../media/audio1.wav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33.png"/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/>
                <a:gridCol w="1066800"/>
                <a:gridCol w="1066800"/>
                <a:gridCol w="1219200"/>
                <a:gridCol w="1981200"/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90600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1, 2, 8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30, 50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/>
                <a:gridCol w="1143000"/>
                <a:gridCol w="1295400"/>
                <a:gridCol w="2209800"/>
                <a:gridCol w="1219200"/>
                <a:gridCol w="1143000"/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/>
                <a:gridCol w="1066800"/>
                <a:gridCol w="1219200"/>
                <a:gridCol w="2133600"/>
                <a:gridCol w="1219200"/>
                <a:gridCol w="1219200"/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1309</Words>
  <Application>WPS Presentation</Application>
  <PresentationFormat>On-screen Show (4:3)</PresentationFormat>
  <Paragraphs>412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son nguyen</cp:lastModifiedBy>
  <cp:revision>54</cp:revision>
  <dcterms:created xsi:type="dcterms:W3CDTF">2020-08-23T01:47:00Z</dcterms:created>
  <dcterms:modified xsi:type="dcterms:W3CDTF">2025-01-24T14:05:57Z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5136DEC2B059432891F1601B893ADDE8_12</vt:lpwstr>
  </property>
  <property fmtid="{D5CDD505-2E9C-101B-9397-08002B2CF9AE}" pid="3" name="KSOProductBuildVer">
    <vt:lpwstr>1033-12.2.0.19805</vt:lpwstr>
  </property>
</Properties>
</file>