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0"/>
  </p:notesMasterIdLst>
  <p:sldIdLst>
    <p:sldId id="257" r:id="rId3"/>
    <p:sldId id="258" r:id="rId4"/>
    <p:sldId id="282" r:id="rId5"/>
    <p:sldId id="283" r:id="rId6"/>
    <p:sldId id="284" r:id="rId7"/>
    <p:sldId id="285" r:id="rId8"/>
    <p:sldId id="261" r:id="rId9"/>
    <p:sldId id="263" r:id="rId10"/>
    <p:sldId id="264" r:id="rId11"/>
    <p:sldId id="265" r:id="rId12"/>
    <p:sldId id="267" r:id="rId13"/>
    <p:sldId id="268" r:id="rId14"/>
    <p:sldId id="269" r:id="rId15"/>
    <p:sldId id="270" r:id="rId16"/>
    <p:sldId id="271" r:id="rId17"/>
    <p:sldId id="272" r:id="rId18"/>
    <p:sldId id="266" r:id="rId19"/>
    <p:sldId id="259" r:id="rId20"/>
    <p:sldId id="273" r:id="rId21"/>
    <p:sldId id="275" r:id="rId22"/>
    <p:sldId id="277" r:id="rId23"/>
    <p:sldId id="278" r:id="rId24"/>
    <p:sldId id="279" r:id="rId25"/>
    <p:sldId id="260" r:id="rId26"/>
    <p:sldId id="274"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7" d="100"/>
          <a:sy n="47" d="100"/>
        </p:scale>
        <p:origin x="4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6668F-09A9-4525-9684-63E14D072702}"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02F26-815B-402E-AB90-AF33E0B192E4}" type="slidenum">
              <a:rPr lang="en-US" smtClean="0"/>
              <a:t>‹#›</a:t>
            </a:fld>
            <a:endParaRPr lang="en-US"/>
          </a:p>
        </p:txBody>
      </p:sp>
    </p:spTree>
    <p:extLst>
      <p:ext uri="{BB962C8B-B14F-4D97-AF65-F5344CB8AC3E}">
        <p14:creationId xmlns:p14="http://schemas.microsoft.com/office/powerpoint/2010/main" val="383126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CON NHÍM ĐỂ ĐẾN KHÁM PHÁ</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131D404-DC62-2F9F-CFBE-FC36DB3F57FD}"/>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85FB87-440D-36FE-4903-247BADC24C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663FAD98-5612-2C36-EF2C-2BF32B7005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72FE2985-8C5D-DBF1-0DF1-4AFDE86981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01765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059773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6296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245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21045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9691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97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23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855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71059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48057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43368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53270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p:txBody>
          <a:bodyPr/>
          <a:lstStyle/>
          <a:p>
            <a:fld id="{5CB7DA42-45E3-4812-90E8-D99CA90DE4E1}" type="datetimeFigureOut">
              <a:rPr lang="vi-VN" smtClean="0"/>
              <a:t>04/02/2025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362908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5FE63BB-0F1A-8785-36A5-5C9AB4E10605}"/>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B1DE9F4-9A23-C095-2210-55CB62528C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a:extLst>
              <a:ext uri="{FF2B5EF4-FFF2-40B4-BE49-F238E27FC236}">
                <a16:creationId xmlns:a16="http://schemas.microsoft.com/office/drawing/2014/main" id="{A1F810C4-89B6-6A6D-90B1-B65FE4ACEB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a:extLst>
              <a:ext uri="{FF2B5EF4-FFF2-40B4-BE49-F238E27FC236}">
                <a16:creationId xmlns:a16="http://schemas.microsoft.com/office/drawing/2014/main" id="{59FA4B71-837A-54AB-625A-98641B3465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126363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CB998-7FC0-390D-C634-E6A1748B8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12139D-B068-A96C-ED17-A6EDF307F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7ECEDD-63F6-A0A3-336C-0E95D2B6C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7DA42-45E3-4812-90E8-D99CA90DE4E1}" type="datetimeFigureOut">
              <a:rPr lang="vi-VN" smtClean="0"/>
              <a:t>04/02/2025</a:t>
            </a:fld>
            <a:endParaRPr lang="vi-VN"/>
          </a:p>
        </p:txBody>
      </p:sp>
      <p:sp>
        <p:nvSpPr>
          <p:cNvPr id="5" name="Footer Placeholder 4">
            <a:extLst>
              <a:ext uri="{FF2B5EF4-FFF2-40B4-BE49-F238E27FC236}">
                <a16:creationId xmlns:a16="http://schemas.microsoft.com/office/drawing/2014/main" id="{0F84DCA3-FF34-70AB-CB29-53787430C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6BBC81D-B708-3EEB-A11B-9BE3E9FDD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CE22-DF47-4DAC-976B-5A257DB2A2FF}" type="slidenum">
              <a:rPr lang="vi-VN" smtClean="0"/>
              <a:t>‹#›</a:t>
            </a:fld>
            <a:endParaRPr lang="vi-VN"/>
          </a:p>
        </p:txBody>
      </p:sp>
      <p:pic>
        <p:nvPicPr>
          <p:cNvPr id="7" name="Picture 6">
            <a:extLst>
              <a:ext uri="{FF2B5EF4-FFF2-40B4-BE49-F238E27FC236}">
                <a16:creationId xmlns:a16="http://schemas.microsoft.com/office/drawing/2014/main" id="{0E6F6797-64FA-1A79-9CC9-DAC02F5D2BD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88E2289C-CE7C-6657-841F-347075B0C0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5FAB5574-4F67-C77C-DA2A-3E85E5187DC5}"/>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A25E53E-CE3E-6866-6BE8-9A72845249EF}"/>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62098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18" Type="http://schemas.openxmlformats.org/officeDocument/2006/relationships/image" Target="../media/image15.png"/><Relationship Id="rId3" Type="http://schemas.openxmlformats.org/officeDocument/2006/relationships/tags" Target="../tags/tag1.xml"/><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notesSlide" Target="../notesSlides/notesSlide1.xml"/><Relationship Id="rId15" Type="http://schemas.openxmlformats.org/officeDocument/2006/relationships/slide" Target="slide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7F71C-8D7D-E9CE-57E2-F8C6B8E29F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28785"/>
            <a:ext cx="12192000" cy="5610029"/>
          </a:xfrm>
          <a:prstGeom prst="rect">
            <a:avLst/>
          </a:prstGeom>
        </p:spPr>
      </p:pic>
      <p:pic>
        <p:nvPicPr>
          <p:cNvPr id="9" name="Picture 8">
            <a:extLst>
              <a:ext uri="{FF2B5EF4-FFF2-40B4-BE49-F238E27FC236}">
                <a16:creationId xmlns:a16="http://schemas.microsoft.com/office/drawing/2014/main" id="{81C44D0C-6049-B8D0-3D0D-24BD14FDF2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28973" y="5508108"/>
            <a:ext cx="1221513" cy="1259463"/>
          </a:xfrm>
          <a:prstGeom prst="rect">
            <a:avLst/>
          </a:prstGeom>
        </p:spPr>
      </p:pic>
      <p:pic>
        <p:nvPicPr>
          <p:cNvPr id="12" name="Picture 11">
            <a:extLst>
              <a:ext uri="{FF2B5EF4-FFF2-40B4-BE49-F238E27FC236}">
                <a16:creationId xmlns:a16="http://schemas.microsoft.com/office/drawing/2014/main" id="{F2AC74CE-B2B3-5C6A-15DD-F38546E3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91" y="-87087"/>
            <a:ext cx="1797296" cy="1797296"/>
          </a:xfrm>
          <a:prstGeom prst="rect">
            <a:avLst/>
          </a:prstGeom>
        </p:spPr>
      </p:pic>
    </p:spTree>
    <p:extLst>
      <p:ext uri="{BB962C8B-B14F-4D97-AF65-F5344CB8AC3E}">
        <p14:creationId xmlns:p14="http://schemas.microsoft.com/office/powerpoint/2010/main" val="15797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B8E9-EBE6-2278-2B25-5A3B9D4ABE39}"/>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0DDF031D-889B-747A-F122-1CB5507C7B3A}"/>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17" name="Group 16">
            <a:extLst>
              <a:ext uri="{FF2B5EF4-FFF2-40B4-BE49-F238E27FC236}">
                <a16:creationId xmlns:a16="http://schemas.microsoft.com/office/drawing/2014/main" id="{1A071CBD-0F82-8555-6911-C12DB828EE5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E4057E4D-2162-F29B-3BD6-05B23AE881C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D764CFC-34E8-625A-9D0E-D4983CAC48A8}"/>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5" name="TextBox 4">
            <a:extLst>
              <a:ext uri="{FF2B5EF4-FFF2-40B4-BE49-F238E27FC236}">
                <a16:creationId xmlns:a16="http://schemas.microsoft.com/office/drawing/2014/main" id="{CDE5C3CF-7140-E029-230F-1DCBE7EC24B2}"/>
              </a:ext>
            </a:extLst>
          </p:cNvPr>
          <p:cNvSpPr txBox="1"/>
          <p:nvPr/>
        </p:nvSpPr>
        <p:spPr>
          <a:xfrm>
            <a:off x="561657" y="1673220"/>
            <a:ext cx="1056328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6324C294-93AE-83F0-E86F-79111B7E1FEF}"/>
              </a:ext>
            </a:extLst>
          </p:cNvPr>
          <p:cNvSpPr txBox="1"/>
          <p:nvPr/>
        </p:nvSpPr>
        <p:spPr>
          <a:xfrm>
            <a:off x="561657" y="1740052"/>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631FCC1D-77AC-AEC0-5832-07E3249662E4}"/>
              </a:ext>
            </a:extLst>
          </p:cNvPr>
          <p:cNvSpPr txBox="1"/>
          <p:nvPr/>
        </p:nvSpPr>
        <p:spPr>
          <a:xfrm>
            <a:off x="554448" y="1750003"/>
            <a:ext cx="1035020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3D7EB48B-4D24-A37C-5F7D-7E4C91D37972}"/>
              </a:ext>
            </a:extLst>
          </p:cNvPr>
          <p:cNvSpPr txBox="1"/>
          <p:nvPr/>
        </p:nvSpPr>
        <p:spPr>
          <a:xfrm>
            <a:off x="204940" y="5229421"/>
            <a:ext cx="7994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8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947843F1-B94C-58DC-B493-BC42A19CF8EE}"/>
              </a:ext>
            </a:extLst>
          </p:cNvPr>
          <p:cNvSpPr txBox="1"/>
          <p:nvPr/>
        </p:nvSpPr>
        <p:spPr>
          <a:xfrm>
            <a:off x="8358347" y="52704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47A3D96-5CFC-F9FF-B90D-8E6D3E09D808}"/>
              </a:ext>
            </a:extLst>
          </p:cNvPr>
          <p:cNvSpPr/>
          <p:nvPr/>
        </p:nvSpPr>
        <p:spPr>
          <a:xfrm>
            <a:off x="5466945" y="3021329"/>
            <a:ext cx="88313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8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3A5EAC63-102D-6310-0F40-9583F5AE011F}"/>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DB0043A9-9C9E-A41F-8A6C-E9F04AB6B631}"/>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71356CA6-2D98-E24E-CFF5-2E1E2560544F}"/>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2EED72-EBF6-E13A-A321-399981BCEB95}"/>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C901B91-D0CD-A8B4-DAAE-32B32D829102}"/>
              </a:ext>
            </a:extLst>
          </p:cNvPr>
          <p:cNvSpPr txBox="1"/>
          <p:nvPr/>
        </p:nvSpPr>
        <p:spPr>
          <a:xfrm>
            <a:off x="772974" y="1711545"/>
            <a:ext cx="1059423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a16="http://schemas.microsoft.com/office/drawing/2014/main" id="{27FD50C0-AD64-98B0-2BBF-09FEB1B0C30E}"/>
              </a:ext>
            </a:extLst>
          </p:cNvPr>
          <p:cNvSpPr txBox="1"/>
          <p:nvPr/>
        </p:nvSpPr>
        <p:spPr>
          <a:xfrm>
            <a:off x="492115" y="3164047"/>
            <a:ext cx="1127268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A35C4DA2-F0B7-EA3F-3A74-54E05B650D08}"/>
              </a:ext>
            </a:extLst>
          </p:cNvPr>
          <p:cNvSpPr txBox="1"/>
          <p:nvPr/>
        </p:nvSpPr>
        <p:spPr>
          <a:xfrm>
            <a:off x="420749" y="4675345"/>
            <a:ext cx="1127268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156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A45E5-535B-F712-7B7D-A9EB45EE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13" y="510288"/>
            <a:ext cx="12031404" cy="6148707"/>
          </a:xfrm>
          <a:prstGeom prst="rect">
            <a:avLst/>
          </a:prstGeom>
        </p:spPr>
      </p:pic>
    </p:spTree>
    <p:extLst>
      <p:ext uri="{BB962C8B-B14F-4D97-AF65-F5344CB8AC3E}">
        <p14:creationId xmlns:p14="http://schemas.microsoft.com/office/powerpoint/2010/main" val="9132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A20A-4F58-D0E7-C3FC-8388F2FC1F62}"/>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476BFA0D-65FA-F9BA-DB9D-4FCD285E09D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8FFDA513-1A7A-27B2-D1C1-497225F99855}"/>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448847F9-0A9E-5053-E218-DF33B236CEC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0B3B33B-953D-55A5-ECFF-C02CF4BF084E}"/>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6A6CE91F-C273-FD4C-50F7-32B60DDE799C}"/>
              </a:ext>
            </a:extLst>
          </p:cNvPr>
          <p:cNvSpPr txBox="1"/>
          <p:nvPr/>
        </p:nvSpPr>
        <p:spPr>
          <a:xfrm>
            <a:off x="1630389" y="2049605"/>
            <a:ext cx="1001072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xóa</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 </a:t>
            </a:r>
            <a:r>
              <a:rPr kumimoji="0" lang="en-US" sz="4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Quỳnh</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706086E2-FE6D-8BD1-28FC-C9F58F30B376}"/>
              </a:ext>
            </a:extLst>
          </p:cNvPr>
          <p:cNvSpPr txBox="1"/>
          <p:nvPr/>
        </p:nvSpPr>
        <p:spPr>
          <a:xfrm>
            <a:off x="1630389" y="2049605"/>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vàng</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4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FCC70D78-50EC-8009-1559-2D1A524D890A}"/>
              </a:ext>
            </a:extLst>
          </p:cNvPr>
          <p:cNvSpPr txBox="1"/>
          <p:nvPr/>
        </p:nvSpPr>
        <p:spPr>
          <a:xfrm>
            <a:off x="1637038" y="2788268"/>
            <a:ext cx="100107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sở</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kim</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trắng</a:t>
            </a:r>
            <a:r>
              <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xóa</a:t>
            </a:r>
            <a:endParaRPr kumimoji="0" lang="en-US" sz="48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D0355349-2849-8F6F-D22C-9FFDCC972B4D}"/>
              </a:ext>
            </a:extLst>
          </p:cNvPr>
          <p:cNvSpPr txBox="1"/>
          <p:nvPr/>
        </p:nvSpPr>
        <p:spPr>
          <a:xfrm>
            <a:off x="302510" y="5048770"/>
            <a:ext cx="11298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34B6EAC3-52FA-9F7D-CC36-924E851B04B0}"/>
              </a:ext>
            </a:extLst>
          </p:cNvPr>
          <p:cNvSpPr/>
          <p:nvPr/>
        </p:nvSpPr>
        <p:spPr>
          <a:xfrm>
            <a:off x="11211205" y="247459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53D0-21B6-0A31-A72A-425D3F817B2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1E1BC69B-4C87-87D7-E339-8295D996E5F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01BE767B-25AC-369D-D68A-4E89D1ECDC1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378230CE-EA6E-287C-2668-0C58A3147CA2}"/>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2A19BC0-206E-7706-6C86-EDFB88B69C91}"/>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5" name="TextBox 4">
            <a:extLst>
              <a:ext uri="{FF2B5EF4-FFF2-40B4-BE49-F238E27FC236}">
                <a16:creationId xmlns:a16="http://schemas.microsoft.com/office/drawing/2014/main" id="{CF53217D-5280-CC2F-1E69-5482A0D976F5}"/>
              </a:ext>
            </a:extLst>
          </p:cNvPr>
          <p:cNvSpPr txBox="1"/>
          <p:nvPr/>
        </p:nvSpPr>
        <p:spPr>
          <a:xfrm>
            <a:off x="1536190" y="4829524"/>
            <a:ext cx="906780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F393DA5-7F72-9370-79C1-41D5475E764D}"/>
              </a:ext>
            </a:extLst>
          </p:cNvPr>
          <p:cNvSpPr txBox="1"/>
          <p:nvPr/>
        </p:nvSpPr>
        <p:spPr>
          <a:xfrm>
            <a:off x="977119" y="2031753"/>
            <a:ext cx="105917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Khuất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Quang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Thuỵ</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E57847AF-F36D-F9C1-2B93-8E36E2C96AA9}"/>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3D162CA-9DB1-3EEF-019E-BCD733FD1ED7}"/>
              </a:ext>
            </a:extLst>
          </p:cNvPr>
          <p:cNvSpPr txBox="1"/>
          <p:nvPr/>
        </p:nvSpPr>
        <p:spPr>
          <a:xfrm>
            <a:off x="5628330" y="2031753"/>
            <a:ext cx="5948609"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sáng</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rực</a:t>
            </a:r>
            <a:r>
              <a:rPr kumimoji="0" lang="en-US" sz="42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lên</a:t>
            </a:r>
            <a:endPar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0DB1B8DF-595A-D5B8-C85C-4472F42DE930}"/>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DE3A8E61-B4F4-2A3C-AA79-B0AB738C5D6F}"/>
              </a:ext>
            </a:extLst>
          </p:cNvPr>
          <p:cNvSpPr txBox="1"/>
          <p:nvPr/>
        </p:nvSpPr>
        <p:spPr>
          <a:xfrm>
            <a:off x="953056" y="2696794"/>
            <a:ext cx="105917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sóng</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tăn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gợn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đều</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mơn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man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nhẹ</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bờ</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cát</a:t>
            </a:r>
            <a:r>
              <a:rPr kumimoji="0" lang="en-US" sz="4200" b="0"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Oval 16">
            <a:extLst>
              <a:ext uri="{FF2B5EF4-FFF2-40B4-BE49-F238E27FC236}">
                <a16:creationId xmlns:a16="http://schemas.microsoft.com/office/drawing/2014/main" id="{8D5DE802-EEC6-07D6-A697-F8D8750CD3D3}"/>
              </a:ext>
            </a:extLst>
          </p:cNvPr>
          <p:cNvSpPr/>
          <p:nvPr/>
        </p:nvSpPr>
        <p:spPr>
          <a:xfrm>
            <a:off x="11197907" y="2368262"/>
            <a:ext cx="443202" cy="4309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7CA2-1388-D0CF-F1AA-85DB6C5B6C3E}"/>
            </a:ext>
          </a:extLst>
        </p:cNvPr>
        <p:cNvGrpSpPr/>
        <p:nvPr/>
      </p:nvGrpSpPr>
      <p:grpSpPr>
        <a:xfrm>
          <a:off x="0" y="0"/>
          <a:ext cx="0" cy="0"/>
          <a:chOff x="0" y="0"/>
          <a:chExt cx="0" cy="0"/>
        </a:xfrm>
      </p:grpSpPr>
      <p:sp>
        <p:nvSpPr>
          <p:cNvPr id="8" name="Freeform 9">
            <a:extLst>
              <a:ext uri="{FF2B5EF4-FFF2-40B4-BE49-F238E27FC236}">
                <a16:creationId xmlns:a16="http://schemas.microsoft.com/office/drawing/2014/main" id="{90842F56-4FAE-75EA-DF19-39CF736FE898}"/>
              </a:ext>
            </a:extLst>
          </p:cNvPr>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2" name="Group 1">
            <a:extLst>
              <a:ext uri="{FF2B5EF4-FFF2-40B4-BE49-F238E27FC236}">
                <a16:creationId xmlns:a16="http://schemas.microsoft.com/office/drawing/2014/main" id="{ECF390EB-A5DF-3EBB-97B0-F1298344EE04}"/>
              </a:ext>
            </a:extLst>
          </p:cNvPr>
          <p:cNvGrpSpPr/>
          <p:nvPr/>
        </p:nvGrpSpPr>
        <p:grpSpPr>
          <a:xfrm>
            <a:off x="228601" y="182963"/>
            <a:ext cx="11775332" cy="1628690"/>
            <a:chOff x="767622" y="278479"/>
            <a:chExt cx="1244701" cy="326623"/>
          </a:xfrm>
        </p:grpSpPr>
        <p:sp>
          <p:nvSpPr>
            <p:cNvPr id="3" name="Rounded Rectangle 13">
              <a:extLst>
                <a:ext uri="{FF2B5EF4-FFF2-40B4-BE49-F238E27FC236}">
                  <a16:creationId xmlns:a16="http://schemas.microsoft.com/office/drawing/2014/main" id="{8F132BDB-7356-B260-0EB1-3CC1B69B36E8}"/>
                </a:ext>
              </a:extLst>
            </p:cNvPr>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126F72-6221-F813-230F-BD9A291A0223}"/>
                </a:ext>
              </a:extLst>
            </p:cNvPr>
            <p:cNvSpPr txBox="1"/>
            <p:nvPr/>
          </p:nvSpPr>
          <p:spPr>
            <a:xfrm>
              <a:off x="796212" y="290317"/>
              <a:ext cx="1177759" cy="314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này</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sp>
        <p:nvSpPr>
          <p:cNvPr id="9" name="TextBox 8">
            <a:extLst>
              <a:ext uri="{FF2B5EF4-FFF2-40B4-BE49-F238E27FC236}">
                <a16:creationId xmlns:a16="http://schemas.microsoft.com/office/drawing/2014/main" id="{93C1C43C-9059-76CF-9204-BB4FE9C72CEF}"/>
              </a:ext>
            </a:extLst>
          </p:cNvPr>
          <p:cNvSpPr txBox="1"/>
          <p:nvPr/>
        </p:nvSpPr>
        <p:spPr>
          <a:xfrm>
            <a:off x="509921" y="1842507"/>
            <a:ext cx="11193969"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Ở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ấy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Nguyễn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Khải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4" name="TextBox 23">
            <a:extLst>
              <a:ext uri="{FF2B5EF4-FFF2-40B4-BE49-F238E27FC236}">
                <a16:creationId xmlns:a16="http://schemas.microsoft.com/office/drawing/2014/main" id="{91E4362E-C399-F030-2963-84FCB298743A}"/>
              </a:ext>
            </a:extLst>
          </p:cNvPr>
          <p:cNvSpPr txBox="1"/>
          <p:nvPr/>
        </p:nvSpPr>
        <p:spPr>
          <a:xfrm>
            <a:off x="228601" y="5127926"/>
            <a:ext cx="114534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dấu</a:t>
            </a:r>
            <a:r>
              <a:rPr kumimoji="0" lang="en-US" sz="44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chấm</a:t>
            </a:r>
            <a:r>
              <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phẩy</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0CEDE762-3FA4-73B2-243D-48FF2244CDCD}"/>
              </a:ext>
            </a:extLst>
          </p:cNvPr>
          <p:cNvSpPr/>
          <p:nvPr/>
        </p:nvSpPr>
        <p:spPr>
          <a:xfrm>
            <a:off x="3540868" y="262923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7972992-B430-11BE-C627-0EA36D2753CE}"/>
              </a:ext>
            </a:extLst>
          </p:cNvPr>
          <p:cNvSpPr txBox="1"/>
          <p:nvPr/>
        </p:nvSpPr>
        <p:spPr>
          <a:xfrm>
            <a:off x="499073" y="1842507"/>
            <a:ext cx="11204817" cy="2677656"/>
          </a:xfrm>
          <a:prstGeom prst="rect">
            <a:avLst/>
          </a:prstGeom>
          <a:noFill/>
        </p:spPr>
        <p:txBody>
          <a:bodyPr wrap="square">
            <a:spAutoFit/>
          </a:bodyPr>
          <a:lstStyle/>
          <a:p>
            <a:pPr lvl="0" algn="just">
              <a:defRPr/>
            </a:pP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c, Ở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mảnh</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đất</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black"/>
                </a:solidFill>
                <a:latin typeface="Tahoma" panose="020B0604030504040204" pitchFamily="34" charset="0"/>
                <a:ea typeface="Tahoma" panose="020B0604030504040204" pitchFamily="34" charset="0"/>
                <a:cs typeface="Tahoma" panose="020B0604030504040204" pitchFamily="34" charset="0"/>
              </a:rPr>
              <a:t>ấy</a:t>
            </a:r>
            <a:r>
              <a:rPr lang="en-US" sz="4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Giêng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đốt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bãi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ổ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giậm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úp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đơm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tép</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Mười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con da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vệ</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1" name="Oval 30">
            <a:extLst>
              <a:ext uri="{FF2B5EF4-FFF2-40B4-BE49-F238E27FC236}">
                <a16:creationId xmlns:a16="http://schemas.microsoft.com/office/drawing/2014/main" id="{E5AED4C4-70F1-3824-4467-B266F23573E8}"/>
              </a:ext>
            </a:extLst>
          </p:cNvPr>
          <p:cNvSpPr/>
          <p:nvPr/>
        </p:nvSpPr>
        <p:spPr>
          <a:xfrm>
            <a:off x="6391839" y="3320186"/>
            <a:ext cx="397890" cy="5238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5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30"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00B7CA-BE3F-AA3E-6795-21446D5326C9}"/>
              </a:ext>
            </a:extLst>
          </p:cNvPr>
          <p:cNvGrpSpPr/>
          <p:nvPr/>
        </p:nvGrpSpPr>
        <p:grpSpPr>
          <a:xfrm>
            <a:off x="152400" y="4042171"/>
            <a:ext cx="11887200" cy="2689055"/>
            <a:chOff x="609600" y="6936945"/>
            <a:chExt cx="13258800" cy="2689055"/>
          </a:xfrm>
        </p:grpSpPr>
        <p:sp>
          <p:nvSpPr>
            <p:cNvPr id="11" name="Rectangle: Rounded Corners 10">
              <a:extLst>
                <a:ext uri="{FF2B5EF4-FFF2-40B4-BE49-F238E27FC236}">
                  <a16:creationId xmlns:a16="http://schemas.microsoft.com/office/drawing/2014/main" id="{957E3A40-5C7A-16A8-C802-53D0B55A4190}"/>
                </a:ext>
              </a:extLst>
            </p:cNvPr>
            <p:cNvSpPr/>
            <p:nvPr/>
          </p:nvSpPr>
          <p:spPr>
            <a:xfrm>
              <a:off x="609600" y="6948344"/>
              <a:ext cx="13258800" cy="2677656"/>
            </a:xfrm>
            <a:prstGeom prst="roundRect">
              <a:avLst/>
            </a:prstGeom>
            <a:solidFill>
              <a:schemeClr val="bg1"/>
            </a:solidFill>
            <a:ln>
              <a:solidFill>
                <a:srgbClr val="012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8AC55C-3FEE-683E-BEFE-41C2B3501B0B}"/>
                </a:ext>
              </a:extLst>
            </p:cNvPr>
            <p:cNvSpPr txBox="1"/>
            <p:nvPr/>
          </p:nvSpPr>
          <p:spPr>
            <a:xfrm>
              <a:off x="913366" y="6936945"/>
              <a:ext cx="1295503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Con da: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một loại cua giống như cua đồng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nhưng to gấp ba, gấp bốn cua đồng, chân dài, thường chỉ xuất hiện vào tháng</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Chín, Mười </a:t>
              </a:r>
              <a:endPar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âm lịch hằng năm nên rất hiếm.</a:t>
              </a:r>
              <a:r>
                <a:rPr kumimoji="0" lang="en-US" sz="42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pic>
        <p:nvPicPr>
          <p:cNvPr id="13" name="Picture 12">
            <a:extLst>
              <a:ext uri="{FF2B5EF4-FFF2-40B4-BE49-F238E27FC236}">
                <a16:creationId xmlns:a16="http://schemas.microsoft.com/office/drawing/2014/main" id="{CBF7B0CD-1272-731F-DE8A-B35038BC7274}"/>
              </a:ext>
            </a:extLst>
          </p:cNvPr>
          <p:cNvPicPr>
            <a:picLocks noChangeAspect="1"/>
          </p:cNvPicPr>
          <p:nvPr/>
        </p:nvPicPr>
        <p:blipFill>
          <a:blip r:embed="rId2"/>
          <a:stretch>
            <a:fillRect/>
          </a:stretch>
        </p:blipFill>
        <p:spPr>
          <a:xfrm>
            <a:off x="3170038" y="259769"/>
            <a:ext cx="5851924" cy="3786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27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5F07FF1-44E2-BE58-213C-4283DB6FBD3B}"/>
              </a:ext>
            </a:extLst>
          </p:cNvPr>
          <p:cNvSpPr/>
          <p:nvPr/>
        </p:nvSpPr>
        <p:spPr>
          <a:xfrm>
            <a:off x="-349009" y="1536969"/>
            <a:ext cx="12541009" cy="603400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xmlns=""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E84AFC-96EA-F8B1-36D6-3181430B1170}"/>
              </a:ext>
            </a:extLst>
          </p:cNvPr>
          <p:cNvSpPr txBox="1"/>
          <p:nvPr/>
        </p:nvSpPr>
        <p:spPr>
          <a:xfrm>
            <a:off x="448282" y="2045591"/>
            <a:ext cx="10946426"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C</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ác vế của câu ghép có thể 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vi-VN"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 nhau bằng một kết từ như: và, rồi, hoặc, còn, nhưng, mà, song,...</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của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ghép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thể</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trực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tiếp</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với</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nhau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giữa</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không</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mà</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chỉ</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có</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dấu</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chấm</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phẩy</a:t>
            </a: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B49DE01-5D21-6DAE-7BAB-4E5EAC1DCA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505" y="310037"/>
            <a:ext cx="12192000" cy="1099870"/>
          </a:xfrm>
          <a:prstGeom prst="rect">
            <a:avLst/>
          </a:prstGeom>
        </p:spPr>
      </p:pic>
    </p:spTree>
    <p:extLst>
      <p:ext uri="{BB962C8B-B14F-4D97-AF65-F5344CB8AC3E}">
        <p14:creationId xmlns:p14="http://schemas.microsoft.com/office/powerpoint/2010/main" val="40655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DE72-F240-7AD2-B89F-F3230730F3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0F3584-0F02-A3F6-C1CE-075236870F4B}"/>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976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3">
            <a:extLst>
              <a:ext uri="{FF2B5EF4-FFF2-40B4-BE49-F238E27FC236}">
                <a16:creationId xmlns:a16="http://schemas.microsoft.com/office/drawing/2014/main" id="{D0380A03-7DC0-AEC5-3969-C1C8C4A3E51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06895792-B096-C2C4-7553-C321042797A9}"/>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F0D7FCEA-5568-260A-214C-8B051DADD8A7}"/>
              </a:ext>
            </a:extLst>
          </p:cNvPr>
          <p:cNvSpPr txBox="1"/>
          <p:nvPr/>
        </p:nvSpPr>
        <p:spPr>
          <a:xfrm>
            <a:off x="323342" y="1535524"/>
            <a:ext cx="1124774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1DF2721-9D18-32FD-6CBE-EB0F7123A65D}"/>
              </a:ext>
            </a:extLst>
          </p:cNvPr>
          <p:cNvSpPr txBox="1"/>
          <p:nvPr/>
        </p:nvSpPr>
        <p:spPr>
          <a:xfrm>
            <a:off x="334055" y="2507253"/>
            <a:ext cx="1122631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5619F31-2FEC-91FB-FB64-7EB326E7B392}"/>
              </a:ext>
            </a:extLst>
          </p:cNvPr>
          <p:cNvSpPr txBox="1"/>
          <p:nvPr/>
        </p:nvSpPr>
        <p:spPr>
          <a:xfrm>
            <a:off x="334055" y="3526348"/>
            <a:ext cx="11247740" cy="180164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BCDBA727-0D44-2286-B974-A122F58F631F}"/>
              </a:ext>
            </a:extLst>
          </p:cNvPr>
          <p:cNvSpPr txBox="1"/>
          <p:nvPr/>
        </p:nvSpPr>
        <p:spPr>
          <a:xfrm>
            <a:off x="346812" y="5199631"/>
            <a:ext cx="11213556" cy="121071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8A976C58-097A-961D-3F81-CEA1F7E3DBE8}"/>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7084793" y="1564529"/>
            <a:ext cx="741132" cy="686778"/>
          </a:xfrm>
          <a:prstGeom prst="rect">
            <a:avLst/>
          </a:prstGeom>
        </p:spPr>
      </p:pic>
      <p:pic>
        <p:nvPicPr>
          <p:cNvPr id="6" name="Picture 5">
            <a:extLst>
              <a:ext uri="{FF2B5EF4-FFF2-40B4-BE49-F238E27FC236}">
                <a16:creationId xmlns:a16="http://schemas.microsoft.com/office/drawing/2014/main" id="{C6228108-9386-A119-70BB-8486D218CE26}"/>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8986742" y="2507253"/>
            <a:ext cx="741132" cy="686778"/>
          </a:xfrm>
          <a:prstGeom prst="rect">
            <a:avLst/>
          </a:prstGeom>
        </p:spPr>
      </p:pic>
      <p:pic>
        <p:nvPicPr>
          <p:cNvPr id="11" name="Picture 10">
            <a:extLst>
              <a:ext uri="{FF2B5EF4-FFF2-40B4-BE49-F238E27FC236}">
                <a16:creationId xmlns:a16="http://schemas.microsoft.com/office/drawing/2014/main" id="{A98DB4FD-8F48-AABD-A81B-928C47D8CA12}"/>
              </a:ext>
            </a:extLst>
          </p:cNvPr>
          <p:cNvPicPr>
            <a:picLocks noChangeAspect="1"/>
          </p:cNvPicPr>
          <p:nvPr/>
        </p:nvPicPr>
        <p:blipFill>
          <a:blip r:embed="rId5" cstate="hqprint">
            <a:extLst>
              <a:ext uri="{28A0092B-C50C-407E-A947-70E740481C1C}">
                <a14:useLocalDpi xmlns:a14="http://schemas.microsoft.com/office/drawing/2010/main" val="0"/>
              </a:ext>
            </a:extLst>
          </a:blip>
          <a:srcRect t="51420" r="50000"/>
          <a:stretch/>
        </p:blipFill>
        <p:spPr>
          <a:xfrm>
            <a:off x="4259990" y="4117279"/>
            <a:ext cx="899837" cy="768939"/>
          </a:xfrm>
          <a:prstGeom prst="rect">
            <a:avLst/>
          </a:prstGeom>
        </p:spPr>
      </p:pic>
      <p:pic>
        <p:nvPicPr>
          <p:cNvPr id="12" name="Picture 11">
            <a:extLst>
              <a:ext uri="{FF2B5EF4-FFF2-40B4-BE49-F238E27FC236}">
                <a16:creationId xmlns:a16="http://schemas.microsoft.com/office/drawing/2014/main" id="{8AFE6942-8995-974D-C443-4B642DC2AAC0}"/>
              </a:ext>
            </a:extLst>
          </p:cNvPr>
          <p:cNvPicPr>
            <a:picLocks noChangeAspect="1"/>
          </p:cNvPicPr>
          <p:nvPr/>
        </p:nvPicPr>
        <p:blipFill>
          <a:blip r:embed="rId6" cstate="hqprint">
            <a:extLst>
              <a:ext uri="{28A0092B-C50C-407E-A947-70E740481C1C}">
                <a14:useLocalDpi xmlns:a14="http://schemas.microsoft.com/office/drawing/2010/main" val="0"/>
              </a:ext>
            </a:extLst>
          </a:blip>
          <a:srcRect l="50000" t="51420"/>
          <a:stretch/>
        </p:blipFill>
        <p:spPr>
          <a:xfrm flipH="1">
            <a:off x="8074711" y="5357074"/>
            <a:ext cx="665473" cy="568667"/>
          </a:xfrm>
          <a:prstGeom prst="rect">
            <a:avLst/>
          </a:prstGeom>
        </p:spPr>
      </p:pic>
    </p:spTree>
    <p:extLst>
      <p:ext uri="{BB962C8B-B14F-4D97-AF65-F5344CB8AC3E}">
        <p14:creationId xmlns:p14="http://schemas.microsoft.com/office/powerpoint/2010/main" val="3559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9B7C-45B4-8D2B-FC03-CF141F667C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031E7-8DCD-754E-E434-B413B2F17164}"/>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67613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C353-A673-20D4-4973-02B4270EBAC1}"/>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79CD95B2-3268-A928-494D-58ADA50D708B}"/>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F65DBE94-0B78-BC68-BE05-B2622AB20B82}"/>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2" name="TextBox 1">
            <a:extLst>
              <a:ext uri="{FF2B5EF4-FFF2-40B4-BE49-F238E27FC236}">
                <a16:creationId xmlns:a16="http://schemas.microsoft.com/office/drawing/2014/main" id="{A874E108-D1D6-299F-5014-55A9C488C3C4}"/>
              </a:ext>
            </a:extLst>
          </p:cNvPr>
          <p:cNvSpPr txBox="1"/>
          <p:nvPr/>
        </p:nvSpPr>
        <p:spPr>
          <a:xfrm>
            <a:off x="3003440"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07F810D-9160-DEE6-EB2F-50B40A872112}"/>
              </a:ext>
            </a:extLst>
          </p:cNvPr>
          <p:cNvSpPr txBox="1"/>
          <p:nvPr/>
        </p:nvSpPr>
        <p:spPr>
          <a:xfrm>
            <a:off x="4464163"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68B6E75-13E6-7674-82F5-7C9FC2A3201E}"/>
              </a:ext>
            </a:extLst>
          </p:cNvPr>
          <p:cNvSpPr txBox="1"/>
          <p:nvPr/>
        </p:nvSpPr>
        <p:spPr>
          <a:xfrm>
            <a:off x="5906839" y="202057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EA4BBE5-7514-9BAF-0D38-76CBB10F3C68}"/>
              </a:ext>
            </a:extLst>
          </p:cNvPr>
          <p:cNvSpPr txBox="1"/>
          <p:nvPr/>
        </p:nvSpPr>
        <p:spPr>
          <a:xfrm>
            <a:off x="386085" y="3616200"/>
            <a:ext cx="1108201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Chích</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chim</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bé</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nhỏ</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nó lại là loài chim có</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ích đối với nhà nông. </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D0A83A5-D9D7-2BB3-3473-D6A868E38A1C}"/>
              </a:ext>
            </a:extLst>
          </p:cNvPr>
          <p:cNvSpPr txBox="1"/>
          <p:nvPr/>
        </p:nvSpPr>
        <p:spPr>
          <a:xfrm>
            <a:off x="3658383"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3D4DC32E-D501-3F44-9ECF-6FA054F68B1F}"/>
              </a:ext>
            </a:extLst>
          </p:cNvPr>
          <p:cNvSpPr txBox="1"/>
          <p:nvPr/>
        </p:nvSpPr>
        <p:spPr>
          <a:xfrm>
            <a:off x="5148029" y="201630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0097EC9-593A-8324-29D6-9579E7B51F48}"/>
              </a:ext>
            </a:extLst>
          </p:cNvPr>
          <p:cNvSpPr txBox="1"/>
          <p:nvPr/>
        </p:nvSpPr>
        <p:spPr>
          <a:xfrm>
            <a:off x="6672585" y="202270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17296EF1-1D68-1677-0F7D-9A1640579D92}"/>
              </a:ext>
            </a:extLst>
          </p:cNvPr>
          <p:cNvSpPr txBox="1"/>
          <p:nvPr/>
        </p:nvSpPr>
        <p:spPr>
          <a:xfrm>
            <a:off x="7518400" y="202057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E205ED6-AD08-2756-A963-C14C6F034F82}"/>
              </a:ext>
            </a:extLst>
          </p:cNvPr>
          <p:cNvPicPr>
            <a:picLocks noChangeAspect="1"/>
          </p:cNvPicPr>
          <p:nvPr/>
        </p:nvPicPr>
        <p:blipFill>
          <a:blip r:embed="rId4" cstate="hqprint">
            <a:extLst>
              <a:ext uri="{28A0092B-C50C-407E-A947-70E740481C1C}">
                <a14:useLocalDpi xmlns:a14="http://schemas.microsoft.com/office/drawing/2010/main" val="0"/>
              </a:ext>
            </a:extLst>
          </a:blip>
          <a:srcRect l="-1" r="48943" b="46204"/>
          <a:stretch/>
        </p:blipFill>
        <p:spPr>
          <a:xfrm>
            <a:off x="9403450" y="3652697"/>
            <a:ext cx="741132" cy="686778"/>
          </a:xfrm>
          <a:prstGeom prst="rect">
            <a:avLst/>
          </a:prstGeom>
        </p:spPr>
      </p:pic>
    </p:spTree>
    <p:extLst>
      <p:ext uri="{BB962C8B-B14F-4D97-AF65-F5344CB8AC3E}">
        <p14:creationId xmlns:p14="http://schemas.microsoft.com/office/powerpoint/2010/main" val="6551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44444E-6 L 0.09974 0.23079 " pathEditMode="relative" rAng="0" ptsTypes="AA">
                                      <p:cBhvr>
                                        <p:cTn id="6" dur="2000" fill="hold"/>
                                        <p:tgtEl>
                                          <p:spTgt spid="13"/>
                                        </p:tgtEl>
                                        <p:attrNameLst>
                                          <p:attrName>ppt_x</p:attrName>
                                          <p:attrName>ppt_y</p:attrName>
                                        </p:attrNameLst>
                                      </p:cBhvr>
                                      <p:rCtr x="4987" y="11528"/>
                                    </p:animMotion>
                                  </p:childTnLst>
                                </p:cTn>
                              </p:par>
                              <p:par>
                                <p:cTn id="7" presetID="42" presetClass="exit" presetSubtype="0" fill="hold" nodeType="withEffect">
                                  <p:stCondLst>
                                    <p:cond delay="0"/>
                                  </p:stCondLst>
                                  <p:childTnLst>
                                    <p:animEffect transition="out" filter="fade">
                                      <p:cBhvr>
                                        <p:cTn id="8" dur="1000"/>
                                        <p:tgtEl>
                                          <p:spTgt spid="7"/>
                                        </p:tgtEl>
                                      </p:cBhvr>
                                    </p:animEffect>
                                    <p:anim calcmode="lin" valueType="num">
                                      <p:cBhvr>
                                        <p:cTn id="9" dur="1000"/>
                                        <p:tgtEl>
                                          <p:spTgt spid="7"/>
                                        </p:tgtEl>
                                        <p:attrNameLst>
                                          <p:attrName>ppt_x</p:attrName>
                                        </p:attrNameLst>
                                      </p:cBhvr>
                                      <p:tavLst>
                                        <p:tav tm="0">
                                          <p:val>
                                            <p:strVal val="ppt_x"/>
                                          </p:val>
                                        </p:tav>
                                        <p:tav tm="100000">
                                          <p:val>
                                            <p:strVal val="ppt_x"/>
                                          </p:val>
                                        </p:tav>
                                      </p:tavLst>
                                    </p:anim>
                                    <p:anim calcmode="lin" valueType="num">
                                      <p:cBhvr>
                                        <p:cTn id="10" dur="1000"/>
                                        <p:tgtEl>
                                          <p:spTgt spid="7"/>
                                        </p:tgtEl>
                                        <p:attrNameLst>
                                          <p:attrName>ppt_y</p:attrName>
                                        </p:attrNameLst>
                                      </p:cBhvr>
                                      <p:tavLst>
                                        <p:tav tm="0">
                                          <p:val>
                                            <p:strVal val="ppt_y"/>
                                          </p:val>
                                        </p:tav>
                                        <p:tav tm="100000">
                                          <p:val>
                                            <p:strVal val="ppt_y+.1"/>
                                          </p:val>
                                        </p:tav>
                                      </p:tavLst>
                                    </p:anim>
                                    <p:set>
                                      <p:cBhvr>
                                        <p:cTn id="1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D5DF-F47F-63D4-3C4F-3769EAA0233D}"/>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BCE68BA6-173A-8270-C458-8CF84A3E6F70}"/>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D6E3A3FC-3DE8-3D7B-FDD9-80BDBDFC45E7}"/>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9D469D4F-7333-4CD0-1404-0E331A100278}"/>
              </a:ext>
            </a:extLst>
          </p:cNvPr>
          <p:cNvSpPr txBox="1"/>
          <p:nvPr/>
        </p:nvSpPr>
        <p:spPr>
          <a:xfrm>
            <a:off x="3840524"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87E5022-94DB-61B8-78AD-36327225A0DA}"/>
              </a:ext>
            </a:extLst>
          </p:cNvPr>
          <p:cNvSpPr txBox="1"/>
          <p:nvPr/>
        </p:nvSpPr>
        <p:spPr>
          <a:xfrm>
            <a:off x="5283200"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C7BAF61-551A-9111-98EF-4D24CBF932E7}"/>
              </a:ext>
            </a:extLst>
          </p:cNvPr>
          <p:cNvSpPr txBox="1"/>
          <p:nvPr/>
        </p:nvSpPr>
        <p:spPr>
          <a:xfrm>
            <a:off x="3034744" y="2032168"/>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BADBDDC8-8346-7613-FF79-742E68272432}"/>
              </a:ext>
            </a:extLst>
          </p:cNvPr>
          <p:cNvSpPr txBox="1"/>
          <p:nvPr/>
        </p:nvSpPr>
        <p:spPr>
          <a:xfrm>
            <a:off x="4524390" y="202577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B0ADA33B-6ACF-FD2B-80FC-E057B00FD130}"/>
              </a:ext>
            </a:extLst>
          </p:cNvPr>
          <p:cNvSpPr txBox="1"/>
          <p:nvPr/>
        </p:nvSpPr>
        <p:spPr>
          <a:xfrm>
            <a:off x="414593" y="3671550"/>
            <a:ext cx="1109160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N</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goài sân, mèo mun đang nằm sưởi nắng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cún con cũng vậy.</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1D9A1C27-401A-5C74-E3C2-D0117832A8EC}"/>
              </a:ext>
            </a:extLst>
          </p:cNvPr>
          <p:cNvSpPr txBox="1"/>
          <p:nvPr/>
        </p:nvSpPr>
        <p:spPr>
          <a:xfrm>
            <a:off x="2379801" y="203003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503ACCD-3548-A5ED-4DCC-C7945806E4F0}"/>
              </a:ext>
            </a:extLst>
          </p:cNvPr>
          <p:cNvSpPr txBox="1"/>
          <p:nvPr/>
        </p:nvSpPr>
        <p:spPr>
          <a:xfrm>
            <a:off x="6037620" y="202820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TextBox 18">
            <a:extLst>
              <a:ext uri="{FF2B5EF4-FFF2-40B4-BE49-F238E27FC236}">
                <a16:creationId xmlns:a16="http://schemas.microsoft.com/office/drawing/2014/main" id="{40DC02BF-B3F8-98A3-9431-637A7C81FC06}"/>
              </a:ext>
            </a:extLst>
          </p:cNvPr>
          <p:cNvSpPr txBox="1"/>
          <p:nvPr/>
        </p:nvSpPr>
        <p:spPr>
          <a:xfrm>
            <a:off x="6883435" y="2026074"/>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27D8D5E1-E47E-C4C1-A50F-5E4B228732CB}"/>
              </a:ext>
            </a:extLst>
          </p:cNvPr>
          <p:cNvPicPr>
            <a:picLocks noChangeAspect="1"/>
          </p:cNvPicPr>
          <p:nvPr/>
        </p:nvPicPr>
        <p:blipFill>
          <a:blip r:embed="rId4" cstate="hqprint">
            <a:extLst>
              <a:ext uri="{28A0092B-C50C-407E-A947-70E740481C1C}">
                <a14:useLocalDpi xmlns:a14="http://schemas.microsoft.com/office/drawing/2010/main" val="0"/>
              </a:ext>
            </a:extLst>
          </a:blip>
          <a:srcRect l="48942" b="46204"/>
          <a:stretch/>
        </p:blipFill>
        <p:spPr>
          <a:xfrm>
            <a:off x="1918291" y="4458555"/>
            <a:ext cx="923019" cy="855326"/>
          </a:xfrm>
          <a:prstGeom prst="rect">
            <a:avLst/>
          </a:prstGeom>
        </p:spPr>
      </p:pic>
    </p:spTree>
    <p:extLst>
      <p:ext uri="{BB962C8B-B14F-4D97-AF65-F5344CB8AC3E}">
        <p14:creationId xmlns:p14="http://schemas.microsoft.com/office/powerpoint/2010/main" val="1911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33333E-6 L -0.04935 0.34422 " pathEditMode="relative" rAng="0" ptsTypes="AA">
                                      <p:cBhvr>
                                        <p:cTn id="6" dur="2000" fill="hold"/>
                                        <p:tgtEl>
                                          <p:spTgt spid="17"/>
                                        </p:tgtEl>
                                        <p:attrNameLst>
                                          <p:attrName>ppt_x</p:attrName>
                                          <p:attrName>ppt_y</p:attrName>
                                        </p:attrNameLst>
                                      </p:cBhvr>
                                      <p:rCtr x="-2474" y="1719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9C02-B282-7C39-FA65-2DCE209891D9}"/>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E7023B43-4950-4F0F-CA99-D010D331CD2A}"/>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B0CCCE17-6C15-C702-606F-35669A29441E}"/>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2" name="TextBox 1">
            <a:extLst>
              <a:ext uri="{FF2B5EF4-FFF2-40B4-BE49-F238E27FC236}">
                <a16:creationId xmlns:a16="http://schemas.microsoft.com/office/drawing/2014/main" id="{5BD65F7B-8124-FF96-A647-30A608EF538F}"/>
              </a:ext>
            </a:extLst>
          </p:cNvPr>
          <p:cNvSpPr txBox="1"/>
          <p:nvPr/>
        </p:nvSpPr>
        <p:spPr>
          <a:xfrm>
            <a:off x="3551695"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EC46D-2165-C00B-EDE1-C53E53C24D08}"/>
              </a:ext>
            </a:extLst>
          </p:cNvPr>
          <p:cNvSpPr txBox="1"/>
          <p:nvPr/>
        </p:nvSpPr>
        <p:spPr>
          <a:xfrm>
            <a:off x="4235561" y="1870947"/>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51EF400-1AF7-832B-5334-32872E01FE8F}"/>
              </a:ext>
            </a:extLst>
          </p:cNvPr>
          <p:cNvSpPr txBox="1"/>
          <p:nvPr/>
        </p:nvSpPr>
        <p:spPr>
          <a:xfrm>
            <a:off x="472557" y="2958981"/>
            <a:ext cx="10995543" cy="32551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nhà em, ban ngày, hoa mẫu đơn, hoa lan, hoa cúc</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đua nhau khoe sắc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 </a:t>
            </a:r>
            <a:r>
              <a:rPr kumimoji="0" lang="en-US"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ban đêm, hoa nguyệt quế, hoa hoàng lan, hoa mộc lại cùng nhau toả hương.</a:t>
            </a:r>
            <a:endPar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53A7FFE-8DFC-3B0C-7053-834C0867EA3B}"/>
              </a:ext>
            </a:extLst>
          </p:cNvPr>
          <p:cNvSpPr txBox="1"/>
          <p:nvPr/>
        </p:nvSpPr>
        <p:spPr>
          <a:xfrm>
            <a:off x="4994371" y="187521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8630C-EF2F-C73F-E60C-1722C15D249B}"/>
              </a:ext>
            </a:extLst>
          </p:cNvPr>
          <p:cNvSpPr txBox="1"/>
          <p:nvPr/>
        </p:nvSpPr>
        <p:spPr>
          <a:xfrm>
            <a:off x="2787761" y="1870032"/>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96ED736F-A343-60AD-0AEE-C2106849E8AD}"/>
              </a:ext>
            </a:extLst>
          </p:cNvPr>
          <p:cNvSpPr txBox="1"/>
          <p:nvPr/>
        </p:nvSpPr>
        <p:spPr>
          <a:xfrm>
            <a:off x="2132818" y="186790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303B7D3-66FE-18DE-6752-B2AE50EEF968}"/>
              </a:ext>
            </a:extLst>
          </p:cNvPr>
          <p:cNvSpPr txBox="1"/>
          <p:nvPr/>
        </p:nvSpPr>
        <p:spPr>
          <a:xfrm>
            <a:off x="5790637" y="1866070"/>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F5BD4A45-1A7B-C889-0A4B-75A3E4C69E05}"/>
              </a:ext>
            </a:extLst>
          </p:cNvPr>
          <p:cNvSpPr txBox="1"/>
          <p:nvPr/>
        </p:nvSpPr>
        <p:spPr>
          <a:xfrm>
            <a:off x="6636452" y="1863938"/>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9894FEF-279F-32BB-6E48-9BCCDB40965D}"/>
              </a:ext>
            </a:extLst>
          </p:cNvPr>
          <p:cNvPicPr>
            <a:picLocks noChangeAspect="1"/>
          </p:cNvPicPr>
          <p:nvPr/>
        </p:nvPicPr>
        <p:blipFill>
          <a:blip r:embed="rId4" cstate="hqprint">
            <a:extLst>
              <a:ext uri="{28A0092B-C50C-407E-A947-70E740481C1C}">
                <a14:useLocalDpi xmlns:a14="http://schemas.microsoft.com/office/drawing/2010/main" val="0"/>
              </a:ext>
            </a:extLst>
          </a:blip>
          <a:srcRect t="51420" r="50000"/>
          <a:stretch/>
        </p:blipFill>
        <p:spPr>
          <a:xfrm>
            <a:off x="10373244" y="3817635"/>
            <a:ext cx="1176499" cy="1005355"/>
          </a:xfrm>
          <a:prstGeom prst="rect">
            <a:avLst/>
          </a:prstGeom>
        </p:spPr>
      </p:pic>
    </p:spTree>
    <p:extLst>
      <p:ext uri="{BB962C8B-B14F-4D97-AF65-F5344CB8AC3E}">
        <p14:creationId xmlns:p14="http://schemas.microsoft.com/office/powerpoint/2010/main" val="1858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85185E-6 L 0.4237 0.28495 " pathEditMode="relative" rAng="0" ptsTypes="AA">
                                      <p:cBhvr>
                                        <p:cTn id="6" dur="2000" fill="hold"/>
                                        <p:tgtEl>
                                          <p:spTgt spid="9"/>
                                        </p:tgtEl>
                                        <p:attrNameLst>
                                          <p:attrName>ppt_x</p:attrName>
                                          <p:attrName>ppt_y</p:attrName>
                                        </p:attrNameLst>
                                      </p:cBhvr>
                                      <p:rCtr x="21185" y="14236"/>
                                    </p:animMotion>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6B4D-7D97-00A3-9806-7BB923EA12C8}"/>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85217BB8-36B5-F9A7-27CA-51D5DC3DAF5E}"/>
              </a:ext>
            </a:extLst>
          </p:cNvPr>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thay</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bông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Freeform 9">
            <a:extLst>
              <a:ext uri="{FF2B5EF4-FFF2-40B4-BE49-F238E27FC236}">
                <a16:creationId xmlns:a16="http://schemas.microsoft.com/office/drawing/2014/main" id="{5ED0AC5F-FE36-2870-F17C-4F01D9671B38}"/>
              </a:ext>
            </a:extLst>
          </p:cNvPr>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77C76A73-B4C9-D2E8-8DCB-26D728B6DF4D}"/>
              </a:ext>
            </a:extLst>
          </p:cNvPr>
          <p:cNvSpPr txBox="1"/>
          <p:nvPr/>
        </p:nvSpPr>
        <p:spPr>
          <a:xfrm>
            <a:off x="4787309" y="1873531"/>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A6863C42-819E-14BB-2E61-4735FB1B51DB}"/>
              </a:ext>
            </a:extLst>
          </p:cNvPr>
          <p:cNvSpPr txBox="1"/>
          <p:nvPr/>
        </p:nvSpPr>
        <p:spPr>
          <a:xfrm>
            <a:off x="5546119"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còn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4913A20-EB5B-587C-1956-8736239B0E67}"/>
              </a:ext>
            </a:extLst>
          </p:cNvPr>
          <p:cNvSpPr txBox="1"/>
          <p:nvPr/>
        </p:nvSpPr>
        <p:spPr>
          <a:xfrm>
            <a:off x="3339509" y="187261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A9AD2D18-665D-9FBC-1370-80B9BCFBB56F}"/>
              </a:ext>
            </a:extLst>
          </p:cNvPr>
          <p:cNvSpPr txBox="1"/>
          <p:nvPr/>
        </p:nvSpPr>
        <p:spPr>
          <a:xfrm>
            <a:off x="2684566" y="187048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471BD067-6EB4-1684-C732-E327DAB53397}"/>
              </a:ext>
            </a:extLst>
          </p:cNvPr>
          <p:cNvSpPr txBox="1"/>
          <p:nvPr/>
        </p:nvSpPr>
        <p:spPr>
          <a:xfrm>
            <a:off x="6342385" y="1868654"/>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7" name="TextBox 16">
            <a:extLst>
              <a:ext uri="{FF2B5EF4-FFF2-40B4-BE49-F238E27FC236}">
                <a16:creationId xmlns:a16="http://schemas.microsoft.com/office/drawing/2014/main" id="{6F59DB77-C723-D5CC-432B-EC5D254BBD99}"/>
              </a:ext>
            </a:extLst>
          </p:cNvPr>
          <p:cNvSpPr txBox="1"/>
          <p:nvPr/>
        </p:nvSpPr>
        <p:spPr>
          <a:xfrm>
            <a:off x="7188200" y="1866522"/>
            <a:ext cx="21144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7618AE9-40D1-42C8-195C-2F374D576CF4}"/>
              </a:ext>
            </a:extLst>
          </p:cNvPr>
          <p:cNvSpPr txBox="1"/>
          <p:nvPr/>
        </p:nvSpPr>
        <p:spPr>
          <a:xfrm>
            <a:off x="342309" y="2988992"/>
            <a:ext cx="11341692" cy="163012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nghỉ, em dậy sớm đá bóng với bố </a:t>
            </a:r>
            <a:r>
              <a:rPr kumimoji="0" lang="vi-VN"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cùng mẹ ra vườn tưới cây</a:t>
            </a:r>
            <a:r>
              <a:rPr kumimoji="0" lang="en-US" sz="4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0" name="TextBox 19">
            <a:extLst>
              <a:ext uri="{FF2B5EF4-FFF2-40B4-BE49-F238E27FC236}">
                <a16:creationId xmlns:a16="http://schemas.microsoft.com/office/drawing/2014/main" id="{CCEAB091-F8D5-07C8-B929-D5C5D409A9BB}"/>
              </a:ext>
            </a:extLst>
          </p:cNvPr>
          <p:cNvSpPr txBox="1"/>
          <p:nvPr/>
        </p:nvSpPr>
        <p:spPr>
          <a:xfrm>
            <a:off x="4103443" y="1877796"/>
            <a:ext cx="14478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rồi</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03E09A91-BCC9-BDE2-3067-DFDE63B33C68}"/>
              </a:ext>
            </a:extLst>
          </p:cNvPr>
          <p:cNvPicPr>
            <a:picLocks noChangeAspect="1"/>
          </p:cNvPicPr>
          <p:nvPr/>
        </p:nvPicPr>
        <p:blipFill>
          <a:blip r:embed="rId4" cstate="hqprint">
            <a:extLst>
              <a:ext uri="{28A0092B-C50C-407E-A947-70E740481C1C}">
                <a14:useLocalDpi xmlns:a14="http://schemas.microsoft.com/office/drawing/2010/main" val="0"/>
              </a:ext>
            </a:extLst>
          </a:blip>
          <a:srcRect l="50000" t="51420"/>
          <a:stretch/>
        </p:blipFill>
        <p:spPr>
          <a:xfrm flipH="1">
            <a:off x="342309" y="4010271"/>
            <a:ext cx="830944" cy="710067"/>
          </a:xfrm>
          <a:prstGeom prst="rect">
            <a:avLst/>
          </a:prstGeom>
        </p:spPr>
      </p:pic>
    </p:spTree>
    <p:extLst>
      <p:ext uri="{BB962C8B-B14F-4D97-AF65-F5344CB8AC3E}">
        <p14:creationId xmlns:p14="http://schemas.microsoft.com/office/powerpoint/2010/main" val="9147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32929 0.28519 " pathEditMode="relative" rAng="0" ptsTypes="AA">
                                      <p:cBhvr>
                                        <p:cTn id="6" dur="2000" fill="hold"/>
                                        <p:tgtEl>
                                          <p:spTgt spid="20"/>
                                        </p:tgtEl>
                                        <p:attrNameLst>
                                          <p:attrName>ppt_x</p:attrName>
                                          <p:attrName>ppt_y</p:attrName>
                                        </p:attrNameLst>
                                      </p:cBhvr>
                                      <p:rCtr x="-16471" y="14259"/>
                                    </p:animMotion>
                                  </p:childTnLst>
                                </p:cTn>
                              </p:par>
                              <p:par>
                                <p:cTn id="7" presetID="42"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0"/>
                                        <p:tgtEl>
                                          <p:spTgt spid="2"/>
                                        </p:tgtEl>
                                        <p:attrNameLst>
                                          <p:attrName>ppt_y</p:attrName>
                                        </p:attrNameLst>
                                      </p:cBhvr>
                                      <p:tavLst>
                                        <p:tav tm="0">
                                          <p:val>
                                            <p:strVal val="ppt_y"/>
                                          </p:val>
                                        </p:tav>
                                        <p:tav tm="100000">
                                          <p:val>
                                            <p:strVal val="ppt_y+.1"/>
                                          </p:val>
                                        </p:tav>
                                      </p:tavLst>
                                    </p:anim>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635C-F794-DA9A-3C11-0D81EDA6B4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1359B7-F49C-E822-0A1F-F4614E82BC4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32252457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7699C3-D4FD-DFC6-773D-DDACF185D42C}"/>
              </a:ext>
            </a:extLst>
          </p:cNvPr>
          <p:cNvGrpSpPr/>
          <p:nvPr/>
        </p:nvGrpSpPr>
        <p:grpSpPr>
          <a:xfrm>
            <a:off x="194553" y="265869"/>
            <a:ext cx="11789925" cy="2389534"/>
            <a:chOff x="767622" y="317005"/>
            <a:chExt cx="1087361" cy="346257"/>
          </a:xfrm>
        </p:grpSpPr>
        <p:sp>
          <p:nvSpPr>
            <p:cNvPr id="3" name="Rounded Rectangle 13">
              <a:extLst>
                <a:ext uri="{FF2B5EF4-FFF2-40B4-BE49-F238E27FC236}">
                  <a16:creationId xmlns:a16="http://schemas.microsoft.com/office/drawing/2014/main" id="{6E95D885-80A4-653A-15F1-FE5878D97AB7}"/>
                </a:ext>
              </a:extLst>
            </p:cNvPr>
            <p:cNvSpPr/>
            <p:nvPr/>
          </p:nvSpPr>
          <p:spPr>
            <a:xfrm>
              <a:off x="767622" y="317005"/>
              <a:ext cx="1087361" cy="34625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A24A72E-2185-680F-874B-D0CA0D455050}"/>
                </a:ext>
              </a:extLst>
            </p:cNvPr>
            <p:cNvSpPr txBox="1"/>
            <p:nvPr/>
          </p:nvSpPr>
          <p:spPr>
            <a:xfrm>
              <a:off x="810763" y="363027"/>
              <a:ext cx="1002274" cy="254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Viết đoạn văn (3 – 5 câu) về bài thơ </a:t>
              </a:r>
              <a:r>
                <a:rPr kumimoji="0" lang="vi-VN" sz="3600" b="1" i="1"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Hạt gạo làng ta</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trong đó</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có câu ghép gồm các vế nối bằng một kết từ hoặc nối trực tiếp</a:t>
              </a:r>
              <a:r>
                <a:rPr kumimoji="0" lang="en-US"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pic>
        <p:nvPicPr>
          <p:cNvPr id="5" name="Picture 4">
            <a:extLst>
              <a:ext uri="{FF2B5EF4-FFF2-40B4-BE49-F238E27FC236}">
                <a16:creationId xmlns:a16="http://schemas.microsoft.com/office/drawing/2014/main" id="{1A42F7BB-C394-85B6-7F94-BB8BD5D09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7" y="2797489"/>
            <a:ext cx="6498078" cy="3904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818FE8C-E8CE-1EDC-28F7-BAC02317F8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87185" y="3989848"/>
            <a:ext cx="5499224" cy="2868152"/>
          </a:xfrm>
          <a:prstGeom prst="rect">
            <a:avLst/>
          </a:prstGeom>
        </p:spPr>
      </p:pic>
    </p:spTree>
    <p:extLst>
      <p:ext uri="{BB962C8B-B14F-4D97-AF65-F5344CB8AC3E}">
        <p14:creationId xmlns:p14="http://schemas.microsoft.com/office/powerpoint/2010/main" val="22255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A913-1576-5DF0-A168-C9C4E28269F9}"/>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F1C86950-7D74-36FD-9165-1C02E87DD74B}"/>
              </a:ext>
            </a:extLst>
          </p:cNvPr>
          <p:cNvSpPr/>
          <p:nvPr/>
        </p:nvSpPr>
        <p:spPr>
          <a:xfrm>
            <a:off x="-61686" y="501235"/>
            <a:ext cx="12061371" cy="623653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4" name="TextBox 3">
            <a:extLst>
              <a:ext uri="{FF2B5EF4-FFF2-40B4-BE49-F238E27FC236}">
                <a16:creationId xmlns:a16="http://schemas.microsoft.com/office/drawing/2014/main" id="{99BC8E27-52F9-329D-6C2C-2E434FBBB3F9}"/>
              </a:ext>
            </a:extLst>
          </p:cNvPr>
          <p:cNvSpPr txBox="1"/>
          <p:nvPr/>
        </p:nvSpPr>
        <p:spPr>
          <a:xfrm>
            <a:off x="751216" y="754757"/>
            <a:ext cx="1062798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sng"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Gợi</a:t>
            </a:r>
            <a:r>
              <a:rPr kumimoji="0" lang="en-US" sz="3200" b="1" i="0" u="sng"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Bài thơ Hạt gạo làng ta của nhà thơ Trần Đăng Khoa là một bài thơ rất hay. Hạt gạo làng ta có ngôn từ giản dị, trong sáng mang những nét thơ ngây của trẻ em nên bài thơ đã gợi lên vẻ đẹp và tình yêu quê hương, đất nước cũng như phẩm chất chất phác của người nông dân cùng hình ảnh làng quê Việt Nam bình dị, thân thương. Có thể nói, thông qua bài thơ Hạt gạo làng ta đã gợi cho người đọc những cảm nhận về bức tranh sinh hoạt nông nghiệp tươi vui trong những năm kháng chiến đồng thời cũng phản ảnh được sự khốc liệt của chiến tranh.</a:t>
            </a:r>
            <a:endParaRPr kumimoji="0" lang="en-US" sz="3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17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0A17-3336-E7DE-A3F3-26E9373B3A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A7A4F2-360C-B738-24F0-2CDF90F23688}"/>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01981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stretch>
            <a:fillRect/>
          </a:stretch>
        </p:blipFill>
        <p:spPr>
          <a:xfrm>
            <a:off x="-138793" y="-54429"/>
            <a:ext cx="12469586" cy="6966857"/>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4417456" y="2325055"/>
            <a:ext cx="2243783" cy="2711243"/>
          </a:xfrm>
          <a:prstGeom prst="rect">
            <a:avLst/>
          </a:prstGeom>
        </p:spPr>
      </p:pic>
      <p:pic>
        <p:nvPicPr>
          <p:cNvPr id="20" name="Picture 19" descr="A group of mushrooms on grass&#10;&#10;Description automatically generated with low confidence">
            <a:hlinkClick r:id="rId15"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2675660" y="3776952"/>
            <a:ext cx="1956168" cy="191807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6"/>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7"/>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1000" fill="hold"/>
                                        <p:tgtEl>
                                          <p:spTgt spid="42"/>
                                        </p:tgtEl>
                                        <p:attrNameLst>
                                          <p:attrName>ppt_w</p:attrName>
                                        </p:attrNameLst>
                                      </p:cBhvr>
                                      <p:tavLst>
                                        <p:tav tm="0">
                                          <p:val>
                                            <p:fltVal val="0"/>
                                          </p:val>
                                        </p:tav>
                                        <p:tav tm="100000">
                                          <p:val>
                                            <p:strVal val="#ppt_w"/>
                                          </p:val>
                                        </p:tav>
                                      </p:tavLst>
                                    </p:anim>
                                    <p:anim calcmode="lin" valueType="num">
                                      <p:cBhvr>
                                        <p:cTn id="30" dur="1000" fill="hold"/>
                                        <p:tgtEl>
                                          <p:spTgt spid="42"/>
                                        </p:tgtEl>
                                        <p:attrNameLst>
                                          <p:attrName>ppt_h</p:attrName>
                                        </p:attrNameLst>
                                      </p:cBhvr>
                                      <p:tavLst>
                                        <p:tav tm="0">
                                          <p:val>
                                            <p:fltVal val="0"/>
                                          </p:val>
                                        </p:tav>
                                        <p:tav tm="100000">
                                          <p:val>
                                            <p:strVal val="#ppt_h"/>
                                          </p:val>
                                        </p:tav>
                                      </p:tavLst>
                                    </p:anim>
                                    <p:anim calcmode="lin" valueType="num">
                                      <p:cBhvr>
                                        <p:cTn id="31" dur="1000" fill="hold"/>
                                        <p:tgtEl>
                                          <p:spTgt spid="42"/>
                                        </p:tgtEl>
                                        <p:attrNameLst>
                                          <p:attrName>style.rotation</p:attrName>
                                        </p:attrNameLst>
                                      </p:cBhvr>
                                      <p:tavLst>
                                        <p:tav tm="0">
                                          <p:val>
                                            <p:fltVal val="90"/>
                                          </p:val>
                                        </p:tav>
                                        <p:tav tm="100000">
                                          <p:val>
                                            <p:fltVal val="0"/>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nodeType="withEffect">
                                  <p:stCondLst>
                                    <p:cond delay="0"/>
                                  </p:stCondLst>
                                  <p:childTnLst>
                                    <p:animMotion origin="layout" path="M 0.00156 -0.01574 L 0.38802 0.08727 " pathEditMode="relative" rAng="0" ptsTypes="AA">
                                      <p:cBhvr>
                                        <p:cTn id="37" dur="2000" fill="hold"/>
                                        <p:tgtEl>
                                          <p:spTgt spid="20"/>
                                        </p:tgtEl>
                                        <p:attrNameLst>
                                          <p:attrName>ppt_x</p:attrName>
                                          <p:attrName>ppt_y</p:attrName>
                                        </p:attrNameLst>
                                      </p:cBhvr>
                                      <p:rCtr x="19323" y="5139"/>
                                    </p:animMotion>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44" presetClass="path" presetSubtype="0" accel="50000" decel="50000" fill="hold" nodeType="withEffect">
                                  <p:stCondLst>
                                    <p:cond delay="0"/>
                                  </p:stCondLst>
                                  <p:childTnLst>
                                    <p:animMotion origin="layout" path="M 3.125E-6 0.14237 L 0.04479 -0.08101 C 0.05403 -0.13171 0.0681 -0.15833 0.08281 -0.15833 C 0.09961 -0.15833 0.11302 -0.13171 0.12226 -0.08101 L 0.16718 0.14237 " pathEditMode="relative" rAng="0" ptsTypes="AAAAA">
                                      <p:cBhvr>
                                        <p:cTn id="42" dur="2000" fill="hold"/>
                                        <p:tgtEl>
                                          <p:spTgt spid="17"/>
                                        </p:tgtEl>
                                        <p:attrNameLst>
                                          <p:attrName>ppt_x</p:attrName>
                                          <p:attrName>ppt_y</p:attrName>
                                        </p:attrNameLst>
                                      </p:cBhvr>
                                      <p:rCtr x="8359" y="-15046"/>
                                    </p:animMotion>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43"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367943" y="781762"/>
            <a:ext cx="90451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đây</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đơn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916739" y="2921589"/>
            <a:ext cx="36639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Trời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mưa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gió</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lớn</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33448" y="4826836"/>
            <a:ext cx="3595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học</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6717347" y="3316656"/>
            <a:ext cx="39552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052821" y="4704229"/>
            <a:ext cx="39505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lau</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nhà</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rửa</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bát</a:t>
            </a: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arn(inVertical)">
                                      <p:cBhvr>
                                        <p:cTn id="18" dur="500"/>
                                        <p:tgtEl>
                                          <p:spTgt spid="4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inVertical)">
                                      <p:cBhvr>
                                        <p:cTn id="61" dur="500"/>
                                        <p:tgtEl>
                                          <p:spTgt spid="55"/>
                                        </p:tgtEl>
                                      </p:cBhvr>
                                    </p:animEffec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arn(inVertical)">
                                      <p:cBhvr>
                                        <p:cTn id="67" dur="500"/>
                                        <p:tgtEl>
                                          <p:spTgt spid="52"/>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barn(inVertical)">
                                      <p:cBhvr>
                                        <p:cTn id="73" dur="5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stretch>
            <a:fillRect/>
          </a:stretch>
        </p:blipFill>
        <p:spPr>
          <a:xfrm>
            <a:off x="0" y="-76200"/>
            <a:ext cx="12192000" cy="6772656"/>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252947" y="563906"/>
            <a:ext cx="9251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ngữ</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sa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Bọn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trẻ</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đứng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bờ</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Thắng</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mn-cs"/>
              </a:rPr>
              <a:t>lặn</a:t>
            </a:r>
            <a:r>
              <a:rPr kumimoji="0" lang="en-US"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808252" y="4214055"/>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401795" y="3176488"/>
            <a:ext cx="27285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Bọn</a:t>
            </a: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trẻ</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37980" y="5086021"/>
            <a:ext cx="2781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Thắng</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873639" y="3176488"/>
            <a:ext cx="21271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Bờ</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817934" y="4999052"/>
            <a:ext cx="19174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Lặn</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descr="A green tick and red x&#10;&#10;Description automatically generated with medium confidence">
            <a:extLst>
              <a:ext uri="{FF2B5EF4-FFF2-40B4-BE49-F238E27FC236}">
                <a16:creationId xmlns:a16="http://schemas.microsoft.com/office/drawing/2014/main" id="{166C7637-7F45-CE56-2AA0-4A2372032AE5}"/>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3601329" y="2750909"/>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F28DC997-81C3-2A5C-AB70-B237EE775859}"/>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440958" y="28319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29F94F73-C76C-F610-4239-0E7E5FD3516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316740" y="4802323"/>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76BA4DEB-85B1-2C9D-036C-DA43E7FE4802}"/>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31561" y="4789515"/>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subTnLst>
                                    <p:audio>
                                      <p:cMediaNode>
                                        <p:cTn display="0" masterRel="sameClick">
                                          <p:stCondLst>
                                            <p:cond evt="begin" delay="0">
                                              <p:tn val="5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1F47-57FB-A1A2-7A50-625D2F9904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4AA7A2-2B2E-654C-6B59-9B85B840C23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7270890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5ACD67F-5FBB-2C65-1BBC-16109D0903A7}"/>
              </a:ext>
            </a:extLst>
          </p:cNvPr>
          <p:cNvSpPr/>
          <p:nvPr/>
        </p:nvSpPr>
        <p:spPr>
          <a:xfrm>
            <a:off x="0" y="1526693"/>
            <a:ext cx="12010098" cy="524320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4" name="Group 3">
            <a:extLst>
              <a:ext uri="{FF2B5EF4-FFF2-40B4-BE49-F238E27FC236}">
                <a16:creationId xmlns:a16="http://schemas.microsoft.com/office/drawing/2014/main" id="{1B48F768-421E-E5F5-1A2D-DA647BED7811}"/>
              </a:ext>
            </a:extLst>
          </p:cNvPr>
          <p:cNvGrpSpPr/>
          <p:nvPr/>
        </p:nvGrpSpPr>
        <p:grpSpPr>
          <a:xfrm>
            <a:off x="204940" y="95591"/>
            <a:ext cx="10252953" cy="1241923"/>
            <a:chOff x="748446" y="315065"/>
            <a:chExt cx="1248188" cy="229351"/>
          </a:xfrm>
        </p:grpSpPr>
        <p:sp>
          <p:nvSpPr>
            <p:cNvPr id="5" name="Rounded Rectangle 13">
              <a:extLst>
                <a:ext uri="{FF2B5EF4-FFF2-40B4-BE49-F238E27FC236}">
                  <a16:creationId xmlns:a16="http://schemas.microsoft.com/office/drawing/2014/main" id="{8A44B1F4-67AF-63EB-584E-E032D024FB2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0C44278-4B20-6FBF-2B2E-C50A52B1DF09}"/>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a:extLst>
              <a:ext uri="{FF2B5EF4-FFF2-40B4-BE49-F238E27FC236}">
                <a16:creationId xmlns:a16="http://schemas.microsoft.com/office/drawing/2014/main" id="{0A4C4306-4A3C-E560-A62E-C3DC96A46BFB}"/>
              </a:ext>
            </a:extLst>
          </p:cNvPr>
          <p:cNvSpPr txBox="1"/>
          <p:nvPr/>
        </p:nvSpPr>
        <p:spPr>
          <a:xfrm>
            <a:off x="479898" y="1676275"/>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D003C471-D17A-BBED-FAF4-20C0956E648D}"/>
              </a:ext>
            </a:extLst>
          </p:cNvPr>
          <p:cNvSpPr txBox="1"/>
          <p:nvPr/>
        </p:nvSpPr>
        <p:spPr>
          <a:xfrm>
            <a:off x="448680" y="3365337"/>
            <a:ext cx="1111273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9" name="TextBox 8">
            <a:extLst>
              <a:ext uri="{FF2B5EF4-FFF2-40B4-BE49-F238E27FC236}">
                <a16:creationId xmlns:a16="http://schemas.microsoft.com/office/drawing/2014/main" id="{7A3081B9-0139-2BA8-AEE3-C75C0D292E29}"/>
              </a:ext>
            </a:extLst>
          </p:cNvPr>
          <p:cNvSpPr txBox="1"/>
          <p:nvPr/>
        </p:nvSpPr>
        <p:spPr>
          <a:xfrm>
            <a:off x="417462" y="5052596"/>
            <a:ext cx="109617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khá</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êm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Thỉnh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thoảng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chậm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vướng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phía</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xe</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lướt</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mũi</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Trần</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Thanh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Địch</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746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410D5A46-7BF1-9E5A-B0F4-D9460597C405}"/>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sp>
        <p:nvSpPr>
          <p:cNvPr id="7" name="TextBox 6">
            <a:extLst>
              <a:ext uri="{FF2B5EF4-FFF2-40B4-BE49-F238E27FC236}">
                <a16:creationId xmlns:a16="http://schemas.microsoft.com/office/drawing/2014/main" id="{20944F88-639F-30A4-8055-DB97ED7678D7}"/>
              </a:ext>
            </a:extLst>
          </p:cNvPr>
          <p:cNvSpPr txBox="1"/>
          <p:nvPr/>
        </p:nvSpPr>
        <p:spPr>
          <a:xfrm>
            <a:off x="533540" y="1414191"/>
            <a:ext cx="1145915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sức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mẽ</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giản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dị</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hơn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42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Ngô Văn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7721377E-7AE0-80AD-1387-8484C3F2E63D}"/>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TextBox 8">
            <a:extLst>
              <a:ext uri="{FF2B5EF4-FFF2-40B4-BE49-F238E27FC236}">
                <a16:creationId xmlns:a16="http://schemas.microsoft.com/office/drawing/2014/main" id="{BF42364A-7B83-17AB-4691-8660F502DBA3}"/>
              </a:ext>
            </a:extLst>
          </p:cNvPr>
          <p:cNvSpPr txBox="1"/>
          <p:nvPr/>
        </p:nvSpPr>
        <p:spPr>
          <a:xfrm>
            <a:off x="732849" y="1414190"/>
            <a:ext cx="11459151"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Hoa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bụi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A847E72-9F72-1FA8-84A4-E3B7DFD0A948}"/>
              </a:ext>
            </a:extLst>
          </p:cNvPr>
          <p:cNvSpPr txBox="1"/>
          <p:nvPr/>
        </p:nvSpPr>
        <p:spPr>
          <a:xfrm>
            <a:off x="179540" y="5386425"/>
            <a:ext cx="8148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96118501-401E-D998-903D-F81B6D9B431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10856C9A-CFB7-BFAA-5938-A82E2B186AF6}"/>
              </a:ext>
            </a:extLst>
          </p:cNvPr>
          <p:cNvSpPr txBox="1"/>
          <p:nvPr/>
        </p:nvSpPr>
        <p:spPr>
          <a:xfrm>
            <a:off x="511266" y="2708400"/>
            <a:ext cx="11526148"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tỏa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nhưng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bưởi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nhài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chẳng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bao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5" name="TextBox 14">
            <a:extLst>
              <a:ext uri="{FF2B5EF4-FFF2-40B4-BE49-F238E27FC236}">
                <a16:creationId xmlns:a16="http://schemas.microsoft.com/office/drawing/2014/main" id="{15600CCF-BE4D-3F14-FD34-507C5E7EBE7A}"/>
              </a:ext>
            </a:extLst>
          </p:cNvPr>
          <p:cNvSpPr txBox="1"/>
          <p:nvPr/>
        </p:nvSpPr>
        <p:spPr>
          <a:xfrm>
            <a:off x="7510438" y="5358194"/>
            <a:ext cx="18578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4800" b="1" i="0" u="none" strike="noStrike" kern="1200" cap="none" spc="0" normalizeH="0" baseline="0" noProof="0" dirty="0">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95ED853-359B-7F4D-03E9-EF3EE9377C46}"/>
              </a:ext>
            </a:extLst>
          </p:cNvPr>
          <p:cNvSpPr txBox="1"/>
          <p:nvPr/>
        </p:nvSpPr>
        <p:spPr>
          <a:xfrm>
            <a:off x="9115820" y="5370768"/>
            <a:ext cx="26841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6EA434"/>
                </a:solidFill>
                <a:effectLst/>
                <a:uLnTx/>
                <a:uFillTx/>
                <a:latin typeface="Tahoma" panose="020B0604030504040204" pitchFamily="34" charset="0"/>
                <a:ea typeface="Tahoma" panose="020B0604030504040204" pitchFamily="34" charset="0"/>
                <a:cs typeface="Tahoma" panose="020B0604030504040204" pitchFamily="34" charset="0"/>
              </a:rPr>
              <a:t>nhưng</a:t>
            </a:r>
            <a:endParaRPr kumimoji="0" lang="en-US" sz="4800" b="0" i="0" u="none" strike="noStrike" kern="1200" cap="none" spc="0" normalizeH="0" baseline="0" noProof="0" dirty="0">
              <a:ln>
                <a:noFill/>
              </a:ln>
              <a:solidFill>
                <a:srgbClr val="6EA434"/>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DE11BE9-0148-5A24-FEBB-35929BBC6D29}"/>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2783A33D-CDD3-A953-AB7C-6F87AD471583}"/>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EE6A676-B3C1-72DC-CF0F-F5CA52836094}"/>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0" name="Oval 19">
            <a:extLst>
              <a:ext uri="{FF2B5EF4-FFF2-40B4-BE49-F238E27FC236}">
                <a16:creationId xmlns:a16="http://schemas.microsoft.com/office/drawing/2014/main" id="{32E26F8E-2C73-9CF7-1EC4-122C55D0790E}"/>
              </a:ext>
            </a:extLst>
          </p:cNvPr>
          <p:cNvSpPr/>
          <p:nvPr/>
        </p:nvSpPr>
        <p:spPr>
          <a:xfrm>
            <a:off x="6096000" y="1410235"/>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7853FBA-9BE9-AC43-ED7B-23B1786FD5CD}"/>
              </a:ext>
            </a:extLst>
          </p:cNvPr>
          <p:cNvSpPr/>
          <p:nvPr/>
        </p:nvSpPr>
        <p:spPr>
          <a:xfrm>
            <a:off x="533540" y="3362432"/>
            <a:ext cx="1763346"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B4F8-B017-AB9C-2BEE-5F5AC18E91CC}"/>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FAAA8D8C-6F35-CAF7-FB62-A2015621FA5B}"/>
              </a:ext>
            </a:extLst>
          </p:cNvPr>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sp>
      <p:grpSp>
        <p:nvGrpSpPr>
          <p:cNvPr id="17" name="Group 16">
            <a:extLst>
              <a:ext uri="{FF2B5EF4-FFF2-40B4-BE49-F238E27FC236}">
                <a16:creationId xmlns:a16="http://schemas.microsoft.com/office/drawing/2014/main" id="{6FA1FD4B-72E1-BE3D-5155-52765DE039C8}"/>
              </a:ext>
            </a:extLst>
          </p:cNvPr>
          <p:cNvGrpSpPr/>
          <p:nvPr/>
        </p:nvGrpSpPr>
        <p:grpSpPr>
          <a:xfrm>
            <a:off x="204940" y="95591"/>
            <a:ext cx="10252953" cy="1241923"/>
            <a:chOff x="748446" y="315065"/>
            <a:chExt cx="1248188" cy="229351"/>
          </a:xfrm>
        </p:grpSpPr>
        <p:sp>
          <p:nvSpPr>
            <p:cNvPr id="18" name="Rounded Rectangle 13">
              <a:extLst>
                <a:ext uri="{FF2B5EF4-FFF2-40B4-BE49-F238E27FC236}">
                  <a16:creationId xmlns:a16="http://schemas.microsoft.com/office/drawing/2014/main" id="{DBA909CB-90E7-2AD0-BD2D-61403BFB148F}"/>
                </a:ext>
              </a:extLst>
            </p:cNvPr>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CB7892A-B55E-807B-E4B2-8D316A856016}"/>
                </a:ext>
              </a:extLst>
            </p:cNvPr>
            <p:cNvSpPr txBox="1"/>
            <p:nvPr/>
          </p:nvSpPr>
          <p:spPr>
            <a:xfrm>
              <a:off x="748446" y="329225"/>
              <a:ext cx="1248188" cy="18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dùng</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 name="TextBox 1">
            <a:extLst>
              <a:ext uri="{FF2B5EF4-FFF2-40B4-BE49-F238E27FC236}">
                <a16:creationId xmlns:a16="http://schemas.microsoft.com/office/drawing/2014/main" id="{D3C7BB8E-86E5-DA8B-1D1D-EC271F7BC03C}"/>
              </a:ext>
            </a:extLst>
          </p:cNvPr>
          <p:cNvSpPr txBox="1"/>
          <p:nvPr/>
        </p:nvSpPr>
        <p:spPr>
          <a:xfrm>
            <a:off x="362458" y="1605643"/>
            <a:ext cx="11426772"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nay,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lẫn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chum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(Vũ Tú Nam) </a:t>
            </a:r>
          </a:p>
        </p:txBody>
      </p:sp>
      <p:sp>
        <p:nvSpPr>
          <p:cNvPr id="4" name="TextBox 3">
            <a:extLst>
              <a:ext uri="{FF2B5EF4-FFF2-40B4-BE49-F238E27FC236}">
                <a16:creationId xmlns:a16="http://schemas.microsoft.com/office/drawing/2014/main" id="{7153F6AD-3973-0B70-BD88-3E4BB1694EE4}"/>
              </a:ext>
            </a:extLst>
          </p:cNvPr>
          <p:cNvSpPr txBox="1"/>
          <p:nvPr/>
        </p:nvSpPr>
        <p:spPr>
          <a:xfrm>
            <a:off x="362458" y="2274775"/>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9B39F8F4-5C87-EA68-FB97-7FB13B30949B}"/>
              </a:ext>
            </a:extLst>
          </p:cNvPr>
          <p:cNvSpPr txBox="1"/>
          <p:nvPr/>
        </p:nvSpPr>
        <p:spPr>
          <a:xfrm>
            <a:off x="-372003" y="5154938"/>
            <a:ext cx="79942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nối</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vế</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E01F5D"/>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97F9066B-C543-F452-27FD-A4ADC9A0ED2E}"/>
              </a:ext>
            </a:extLst>
          </p:cNvPr>
          <p:cNvSpPr txBox="1"/>
          <p:nvPr/>
        </p:nvSpPr>
        <p:spPr>
          <a:xfrm>
            <a:off x="6940927" y="5093382"/>
            <a:ext cx="13625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2D050"/>
                </a:solidFill>
                <a:effectLst/>
                <a:uLnTx/>
                <a:uFillTx/>
                <a:latin typeface="Tahoma" panose="020B0604030504040204" pitchFamily="34" charset="0"/>
                <a:ea typeface="Tahoma" panose="020B0604030504040204" pitchFamily="34" charset="0"/>
                <a:cs typeface="Tahoma" panose="020B0604030504040204" pitchFamily="34" charset="0"/>
              </a:rPr>
              <a:t>và</a:t>
            </a:r>
            <a:endParaRPr kumimoji="0" lang="en-US" sz="4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2092BBB-8FE1-8C9E-23D2-9BFADD1CEFC3}"/>
              </a:ext>
            </a:extLst>
          </p:cNvPr>
          <p:cNvSpPr txBox="1"/>
          <p:nvPr/>
        </p:nvSpPr>
        <p:spPr>
          <a:xfrm>
            <a:off x="360844" y="2259188"/>
            <a:ext cx="11557400"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Ôi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chao,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khế</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chi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chín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giàn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nhót</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đỏ</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mọng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chùm</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ngon</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lành</a:t>
            </a:r>
            <a:r>
              <a:rPr kumimoji="0" lang="en-US" sz="4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4" name="Oval 23">
            <a:extLst>
              <a:ext uri="{FF2B5EF4-FFF2-40B4-BE49-F238E27FC236}">
                <a16:creationId xmlns:a16="http://schemas.microsoft.com/office/drawing/2014/main" id="{C51450F3-A74F-3229-9A58-267C26AD1263}"/>
              </a:ext>
            </a:extLst>
          </p:cNvPr>
          <p:cNvSpPr/>
          <p:nvPr/>
        </p:nvSpPr>
        <p:spPr>
          <a:xfrm>
            <a:off x="2611560" y="2882766"/>
            <a:ext cx="1013552" cy="81534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9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1594</Words>
  <Application>Microsoft Office PowerPoint</Application>
  <PresentationFormat>Widescreen</PresentationFormat>
  <Paragraphs>130</Paragraphs>
  <Slides>27</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#9Slide07 HoneyCream</vt:lpstr>
      <vt:lpstr>Arial</vt:lpstr>
      <vt:lpstr>Calibri</vt:lpstr>
      <vt:lpstr>Calibri Light</vt:lpstr>
      <vt:lpstr>Cambria</vt:lpstr>
      <vt:lpstr>SVN-Newton</vt:lpstr>
      <vt:lpstr>Tahoma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9</cp:revision>
  <dcterms:created xsi:type="dcterms:W3CDTF">2024-12-05T15:33:48Z</dcterms:created>
  <dcterms:modified xsi:type="dcterms:W3CDTF">2025-02-04T09:59:38Z</dcterms:modified>
</cp:coreProperties>
</file>