
<file path=[Content_Types].xml><?xml version="1.0" encoding="utf-8"?>
<Types xmlns="http://schemas.openxmlformats.org/package/2006/content-types">
  <Default Extension="fntdata" ContentType="application/x-fontdata"/>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92" r:id="rId2"/>
    <p:sldMasterId id="2147483716" r:id="rId3"/>
    <p:sldMasterId id="2147483728" r:id="rId4"/>
  </p:sldMasterIdLst>
  <p:notesMasterIdLst>
    <p:notesMasterId r:id="rId16"/>
  </p:notesMasterIdLst>
  <p:sldIdLst>
    <p:sldId id="281" r:id="rId5"/>
    <p:sldId id="316" r:id="rId6"/>
    <p:sldId id="391" r:id="rId7"/>
    <p:sldId id="543" r:id="rId8"/>
    <p:sldId id="544" r:id="rId9"/>
    <p:sldId id="390" r:id="rId10"/>
    <p:sldId id="517" r:id="rId11"/>
    <p:sldId id="518" r:id="rId12"/>
    <p:sldId id="549" r:id="rId13"/>
    <p:sldId id="520" r:id="rId14"/>
    <p:sldId id="551" r:id="rId15"/>
  </p:sldIdLst>
  <p:sldSz cx="18288000" cy="10287000"/>
  <p:notesSz cx="6858000" cy="9144000"/>
  <p:embeddedFontLst>
    <p:embeddedFont>
      <p:font typeface="微软雅黑" panose="020B0503020204020204" pitchFamily="34" charset="-122"/>
      <p:regular r:id="rId17"/>
      <p:bold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82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33D5B-ED38-4069-9667-2D4ADA9F6BC7}" type="datetimeFigureOut">
              <a:rPr lang="vi-VN" smtClean="0"/>
              <a:t>28/01/2025</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733F6-C98E-48AC-975A-6ABD3508A0FF}" type="slidenum">
              <a:rPr lang="vi-VN" smtClean="0"/>
              <a:t>‹#›</a:t>
            </a:fld>
            <a:endParaRPr lang="vi-VN"/>
          </a:p>
        </p:txBody>
      </p:sp>
    </p:spTree>
    <p:extLst>
      <p:ext uri="{BB962C8B-B14F-4D97-AF65-F5344CB8AC3E}">
        <p14:creationId xmlns:p14="http://schemas.microsoft.com/office/powerpoint/2010/main" val="1559853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15845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28/01/25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4"/>
            <a:ext cx="137160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2286000" y="5403056"/>
            <a:ext cx="13716000" cy="2483644"/>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FCB49F5-E295-4CA3-AAB8-6147C82D97E7}" type="datetimeFigureOut">
              <a:rPr lang="zh-CN" altLang="en-US" smtClean="0"/>
              <a:t>2025/1/28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1784795279"/>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CB49F5-E295-4CA3-AAB8-6147C82D97E7}" type="datetimeFigureOut">
              <a:rPr lang="zh-CN" altLang="en-US" smtClean="0"/>
              <a:t>2025/1/28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3099052926"/>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6" y="2564609"/>
            <a:ext cx="15773400" cy="4279106"/>
          </a:xfr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6" y="6884196"/>
            <a:ext cx="15773400" cy="2250280"/>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FCB49F5-E295-4CA3-AAB8-6147C82D97E7}" type="datetimeFigureOut">
              <a:rPr lang="zh-CN" altLang="en-US" smtClean="0"/>
              <a:t>2025/1/28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267775545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257300" y="2738438"/>
            <a:ext cx="7772400" cy="652700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8"/>
            <a:ext cx="7772400" cy="652700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FCB49F5-E295-4CA3-AAB8-6147C82D97E7}" type="datetimeFigureOut">
              <a:rPr lang="zh-CN" altLang="en-US" smtClean="0"/>
              <a:t>2025/1/28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270036675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8"/>
            <a:ext cx="15773400" cy="1988344"/>
          </a:xfrm>
        </p:spPr>
        <p:txBody>
          <a:bodyPr/>
          <a:lstStyle/>
          <a:p>
            <a:r>
              <a:rPr lang="zh-CN" altLang="en-US"/>
              <a:t>单击此处编辑母版标题样式</a:t>
            </a:r>
          </a:p>
        </p:txBody>
      </p:sp>
      <p:sp>
        <p:nvSpPr>
          <p:cNvPr id="3" name="文本占位符 2"/>
          <p:cNvSpPr>
            <a:spLocks noGrp="1"/>
          </p:cNvSpPr>
          <p:nvPr>
            <p:ph type="body" idx="1"/>
          </p:nvPr>
        </p:nvSpPr>
        <p:spPr>
          <a:xfrm>
            <a:off x="1259684" y="2521744"/>
            <a:ext cx="773668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p:cNvSpPr>
            <a:spLocks noGrp="1"/>
          </p:cNvSpPr>
          <p:nvPr>
            <p:ph sz="half" idx="2"/>
          </p:nvPr>
        </p:nvSpPr>
        <p:spPr>
          <a:xfrm>
            <a:off x="1259684" y="3757613"/>
            <a:ext cx="7736680" cy="55268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58301" y="2521744"/>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p:cNvSpPr>
            <a:spLocks noGrp="1"/>
          </p:cNvSpPr>
          <p:nvPr>
            <p:ph sz="quarter" idx="4"/>
          </p:nvPr>
        </p:nvSpPr>
        <p:spPr>
          <a:xfrm>
            <a:off x="9258301" y="3757613"/>
            <a:ext cx="7774782" cy="55268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FCB49F5-E295-4CA3-AAB8-6147C82D97E7}" type="datetimeFigureOut">
              <a:rPr lang="zh-CN" altLang="en-US" smtClean="0"/>
              <a:t>2025/1/28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284088586"/>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FCB49F5-E295-4CA3-AAB8-6147C82D97E7}" type="datetimeFigureOut">
              <a:rPr lang="zh-CN" altLang="en-US" smtClean="0"/>
              <a:t>2025/1/28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251343435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CB49F5-E295-4CA3-AAB8-6147C82D97E7}" type="datetimeFigureOut">
              <a:rPr lang="zh-CN" altLang="en-US" smtClean="0"/>
              <a:t>2025/1/28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2939992764"/>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2" y="685800"/>
            <a:ext cx="5898356" cy="2400300"/>
          </a:xfrm>
        </p:spPr>
        <p:txBody>
          <a:bodyPr anchor="b"/>
          <a:lstStyle>
            <a:lvl1pPr>
              <a:defRPr sz="4800"/>
            </a:lvl1pPr>
          </a:lstStyle>
          <a:p>
            <a:r>
              <a:rPr lang="zh-CN" altLang="en-US"/>
              <a:t>单击此处编辑母版标题样式</a:t>
            </a:r>
          </a:p>
        </p:txBody>
      </p:sp>
      <p:sp>
        <p:nvSpPr>
          <p:cNvPr id="3" name="内容占位符 2"/>
          <p:cNvSpPr>
            <a:spLocks noGrp="1"/>
          </p:cNvSpPr>
          <p:nvPr>
            <p:ph idx="1"/>
          </p:nvPr>
        </p:nvSpPr>
        <p:spPr>
          <a:xfrm>
            <a:off x="7774782" y="1481139"/>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259682"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CB49F5-E295-4CA3-AAB8-6147C82D97E7}" type="datetimeFigureOut">
              <a:rPr lang="zh-CN" altLang="en-US" smtClean="0"/>
              <a:t>2025/1/28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2781337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2" y="685800"/>
            <a:ext cx="5898356" cy="2400300"/>
          </a:xfr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39"/>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p:nvPr>
        </p:nvSpPr>
        <p:spPr>
          <a:xfrm>
            <a:off x="1259682"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CB49F5-E295-4CA3-AAB8-6147C82D97E7}" type="datetimeFigureOut">
              <a:rPr lang="zh-CN" altLang="en-US" smtClean="0"/>
              <a:t>2025/1/28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223031118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CB49F5-E295-4CA3-AAB8-6147C82D97E7}" type="datetimeFigureOut">
              <a:rPr lang="zh-CN" altLang="en-US" smtClean="0"/>
              <a:t>2025/1/28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182031399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1" y="547689"/>
            <a:ext cx="3943350" cy="871775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257301" y="547689"/>
            <a:ext cx="11601450" cy="871775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CB49F5-E295-4CA3-AAB8-6147C82D97E7}" type="datetimeFigureOut">
              <a:rPr lang="zh-CN" altLang="en-US" smtClean="0"/>
              <a:t>2025/1/28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1298973678"/>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BF976-AFD7-4D6C-90A4-2A345C0312F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a:extLst>
              <a:ext uri="{FF2B5EF4-FFF2-40B4-BE49-F238E27FC236}">
                <a16:creationId xmlns:a16="http://schemas.microsoft.com/office/drawing/2014/main" id="{B29FC854-3ABC-477B-8122-59B10F8E5929}"/>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B8E1253-480E-4AF2-8CBE-8996E8D16DC3}"/>
              </a:ext>
            </a:extLst>
          </p:cNvPr>
          <p:cNvSpPr>
            <a:spLocks noGrp="1"/>
          </p:cNvSpPr>
          <p:nvPr>
            <p:ph type="dt" sz="half" idx="10"/>
          </p:nvPr>
        </p:nvSpPr>
        <p:spPr/>
        <p:txBody>
          <a:bodyPr/>
          <a:lstStyle/>
          <a:p>
            <a:fld id="{0AE96277-C8D2-485C-9435-0B7E3CB347D3}" type="datetimeFigureOut">
              <a:rPr lang="vi-VN" smtClean="0"/>
              <a:t>28/01/2025</a:t>
            </a:fld>
            <a:endParaRPr lang="vi-VN"/>
          </a:p>
        </p:txBody>
      </p:sp>
      <p:sp>
        <p:nvSpPr>
          <p:cNvPr id="5" name="Footer Placeholder 4">
            <a:extLst>
              <a:ext uri="{FF2B5EF4-FFF2-40B4-BE49-F238E27FC236}">
                <a16:creationId xmlns:a16="http://schemas.microsoft.com/office/drawing/2014/main" id="{0D678D9F-170D-4957-A675-43643AA0FE9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90362F8-CEC6-4754-97C2-A10262CAFFFA}"/>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609468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9456-B59D-4CA2-B750-A1FC4A84A3C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0DC514D-23D4-47FF-9605-475A070E4E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7F19BF7-9EEC-4B38-8FB0-0035794C4B0E}"/>
              </a:ext>
            </a:extLst>
          </p:cNvPr>
          <p:cNvSpPr>
            <a:spLocks noGrp="1"/>
          </p:cNvSpPr>
          <p:nvPr>
            <p:ph type="dt" sz="half" idx="10"/>
          </p:nvPr>
        </p:nvSpPr>
        <p:spPr/>
        <p:txBody>
          <a:bodyPr/>
          <a:lstStyle/>
          <a:p>
            <a:fld id="{0AE96277-C8D2-485C-9435-0B7E3CB347D3}" type="datetimeFigureOut">
              <a:rPr lang="vi-VN" smtClean="0"/>
              <a:t>28/01/2025</a:t>
            </a:fld>
            <a:endParaRPr lang="vi-VN"/>
          </a:p>
        </p:txBody>
      </p:sp>
      <p:sp>
        <p:nvSpPr>
          <p:cNvPr id="5" name="Footer Placeholder 4">
            <a:extLst>
              <a:ext uri="{FF2B5EF4-FFF2-40B4-BE49-F238E27FC236}">
                <a16:creationId xmlns:a16="http://schemas.microsoft.com/office/drawing/2014/main" id="{C348AA9F-3789-4609-9DD1-390CB46DBC4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5E580BB-8DC3-44EC-A1D8-8CBD48DB4345}"/>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872012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8638-CF62-432B-825F-ED352859E186}"/>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EB4EC24-E3EB-4907-8514-1FECD3E77819}"/>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DCA1A8-F4D2-4297-9481-73EBEBC6F7F1}"/>
              </a:ext>
            </a:extLst>
          </p:cNvPr>
          <p:cNvSpPr>
            <a:spLocks noGrp="1"/>
          </p:cNvSpPr>
          <p:nvPr>
            <p:ph type="dt" sz="half" idx="10"/>
          </p:nvPr>
        </p:nvSpPr>
        <p:spPr/>
        <p:txBody>
          <a:bodyPr/>
          <a:lstStyle/>
          <a:p>
            <a:fld id="{0AE96277-C8D2-485C-9435-0B7E3CB347D3}" type="datetimeFigureOut">
              <a:rPr lang="vi-VN" smtClean="0"/>
              <a:t>28/01/2025</a:t>
            </a:fld>
            <a:endParaRPr lang="vi-VN"/>
          </a:p>
        </p:txBody>
      </p:sp>
      <p:sp>
        <p:nvSpPr>
          <p:cNvPr id="5" name="Footer Placeholder 4">
            <a:extLst>
              <a:ext uri="{FF2B5EF4-FFF2-40B4-BE49-F238E27FC236}">
                <a16:creationId xmlns:a16="http://schemas.microsoft.com/office/drawing/2014/main" id="{EC1113EA-3C50-4351-A570-309F565D97B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0E59D14-BFC3-456D-9741-154BF9D841A5}"/>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2183560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3C35-7ED7-4F8F-8C3D-B78B8973783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893EC59-5822-4688-B22A-054E4D66C7C3}"/>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30A5C39-E055-46E2-8480-4EFC404F440E}"/>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8B8E96A-40DD-4E23-B8C3-AA6ADC1C532A}"/>
              </a:ext>
            </a:extLst>
          </p:cNvPr>
          <p:cNvSpPr>
            <a:spLocks noGrp="1"/>
          </p:cNvSpPr>
          <p:nvPr>
            <p:ph type="dt" sz="half" idx="10"/>
          </p:nvPr>
        </p:nvSpPr>
        <p:spPr/>
        <p:txBody>
          <a:bodyPr/>
          <a:lstStyle/>
          <a:p>
            <a:fld id="{0AE96277-C8D2-485C-9435-0B7E3CB347D3}" type="datetimeFigureOut">
              <a:rPr lang="vi-VN" smtClean="0"/>
              <a:t>28/01/2025</a:t>
            </a:fld>
            <a:endParaRPr lang="vi-VN"/>
          </a:p>
        </p:txBody>
      </p:sp>
      <p:sp>
        <p:nvSpPr>
          <p:cNvPr id="6" name="Footer Placeholder 5">
            <a:extLst>
              <a:ext uri="{FF2B5EF4-FFF2-40B4-BE49-F238E27FC236}">
                <a16:creationId xmlns:a16="http://schemas.microsoft.com/office/drawing/2014/main" id="{9918578C-EFF7-49B2-A223-318105094CE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3D1AF94-F4DB-47BE-B37C-04E1D8F4FDD7}"/>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4266744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86639-F949-450B-9396-D912974AFA83}"/>
              </a:ext>
            </a:extLst>
          </p:cNvPr>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D1F49F0-492A-4295-9DBB-D6818EB85EAC}"/>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BD0F302D-762C-4372-8EFC-012F0EFE76D4}"/>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E521145-FE5D-4CB7-870E-42FF5A8E1B4D}"/>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486D90B0-C9C6-4191-8077-9AC7B6FB51B3}"/>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412A0606-ADF9-4339-83B2-DDFD83474264}"/>
              </a:ext>
            </a:extLst>
          </p:cNvPr>
          <p:cNvSpPr>
            <a:spLocks noGrp="1"/>
          </p:cNvSpPr>
          <p:nvPr>
            <p:ph type="dt" sz="half" idx="10"/>
          </p:nvPr>
        </p:nvSpPr>
        <p:spPr/>
        <p:txBody>
          <a:bodyPr/>
          <a:lstStyle/>
          <a:p>
            <a:fld id="{0AE96277-C8D2-485C-9435-0B7E3CB347D3}" type="datetimeFigureOut">
              <a:rPr lang="vi-VN" smtClean="0"/>
              <a:t>28/01/2025</a:t>
            </a:fld>
            <a:endParaRPr lang="vi-VN"/>
          </a:p>
        </p:txBody>
      </p:sp>
      <p:sp>
        <p:nvSpPr>
          <p:cNvPr id="8" name="Footer Placeholder 7">
            <a:extLst>
              <a:ext uri="{FF2B5EF4-FFF2-40B4-BE49-F238E27FC236}">
                <a16:creationId xmlns:a16="http://schemas.microsoft.com/office/drawing/2014/main" id="{2A84A33B-FE31-47AD-AB21-9507436190E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7053EF5-DE77-4D2C-AC61-2A72BF752D6C}"/>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1277270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1870F-EA2E-4478-B65A-D938236AD46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824920B-D59D-4D28-B241-FE82F5C0B146}"/>
              </a:ext>
            </a:extLst>
          </p:cNvPr>
          <p:cNvSpPr>
            <a:spLocks noGrp="1"/>
          </p:cNvSpPr>
          <p:nvPr>
            <p:ph type="dt" sz="half" idx="10"/>
          </p:nvPr>
        </p:nvSpPr>
        <p:spPr/>
        <p:txBody>
          <a:bodyPr/>
          <a:lstStyle/>
          <a:p>
            <a:fld id="{0AE96277-C8D2-485C-9435-0B7E3CB347D3}" type="datetimeFigureOut">
              <a:rPr lang="vi-VN" smtClean="0"/>
              <a:t>28/01/2025</a:t>
            </a:fld>
            <a:endParaRPr lang="vi-VN"/>
          </a:p>
        </p:txBody>
      </p:sp>
      <p:sp>
        <p:nvSpPr>
          <p:cNvPr id="4" name="Footer Placeholder 3">
            <a:extLst>
              <a:ext uri="{FF2B5EF4-FFF2-40B4-BE49-F238E27FC236}">
                <a16:creationId xmlns:a16="http://schemas.microsoft.com/office/drawing/2014/main" id="{8EB0FC60-6010-4BD8-8D81-93107966337F}"/>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937A9DB-1CD1-4518-A764-CCA1674FB2F1}"/>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2871494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7AF32C-FDBD-453E-ABB9-19FCB5719964}"/>
              </a:ext>
            </a:extLst>
          </p:cNvPr>
          <p:cNvSpPr>
            <a:spLocks noGrp="1"/>
          </p:cNvSpPr>
          <p:nvPr>
            <p:ph type="dt" sz="half" idx="10"/>
          </p:nvPr>
        </p:nvSpPr>
        <p:spPr/>
        <p:txBody>
          <a:bodyPr/>
          <a:lstStyle/>
          <a:p>
            <a:fld id="{0AE96277-C8D2-485C-9435-0B7E3CB347D3}" type="datetimeFigureOut">
              <a:rPr lang="vi-VN" smtClean="0"/>
              <a:t>28/01/2025</a:t>
            </a:fld>
            <a:endParaRPr lang="vi-VN"/>
          </a:p>
        </p:txBody>
      </p:sp>
      <p:sp>
        <p:nvSpPr>
          <p:cNvPr id="3" name="Footer Placeholder 2">
            <a:extLst>
              <a:ext uri="{FF2B5EF4-FFF2-40B4-BE49-F238E27FC236}">
                <a16:creationId xmlns:a16="http://schemas.microsoft.com/office/drawing/2014/main" id="{06FAD095-604D-4E23-918B-651F54B4DE9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CD6808D-BCD3-4441-A5E8-B8C9876CAB49}"/>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386045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0EAAF-A8EB-4879-8369-CF28925BF13B}"/>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53B07E0-9E96-46B0-A8AE-478CAF16F96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79B51CC-743D-4112-A67A-5A2DA57C021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90104FD-C2C2-4914-BBCC-2A942666DDA6}"/>
              </a:ext>
            </a:extLst>
          </p:cNvPr>
          <p:cNvSpPr>
            <a:spLocks noGrp="1"/>
          </p:cNvSpPr>
          <p:nvPr>
            <p:ph type="dt" sz="half" idx="10"/>
          </p:nvPr>
        </p:nvSpPr>
        <p:spPr/>
        <p:txBody>
          <a:bodyPr/>
          <a:lstStyle/>
          <a:p>
            <a:fld id="{0AE96277-C8D2-485C-9435-0B7E3CB347D3}" type="datetimeFigureOut">
              <a:rPr lang="vi-VN" smtClean="0"/>
              <a:t>28/01/2025</a:t>
            </a:fld>
            <a:endParaRPr lang="vi-VN"/>
          </a:p>
        </p:txBody>
      </p:sp>
      <p:sp>
        <p:nvSpPr>
          <p:cNvPr id="6" name="Footer Placeholder 5">
            <a:extLst>
              <a:ext uri="{FF2B5EF4-FFF2-40B4-BE49-F238E27FC236}">
                <a16:creationId xmlns:a16="http://schemas.microsoft.com/office/drawing/2014/main" id="{3827CB61-F586-4CD7-9900-672DC9B7134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5D80E00-94DD-4C96-982E-910FF5F50E1F}"/>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140808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1AD59-E229-4EDF-8A97-58FAEC0D7E1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EFDD284-D209-401E-B66A-CAFD5F68A940}"/>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a:extLst>
              <a:ext uri="{FF2B5EF4-FFF2-40B4-BE49-F238E27FC236}">
                <a16:creationId xmlns:a16="http://schemas.microsoft.com/office/drawing/2014/main" id="{D07DE84C-E473-40AD-B80D-4F67E25FBEF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874F2B8-A620-49E9-B1CA-82D726411D14}"/>
              </a:ext>
            </a:extLst>
          </p:cNvPr>
          <p:cNvSpPr>
            <a:spLocks noGrp="1"/>
          </p:cNvSpPr>
          <p:nvPr>
            <p:ph type="dt" sz="half" idx="10"/>
          </p:nvPr>
        </p:nvSpPr>
        <p:spPr/>
        <p:txBody>
          <a:bodyPr/>
          <a:lstStyle/>
          <a:p>
            <a:fld id="{0AE96277-C8D2-485C-9435-0B7E3CB347D3}" type="datetimeFigureOut">
              <a:rPr lang="vi-VN" smtClean="0"/>
              <a:t>28/01/2025</a:t>
            </a:fld>
            <a:endParaRPr lang="vi-VN"/>
          </a:p>
        </p:txBody>
      </p:sp>
      <p:sp>
        <p:nvSpPr>
          <p:cNvPr id="6" name="Footer Placeholder 5">
            <a:extLst>
              <a:ext uri="{FF2B5EF4-FFF2-40B4-BE49-F238E27FC236}">
                <a16:creationId xmlns:a16="http://schemas.microsoft.com/office/drawing/2014/main" id="{8EF8CE71-0E8A-404D-9FD7-7F7653329CA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6DD6EBD-4A3D-42D2-967C-99304EDB63E8}"/>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888793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73B7-39CA-49B9-8BAA-9C9BFD4FD4C0}"/>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0EB2103-1D85-4943-A5AA-7CB2E89D4B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DE0C43A-1215-45AF-8800-3427219DF817}"/>
              </a:ext>
            </a:extLst>
          </p:cNvPr>
          <p:cNvSpPr>
            <a:spLocks noGrp="1"/>
          </p:cNvSpPr>
          <p:nvPr>
            <p:ph type="dt" sz="half" idx="10"/>
          </p:nvPr>
        </p:nvSpPr>
        <p:spPr/>
        <p:txBody>
          <a:bodyPr/>
          <a:lstStyle/>
          <a:p>
            <a:fld id="{0AE96277-C8D2-485C-9435-0B7E3CB347D3}" type="datetimeFigureOut">
              <a:rPr lang="vi-VN" smtClean="0"/>
              <a:t>28/01/2025</a:t>
            </a:fld>
            <a:endParaRPr lang="vi-VN"/>
          </a:p>
        </p:txBody>
      </p:sp>
      <p:sp>
        <p:nvSpPr>
          <p:cNvPr id="5" name="Footer Placeholder 4">
            <a:extLst>
              <a:ext uri="{FF2B5EF4-FFF2-40B4-BE49-F238E27FC236}">
                <a16:creationId xmlns:a16="http://schemas.microsoft.com/office/drawing/2014/main" id="{61C3A1FD-6C76-4B55-9E3D-28A6B6594D7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C4D4B9D-075B-43C8-8716-740FB39380AA}"/>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1509341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CC4699-4F81-40FA-A66E-6EB2A6BFC4CD}"/>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00F1FC0-0E84-47B2-A96E-0FB37AD84DE3}"/>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E093180-77CE-4059-8FBB-C2AB90C8D763}"/>
              </a:ext>
            </a:extLst>
          </p:cNvPr>
          <p:cNvSpPr>
            <a:spLocks noGrp="1"/>
          </p:cNvSpPr>
          <p:nvPr>
            <p:ph type="dt" sz="half" idx="10"/>
          </p:nvPr>
        </p:nvSpPr>
        <p:spPr/>
        <p:txBody>
          <a:bodyPr/>
          <a:lstStyle/>
          <a:p>
            <a:fld id="{0AE96277-C8D2-485C-9435-0B7E3CB347D3}" type="datetimeFigureOut">
              <a:rPr lang="vi-VN" smtClean="0"/>
              <a:t>28/01/2025</a:t>
            </a:fld>
            <a:endParaRPr lang="vi-VN"/>
          </a:p>
        </p:txBody>
      </p:sp>
      <p:sp>
        <p:nvSpPr>
          <p:cNvPr id="5" name="Footer Placeholder 4">
            <a:extLst>
              <a:ext uri="{FF2B5EF4-FFF2-40B4-BE49-F238E27FC236}">
                <a16:creationId xmlns:a16="http://schemas.microsoft.com/office/drawing/2014/main" id="{77262F00-8DFC-435E-A031-FD3B07B478A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307AA07-3F9D-4777-ABC5-81F328C7FB6A}"/>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148764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0229E-0F6F-8062-F224-67B78DF90E99}"/>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E3715E8C-6FE7-0814-1805-D7AFC477F2B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884BE422-91A2-9123-3E10-8C6E0C611F79}"/>
              </a:ext>
            </a:extLst>
          </p:cNvPr>
          <p:cNvSpPr>
            <a:spLocks noGrp="1"/>
          </p:cNvSpPr>
          <p:nvPr>
            <p:ph type="dt" sz="half" idx="10"/>
          </p:nvPr>
        </p:nvSpPr>
        <p:spPr/>
        <p:txBody>
          <a:bodyPr/>
          <a:lstStyle/>
          <a:p>
            <a:fld id="{01D011D5-6D7B-4B4D-83DA-200A94BAB94A}" type="datetimeFigureOut">
              <a:rPr lang="en-US" smtClean="0"/>
              <a:t>28/01/25</a:t>
            </a:fld>
            <a:endParaRPr lang="en-US"/>
          </a:p>
        </p:txBody>
      </p:sp>
      <p:sp>
        <p:nvSpPr>
          <p:cNvPr id="5" name="Footer Placeholder 4">
            <a:extLst>
              <a:ext uri="{FF2B5EF4-FFF2-40B4-BE49-F238E27FC236}">
                <a16:creationId xmlns:a16="http://schemas.microsoft.com/office/drawing/2014/main" id="{F344E776-A9EC-BCFF-D2E3-F69CD7835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EA223-8517-BDF7-6EDC-B34B712843F3}"/>
              </a:ext>
            </a:extLst>
          </p:cNvPr>
          <p:cNvSpPr>
            <a:spLocks noGrp="1"/>
          </p:cNvSpPr>
          <p:nvPr>
            <p:ph type="sldNum" sz="quarter" idx="12"/>
          </p:nvPr>
        </p:nvSpPr>
        <p:spPr/>
        <p:txBody>
          <a:bodyPr/>
          <a:lstStyle/>
          <a:p>
            <a:fld id="{4FB60A10-0DAE-4ABF-9064-4826584E25B0}" type="slidenum">
              <a:rPr lang="en-US" smtClean="0"/>
              <a:t>‹#›</a:t>
            </a:fld>
            <a:endParaRPr lang="en-US"/>
          </a:p>
        </p:txBody>
      </p:sp>
    </p:spTree>
    <p:extLst>
      <p:ext uri="{BB962C8B-B14F-4D97-AF65-F5344CB8AC3E}">
        <p14:creationId xmlns:p14="http://schemas.microsoft.com/office/powerpoint/2010/main" val="1423835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73B11-3CD5-316C-1741-1D14FFEEC7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195FE8-D855-BB8F-D823-9CC19591EC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A6315D-9C7B-3B72-CBF0-F724AF6BBB4D}"/>
              </a:ext>
            </a:extLst>
          </p:cNvPr>
          <p:cNvSpPr>
            <a:spLocks noGrp="1"/>
          </p:cNvSpPr>
          <p:nvPr>
            <p:ph type="dt" sz="half" idx="10"/>
          </p:nvPr>
        </p:nvSpPr>
        <p:spPr/>
        <p:txBody>
          <a:bodyPr/>
          <a:lstStyle/>
          <a:p>
            <a:fld id="{01D011D5-6D7B-4B4D-83DA-200A94BAB94A}" type="datetimeFigureOut">
              <a:rPr lang="en-US" smtClean="0"/>
              <a:t>28/01/25</a:t>
            </a:fld>
            <a:endParaRPr lang="en-US"/>
          </a:p>
        </p:txBody>
      </p:sp>
      <p:sp>
        <p:nvSpPr>
          <p:cNvPr id="5" name="Footer Placeholder 4">
            <a:extLst>
              <a:ext uri="{FF2B5EF4-FFF2-40B4-BE49-F238E27FC236}">
                <a16:creationId xmlns:a16="http://schemas.microsoft.com/office/drawing/2014/main" id="{3136FE03-42FA-BCB8-1C0B-14F333608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4E9B22-6D93-EFCE-A9C6-E7AE5AF39BD0}"/>
              </a:ext>
            </a:extLst>
          </p:cNvPr>
          <p:cNvSpPr>
            <a:spLocks noGrp="1"/>
          </p:cNvSpPr>
          <p:nvPr>
            <p:ph type="sldNum" sz="quarter" idx="12"/>
          </p:nvPr>
        </p:nvSpPr>
        <p:spPr/>
        <p:txBody>
          <a:bodyPr/>
          <a:lstStyle/>
          <a:p>
            <a:fld id="{4FB60A10-0DAE-4ABF-9064-4826584E25B0}" type="slidenum">
              <a:rPr lang="en-US" smtClean="0"/>
              <a:t>‹#›</a:t>
            </a:fld>
            <a:endParaRPr lang="en-US"/>
          </a:p>
        </p:txBody>
      </p:sp>
    </p:spTree>
    <p:extLst>
      <p:ext uri="{BB962C8B-B14F-4D97-AF65-F5344CB8AC3E}">
        <p14:creationId xmlns:p14="http://schemas.microsoft.com/office/powerpoint/2010/main" val="656175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663C-987A-8FDF-572B-CA5173FB5211}"/>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F5E2473C-0C6C-E169-F01D-91915D5FE4A9}"/>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45EE94-5DE7-1A66-C11C-C385E1832EEC}"/>
              </a:ext>
            </a:extLst>
          </p:cNvPr>
          <p:cNvSpPr>
            <a:spLocks noGrp="1"/>
          </p:cNvSpPr>
          <p:nvPr>
            <p:ph type="dt" sz="half" idx="10"/>
          </p:nvPr>
        </p:nvSpPr>
        <p:spPr/>
        <p:txBody>
          <a:bodyPr/>
          <a:lstStyle/>
          <a:p>
            <a:fld id="{01D011D5-6D7B-4B4D-83DA-200A94BAB94A}" type="datetimeFigureOut">
              <a:rPr lang="en-US" smtClean="0"/>
              <a:t>28/01/25</a:t>
            </a:fld>
            <a:endParaRPr lang="en-US"/>
          </a:p>
        </p:txBody>
      </p:sp>
      <p:sp>
        <p:nvSpPr>
          <p:cNvPr id="5" name="Footer Placeholder 4">
            <a:extLst>
              <a:ext uri="{FF2B5EF4-FFF2-40B4-BE49-F238E27FC236}">
                <a16:creationId xmlns:a16="http://schemas.microsoft.com/office/drawing/2014/main" id="{56AD2528-5583-FB66-6CA9-0E0829F06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ED12D-CAEF-4755-E8DF-E08C65B48231}"/>
              </a:ext>
            </a:extLst>
          </p:cNvPr>
          <p:cNvSpPr>
            <a:spLocks noGrp="1"/>
          </p:cNvSpPr>
          <p:nvPr>
            <p:ph type="sldNum" sz="quarter" idx="12"/>
          </p:nvPr>
        </p:nvSpPr>
        <p:spPr/>
        <p:txBody>
          <a:bodyPr/>
          <a:lstStyle/>
          <a:p>
            <a:fld id="{4FB60A10-0DAE-4ABF-9064-4826584E25B0}" type="slidenum">
              <a:rPr lang="en-US" smtClean="0"/>
              <a:t>‹#›</a:t>
            </a:fld>
            <a:endParaRPr lang="en-US"/>
          </a:p>
        </p:txBody>
      </p:sp>
    </p:spTree>
    <p:extLst>
      <p:ext uri="{BB962C8B-B14F-4D97-AF65-F5344CB8AC3E}">
        <p14:creationId xmlns:p14="http://schemas.microsoft.com/office/powerpoint/2010/main" val="15448560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DC5EC-BAA0-E903-2821-59D611EC81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5ADFB4-C8CB-F551-3B0A-D47DF5C46682}"/>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DAA64B-8C36-0A08-4895-6835B54F08C1}"/>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1842D8-DF46-E6C0-8067-470AE3B49CF1}"/>
              </a:ext>
            </a:extLst>
          </p:cNvPr>
          <p:cNvSpPr>
            <a:spLocks noGrp="1"/>
          </p:cNvSpPr>
          <p:nvPr>
            <p:ph type="dt" sz="half" idx="10"/>
          </p:nvPr>
        </p:nvSpPr>
        <p:spPr/>
        <p:txBody>
          <a:bodyPr/>
          <a:lstStyle/>
          <a:p>
            <a:fld id="{01D011D5-6D7B-4B4D-83DA-200A94BAB94A}" type="datetimeFigureOut">
              <a:rPr lang="en-US" smtClean="0"/>
              <a:t>28/01/25</a:t>
            </a:fld>
            <a:endParaRPr lang="en-US"/>
          </a:p>
        </p:txBody>
      </p:sp>
      <p:sp>
        <p:nvSpPr>
          <p:cNvPr id="6" name="Footer Placeholder 5">
            <a:extLst>
              <a:ext uri="{FF2B5EF4-FFF2-40B4-BE49-F238E27FC236}">
                <a16:creationId xmlns:a16="http://schemas.microsoft.com/office/drawing/2014/main" id="{B1810173-E851-F5BA-6498-1BBBF3C60A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705AD5-D420-1C49-A10B-A405D26E0925}"/>
              </a:ext>
            </a:extLst>
          </p:cNvPr>
          <p:cNvSpPr>
            <a:spLocks noGrp="1"/>
          </p:cNvSpPr>
          <p:nvPr>
            <p:ph type="sldNum" sz="quarter" idx="12"/>
          </p:nvPr>
        </p:nvSpPr>
        <p:spPr/>
        <p:txBody>
          <a:bodyPr/>
          <a:lstStyle/>
          <a:p>
            <a:fld id="{4FB60A10-0DAE-4ABF-9064-4826584E25B0}" type="slidenum">
              <a:rPr lang="en-US" smtClean="0"/>
              <a:t>‹#›</a:t>
            </a:fld>
            <a:endParaRPr lang="en-US"/>
          </a:p>
        </p:txBody>
      </p:sp>
    </p:spTree>
    <p:extLst>
      <p:ext uri="{BB962C8B-B14F-4D97-AF65-F5344CB8AC3E}">
        <p14:creationId xmlns:p14="http://schemas.microsoft.com/office/powerpoint/2010/main" val="1011700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C3990-E9AD-CAAF-EA62-B09284BF8F0C}"/>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FAA7EE-5BCA-1F95-F62A-5E5A00E03186}"/>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90040E84-3BAE-912E-F41A-009E30500510}"/>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988F5A-BC92-933D-B0B7-C688489853C3}"/>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E72CBDB5-4044-18FE-E950-097AE542A587}"/>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7FA702-2FA9-F3BC-4524-A18C0E14C332}"/>
              </a:ext>
            </a:extLst>
          </p:cNvPr>
          <p:cNvSpPr>
            <a:spLocks noGrp="1"/>
          </p:cNvSpPr>
          <p:nvPr>
            <p:ph type="dt" sz="half" idx="10"/>
          </p:nvPr>
        </p:nvSpPr>
        <p:spPr/>
        <p:txBody>
          <a:bodyPr/>
          <a:lstStyle/>
          <a:p>
            <a:fld id="{01D011D5-6D7B-4B4D-83DA-200A94BAB94A}" type="datetimeFigureOut">
              <a:rPr lang="en-US" smtClean="0"/>
              <a:t>28/01/25</a:t>
            </a:fld>
            <a:endParaRPr lang="en-US"/>
          </a:p>
        </p:txBody>
      </p:sp>
      <p:sp>
        <p:nvSpPr>
          <p:cNvPr id="8" name="Footer Placeholder 7">
            <a:extLst>
              <a:ext uri="{FF2B5EF4-FFF2-40B4-BE49-F238E27FC236}">
                <a16:creationId xmlns:a16="http://schemas.microsoft.com/office/drawing/2014/main" id="{7587D041-C6D6-3713-AAA7-2090B3222A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F0BEC7-B958-59DD-3EFC-2256176912E2}"/>
              </a:ext>
            </a:extLst>
          </p:cNvPr>
          <p:cNvSpPr>
            <a:spLocks noGrp="1"/>
          </p:cNvSpPr>
          <p:nvPr>
            <p:ph type="sldNum" sz="quarter" idx="12"/>
          </p:nvPr>
        </p:nvSpPr>
        <p:spPr/>
        <p:txBody>
          <a:bodyPr/>
          <a:lstStyle/>
          <a:p>
            <a:fld id="{4FB60A10-0DAE-4ABF-9064-4826584E25B0}" type="slidenum">
              <a:rPr lang="en-US" smtClean="0"/>
              <a:t>‹#›</a:t>
            </a:fld>
            <a:endParaRPr lang="en-US"/>
          </a:p>
        </p:txBody>
      </p:sp>
    </p:spTree>
    <p:extLst>
      <p:ext uri="{BB962C8B-B14F-4D97-AF65-F5344CB8AC3E}">
        <p14:creationId xmlns:p14="http://schemas.microsoft.com/office/powerpoint/2010/main" val="40854458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1989-B7C1-91D1-CBF2-6CA67D2314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4BC847-DFAC-9103-9D10-66E130BBDA9C}"/>
              </a:ext>
            </a:extLst>
          </p:cNvPr>
          <p:cNvSpPr>
            <a:spLocks noGrp="1"/>
          </p:cNvSpPr>
          <p:nvPr>
            <p:ph type="dt" sz="half" idx="10"/>
          </p:nvPr>
        </p:nvSpPr>
        <p:spPr/>
        <p:txBody>
          <a:bodyPr/>
          <a:lstStyle/>
          <a:p>
            <a:fld id="{01D011D5-6D7B-4B4D-83DA-200A94BAB94A}" type="datetimeFigureOut">
              <a:rPr lang="en-US" smtClean="0"/>
              <a:t>28/01/25</a:t>
            </a:fld>
            <a:endParaRPr lang="en-US"/>
          </a:p>
        </p:txBody>
      </p:sp>
      <p:sp>
        <p:nvSpPr>
          <p:cNvPr id="4" name="Footer Placeholder 3">
            <a:extLst>
              <a:ext uri="{FF2B5EF4-FFF2-40B4-BE49-F238E27FC236}">
                <a16:creationId xmlns:a16="http://schemas.microsoft.com/office/drawing/2014/main" id="{0E70F4E0-DBEF-3831-C50D-CD99D3FE5B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3978CE-2A0F-198B-2D37-B326F96844B5}"/>
              </a:ext>
            </a:extLst>
          </p:cNvPr>
          <p:cNvSpPr>
            <a:spLocks noGrp="1"/>
          </p:cNvSpPr>
          <p:nvPr>
            <p:ph type="sldNum" sz="quarter" idx="12"/>
          </p:nvPr>
        </p:nvSpPr>
        <p:spPr/>
        <p:txBody>
          <a:bodyPr/>
          <a:lstStyle/>
          <a:p>
            <a:fld id="{4FB60A10-0DAE-4ABF-9064-4826584E25B0}" type="slidenum">
              <a:rPr lang="en-US" smtClean="0"/>
              <a:t>‹#›</a:t>
            </a:fld>
            <a:endParaRPr lang="en-US"/>
          </a:p>
        </p:txBody>
      </p:sp>
    </p:spTree>
    <p:extLst>
      <p:ext uri="{BB962C8B-B14F-4D97-AF65-F5344CB8AC3E}">
        <p14:creationId xmlns:p14="http://schemas.microsoft.com/office/powerpoint/2010/main" val="132549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28/01/25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BEB6F4-A315-EF70-ACCC-2C2D0204B727}"/>
              </a:ext>
            </a:extLst>
          </p:cNvPr>
          <p:cNvSpPr>
            <a:spLocks noGrp="1"/>
          </p:cNvSpPr>
          <p:nvPr>
            <p:ph type="dt" sz="half" idx="10"/>
          </p:nvPr>
        </p:nvSpPr>
        <p:spPr/>
        <p:txBody>
          <a:bodyPr/>
          <a:lstStyle/>
          <a:p>
            <a:fld id="{01D011D5-6D7B-4B4D-83DA-200A94BAB94A}" type="datetimeFigureOut">
              <a:rPr lang="en-US" smtClean="0"/>
              <a:t>28/01/25</a:t>
            </a:fld>
            <a:endParaRPr lang="en-US"/>
          </a:p>
        </p:txBody>
      </p:sp>
      <p:sp>
        <p:nvSpPr>
          <p:cNvPr id="3" name="Footer Placeholder 2">
            <a:extLst>
              <a:ext uri="{FF2B5EF4-FFF2-40B4-BE49-F238E27FC236}">
                <a16:creationId xmlns:a16="http://schemas.microsoft.com/office/drawing/2014/main" id="{42751B6D-4004-6060-3027-4FCAD192CA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DFFA4A-B5DB-55A6-DDAA-D3C78DC3957C}"/>
              </a:ext>
            </a:extLst>
          </p:cNvPr>
          <p:cNvSpPr>
            <a:spLocks noGrp="1"/>
          </p:cNvSpPr>
          <p:nvPr>
            <p:ph type="sldNum" sz="quarter" idx="12"/>
          </p:nvPr>
        </p:nvSpPr>
        <p:spPr/>
        <p:txBody>
          <a:bodyPr/>
          <a:lstStyle/>
          <a:p>
            <a:fld id="{4FB60A10-0DAE-4ABF-9064-4826584E25B0}" type="slidenum">
              <a:rPr lang="en-US" smtClean="0"/>
              <a:t>‹#›</a:t>
            </a:fld>
            <a:endParaRPr lang="en-US"/>
          </a:p>
        </p:txBody>
      </p:sp>
    </p:spTree>
    <p:extLst>
      <p:ext uri="{BB962C8B-B14F-4D97-AF65-F5344CB8AC3E}">
        <p14:creationId xmlns:p14="http://schemas.microsoft.com/office/powerpoint/2010/main" val="1805994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E821-1EB1-481F-31C2-B101E5367691}"/>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DA97686E-BEA6-8FE3-B9D5-9599ABC9055A}"/>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1F7B83-9A5D-E02B-A10A-E43470A7E93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AABD959-FCA3-F45C-8A29-8A85F1BBC680}"/>
              </a:ext>
            </a:extLst>
          </p:cNvPr>
          <p:cNvSpPr>
            <a:spLocks noGrp="1"/>
          </p:cNvSpPr>
          <p:nvPr>
            <p:ph type="dt" sz="half" idx="10"/>
          </p:nvPr>
        </p:nvSpPr>
        <p:spPr/>
        <p:txBody>
          <a:bodyPr/>
          <a:lstStyle/>
          <a:p>
            <a:fld id="{01D011D5-6D7B-4B4D-83DA-200A94BAB94A}" type="datetimeFigureOut">
              <a:rPr lang="en-US" smtClean="0"/>
              <a:t>28/01/25</a:t>
            </a:fld>
            <a:endParaRPr lang="en-US"/>
          </a:p>
        </p:txBody>
      </p:sp>
      <p:sp>
        <p:nvSpPr>
          <p:cNvPr id="6" name="Footer Placeholder 5">
            <a:extLst>
              <a:ext uri="{FF2B5EF4-FFF2-40B4-BE49-F238E27FC236}">
                <a16:creationId xmlns:a16="http://schemas.microsoft.com/office/drawing/2014/main" id="{EE80C08C-437F-A329-D1BD-1516C2013D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E895C-932F-A05C-9E20-92E740B6496D}"/>
              </a:ext>
            </a:extLst>
          </p:cNvPr>
          <p:cNvSpPr>
            <a:spLocks noGrp="1"/>
          </p:cNvSpPr>
          <p:nvPr>
            <p:ph type="sldNum" sz="quarter" idx="12"/>
          </p:nvPr>
        </p:nvSpPr>
        <p:spPr/>
        <p:txBody>
          <a:bodyPr/>
          <a:lstStyle/>
          <a:p>
            <a:fld id="{4FB60A10-0DAE-4ABF-9064-4826584E25B0}" type="slidenum">
              <a:rPr lang="en-US" smtClean="0"/>
              <a:t>‹#›</a:t>
            </a:fld>
            <a:endParaRPr lang="en-US"/>
          </a:p>
        </p:txBody>
      </p:sp>
    </p:spTree>
    <p:extLst>
      <p:ext uri="{BB962C8B-B14F-4D97-AF65-F5344CB8AC3E}">
        <p14:creationId xmlns:p14="http://schemas.microsoft.com/office/powerpoint/2010/main" val="397912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4EB70-03E6-4875-37BA-2B498329EE48}"/>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C29B7F3F-A07E-A4B7-5682-363E96A02A0C}"/>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6F7AC494-2A13-975A-0188-2ACE4E83A4D4}"/>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9EDCC66-D939-564D-B68D-1A730EE385C6}"/>
              </a:ext>
            </a:extLst>
          </p:cNvPr>
          <p:cNvSpPr>
            <a:spLocks noGrp="1"/>
          </p:cNvSpPr>
          <p:nvPr>
            <p:ph type="dt" sz="half" idx="10"/>
          </p:nvPr>
        </p:nvSpPr>
        <p:spPr/>
        <p:txBody>
          <a:bodyPr/>
          <a:lstStyle/>
          <a:p>
            <a:fld id="{01D011D5-6D7B-4B4D-83DA-200A94BAB94A}" type="datetimeFigureOut">
              <a:rPr lang="en-US" smtClean="0"/>
              <a:t>28/01/25</a:t>
            </a:fld>
            <a:endParaRPr lang="en-US"/>
          </a:p>
        </p:txBody>
      </p:sp>
      <p:sp>
        <p:nvSpPr>
          <p:cNvPr id="6" name="Footer Placeholder 5">
            <a:extLst>
              <a:ext uri="{FF2B5EF4-FFF2-40B4-BE49-F238E27FC236}">
                <a16:creationId xmlns:a16="http://schemas.microsoft.com/office/drawing/2014/main" id="{58688606-1A31-4B3F-4909-DF8F33362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501A0-C8EC-4CC2-7A9A-8CC056217597}"/>
              </a:ext>
            </a:extLst>
          </p:cNvPr>
          <p:cNvSpPr>
            <a:spLocks noGrp="1"/>
          </p:cNvSpPr>
          <p:nvPr>
            <p:ph type="sldNum" sz="quarter" idx="12"/>
          </p:nvPr>
        </p:nvSpPr>
        <p:spPr/>
        <p:txBody>
          <a:bodyPr/>
          <a:lstStyle/>
          <a:p>
            <a:fld id="{4FB60A10-0DAE-4ABF-9064-4826584E25B0}" type="slidenum">
              <a:rPr lang="en-US" smtClean="0"/>
              <a:t>‹#›</a:t>
            </a:fld>
            <a:endParaRPr lang="en-US"/>
          </a:p>
        </p:txBody>
      </p:sp>
    </p:spTree>
    <p:extLst>
      <p:ext uri="{BB962C8B-B14F-4D97-AF65-F5344CB8AC3E}">
        <p14:creationId xmlns:p14="http://schemas.microsoft.com/office/powerpoint/2010/main" val="13804065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5CD3A-EFC3-1844-BE73-4CBC9707DC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2650B9-D1C8-7C4D-8A27-519AA51CE2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3E0D2-6CE9-8E91-967D-7769ABEB7B87}"/>
              </a:ext>
            </a:extLst>
          </p:cNvPr>
          <p:cNvSpPr>
            <a:spLocks noGrp="1"/>
          </p:cNvSpPr>
          <p:nvPr>
            <p:ph type="dt" sz="half" idx="10"/>
          </p:nvPr>
        </p:nvSpPr>
        <p:spPr/>
        <p:txBody>
          <a:bodyPr/>
          <a:lstStyle/>
          <a:p>
            <a:fld id="{01D011D5-6D7B-4B4D-83DA-200A94BAB94A}" type="datetimeFigureOut">
              <a:rPr lang="en-US" smtClean="0"/>
              <a:t>28/01/25</a:t>
            </a:fld>
            <a:endParaRPr lang="en-US"/>
          </a:p>
        </p:txBody>
      </p:sp>
      <p:sp>
        <p:nvSpPr>
          <p:cNvPr id="5" name="Footer Placeholder 4">
            <a:extLst>
              <a:ext uri="{FF2B5EF4-FFF2-40B4-BE49-F238E27FC236}">
                <a16:creationId xmlns:a16="http://schemas.microsoft.com/office/drawing/2014/main" id="{7D9E838D-E760-5CBD-A34E-68F38A11B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B86AB-EC11-D4AA-2565-FEF7E739FAB3}"/>
              </a:ext>
            </a:extLst>
          </p:cNvPr>
          <p:cNvSpPr>
            <a:spLocks noGrp="1"/>
          </p:cNvSpPr>
          <p:nvPr>
            <p:ph type="sldNum" sz="quarter" idx="12"/>
          </p:nvPr>
        </p:nvSpPr>
        <p:spPr/>
        <p:txBody>
          <a:bodyPr/>
          <a:lstStyle/>
          <a:p>
            <a:fld id="{4FB60A10-0DAE-4ABF-9064-4826584E25B0}" type="slidenum">
              <a:rPr lang="en-US" smtClean="0"/>
              <a:t>‹#›</a:t>
            </a:fld>
            <a:endParaRPr lang="en-US"/>
          </a:p>
        </p:txBody>
      </p:sp>
    </p:spTree>
    <p:extLst>
      <p:ext uri="{BB962C8B-B14F-4D97-AF65-F5344CB8AC3E}">
        <p14:creationId xmlns:p14="http://schemas.microsoft.com/office/powerpoint/2010/main" val="28764307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2FA065-9C68-1E95-4967-2923E2B51273}"/>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35256C-86EA-6FE3-D961-1BFF535CD82F}"/>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087E4-8B1F-5BFF-4DDE-B73B91B98732}"/>
              </a:ext>
            </a:extLst>
          </p:cNvPr>
          <p:cNvSpPr>
            <a:spLocks noGrp="1"/>
          </p:cNvSpPr>
          <p:nvPr>
            <p:ph type="dt" sz="half" idx="10"/>
          </p:nvPr>
        </p:nvSpPr>
        <p:spPr/>
        <p:txBody>
          <a:bodyPr/>
          <a:lstStyle/>
          <a:p>
            <a:fld id="{01D011D5-6D7B-4B4D-83DA-200A94BAB94A}" type="datetimeFigureOut">
              <a:rPr lang="en-US" smtClean="0"/>
              <a:t>28/01/25</a:t>
            </a:fld>
            <a:endParaRPr lang="en-US"/>
          </a:p>
        </p:txBody>
      </p:sp>
      <p:sp>
        <p:nvSpPr>
          <p:cNvPr id="5" name="Footer Placeholder 4">
            <a:extLst>
              <a:ext uri="{FF2B5EF4-FFF2-40B4-BE49-F238E27FC236}">
                <a16:creationId xmlns:a16="http://schemas.microsoft.com/office/drawing/2014/main" id="{349CCEB6-76C6-E044-3171-3424686F4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07CF2-D395-FBB7-FD27-3899B20FD5A2}"/>
              </a:ext>
            </a:extLst>
          </p:cNvPr>
          <p:cNvSpPr>
            <a:spLocks noGrp="1"/>
          </p:cNvSpPr>
          <p:nvPr>
            <p:ph type="sldNum" sz="quarter" idx="12"/>
          </p:nvPr>
        </p:nvSpPr>
        <p:spPr/>
        <p:txBody>
          <a:bodyPr/>
          <a:lstStyle/>
          <a:p>
            <a:fld id="{4FB60A10-0DAE-4ABF-9064-4826584E25B0}" type="slidenum">
              <a:rPr lang="en-US" smtClean="0"/>
              <a:t>‹#›</a:t>
            </a:fld>
            <a:endParaRPr lang="en-US"/>
          </a:p>
        </p:txBody>
      </p:sp>
    </p:spTree>
    <p:extLst>
      <p:ext uri="{BB962C8B-B14F-4D97-AF65-F5344CB8AC3E}">
        <p14:creationId xmlns:p14="http://schemas.microsoft.com/office/powerpoint/2010/main" val="1488443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28/01/25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28/01/25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28/01/25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28/01/25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28/01/25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28/01/25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88"/>
            <a:ext cx="15773400" cy="1988344"/>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257300" y="2738438"/>
            <a:ext cx="15773400" cy="652700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FCB49F5-E295-4CA3-AAB8-6147C82D97E7}" type="datetimeFigureOut">
              <a:rPr lang="zh-CN" altLang="en-US" smtClean="0"/>
              <a:t>2025/1/28</a:t>
            </a:fld>
            <a:endParaRPr lang="zh-CN" altLang="en-US"/>
          </a:p>
        </p:txBody>
      </p:sp>
      <p:sp>
        <p:nvSpPr>
          <p:cNvPr id="5" name="页脚占位符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167483040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B7FD31-8A1A-419D-A7DD-AC245FD018A3}"/>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B936896-76F3-4A39-BC74-91662CF0819D}"/>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612A0D0-32C6-4456-AD98-5E13B0F03593}"/>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0AE96277-C8D2-485C-9435-0B7E3CB347D3}" type="datetimeFigureOut">
              <a:rPr lang="vi-VN" smtClean="0"/>
              <a:t>28/01/2025</a:t>
            </a:fld>
            <a:endParaRPr lang="vi-VN"/>
          </a:p>
        </p:txBody>
      </p:sp>
      <p:sp>
        <p:nvSpPr>
          <p:cNvPr id="5" name="Footer Placeholder 4">
            <a:extLst>
              <a:ext uri="{FF2B5EF4-FFF2-40B4-BE49-F238E27FC236}">
                <a16:creationId xmlns:a16="http://schemas.microsoft.com/office/drawing/2014/main" id="{AD127AA7-058B-400B-BECF-120F6635DA3D}"/>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55EC24AF-5368-4C69-AFB8-19FE8F4826A7}"/>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2F875AE-A977-42D9-AA9F-E328CA96032B}" type="slidenum">
              <a:rPr lang="vi-VN" smtClean="0"/>
              <a:t>‹#›</a:t>
            </a:fld>
            <a:endParaRPr lang="vi-VN"/>
          </a:p>
        </p:txBody>
      </p:sp>
    </p:spTree>
    <p:extLst>
      <p:ext uri="{BB962C8B-B14F-4D97-AF65-F5344CB8AC3E}">
        <p14:creationId xmlns:p14="http://schemas.microsoft.com/office/powerpoint/2010/main" val="407948104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4D1C4F-29B7-9F09-E6DF-937EAC3B0FCD}"/>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26E2AC-66D1-DF42-D017-BF7CF87C7C7A}"/>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338D-B375-D166-BAEB-F775E1EDAA0D}"/>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01D011D5-6D7B-4B4D-83DA-200A94BAB94A}" type="datetimeFigureOut">
              <a:rPr lang="en-US" smtClean="0"/>
              <a:t>28/01/25</a:t>
            </a:fld>
            <a:endParaRPr lang="en-US"/>
          </a:p>
        </p:txBody>
      </p:sp>
      <p:sp>
        <p:nvSpPr>
          <p:cNvPr id="5" name="Footer Placeholder 4">
            <a:extLst>
              <a:ext uri="{FF2B5EF4-FFF2-40B4-BE49-F238E27FC236}">
                <a16:creationId xmlns:a16="http://schemas.microsoft.com/office/drawing/2014/main" id="{6DE46BE8-7140-1991-A01A-3F176C17BD2E}"/>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D8F35A-1C9B-4D84-254A-C44B13B9183F}"/>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4FB60A10-0DAE-4ABF-9064-4826584E25B0}" type="slidenum">
              <a:rPr lang="en-US" smtClean="0"/>
              <a:t>‹#›</a:t>
            </a:fld>
            <a:endParaRPr lang="en-US"/>
          </a:p>
        </p:txBody>
      </p:sp>
    </p:spTree>
    <p:extLst>
      <p:ext uri="{BB962C8B-B14F-4D97-AF65-F5344CB8AC3E}">
        <p14:creationId xmlns:p14="http://schemas.microsoft.com/office/powerpoint/2010/main" val="206462630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3.xml"/><Relationship Id="rId7" Type="http://schemas.microsoft.com/office/2007/relationships/hdphoto" Target="../media/hdphoto1.wdp"/><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7.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56225"/>
          <a:stretch/>
        </p:blipFill>
        <p:spPr>
          <a:xfrm>
            <a:off x="0" y="6284790"/>
            <a:ext cx="18288000" cy="4002212"/>
          </a:xfrm>
          <a:prstGeom prst="rect">
            <a:avLst/>
          </a:pr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t="56845" r="78333"/>
          <a:stretch/>
        </p:blipFill>
        <p:spPr>
          <a:xfrm>
            <a:off x="0" y="3629146"/>
            <a:ext cx="7032172" cy="7003764"/>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l="58928" t="64821" r="20360" b="-295"/>
          <a:stretch/>
        </p:blipFill>
        <p:spPr>
          <a:xfrm>
            <a:off x="14499771" y="7043058"/>
            <a:ext cx="3788230" cy="3243944"/>
          </a:xfrm>
          <a:prstGeom prst="rect">
            <a:avLst/>
          </a:prstGeom>
        </p:spPr>
      </p:pic>
      <p:sp>
        <p:nvSpPr>
          <p:cNvPr id="6" name="Hình chữ nhật 4">
            <a:extLst>
              <a:ext uri="{FF2B5EF4-FFF2-40B4-BE49-F238E27FC236}">
                <a16:creationId xmlns:a16="http://schemas.microsoft.com/office/drawing/2014/main" id="{F941F5F5-8B32-463E-A545-6E83CF51E51F}"/>
              </a:ext>
            </a:extLst>
          </p:cNvPr>
          <p:cNvSpPr/>
          <p:nvPr/>
        </p:nvSpPr>
        <p:spPr>
          <a:xfrm>
            <a:off x="3620578" y="2801026"/>
            <a:ext cx="10014547" cy="101566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a:ln/>
                <a:solidFill>
                  <a:srgbClr val="FF0000"/>
                </a:solidFill>
                <a:effectLst/>
                <a:uLnTx/>
                <a:uFillTx/>
                <a:latin typeface="Times New Roman" panose="02020603050405020304" pitchFamily="18" charset="0"/>
                <a:ea typeface="+mn-ea"/>
                <a:cs typeface="+mn-cs"/>
              </a:rPr>
              <a:t>KHỞI ĐỘNG ĐẦU GIỜ</a:t>
            </a:r>
          </a:p>
        </p:txBody>
      </p:sp>
    </p:spTree>
    <p:extLst>
      <p:ext uri="{BB962C8B-B14F-4D97-AF65-F5344CB8AC3E}">
        <p14:creationId xmlns:p14="http://schemas.microsoft.com/office/powerpoint/2010/main" val="1885979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1000"/>
                                        <p:tgtEl>
                                          <p:spTgt spid="3"/>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750"/>
                                        <p:tgtEl>
                                          <p:spTgt spid="15"/>
                                        </p:tgtEl>
                                      </p:cBhvr>
                                    </p:animEffect>
                                    <p:anim calcmode="lin" valueType="num">
                                      <p:cBhvr>
                                        <p:cTn id="16" dur="750" fill="hold"/>
                                        <p:tgtEl>
                                          <p:spTgt spid="15"/>
                                        </p:tgtEl>
                                        <p:attrNameLst>
                                          <p:attrName>ppt_x</p:attrName>
                                        </p:attrNameLst>
                                      </p:cBhvr>
                                      <p:tavLst>
                                        <p:tav tm="0">
                                          <p:val>
                                            <p:strVal val="#ppt_x"/>
                                          </p:val>
                                        </p:tav>
                                        <p:tav tm="100000">
                                          <p:val>
                                            <p:strVal val="#ppt_x"/>
                                          </p:val>
                                        </p:tav>
                                      </p:tavLst>
                                    </p:anim>
                                    <p:anim calcmode="lin" valueType="num">
                                      <p:cBhvr>
                                        <p:cTn id="17" dur="75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5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arn(inVertical)">
                                      <p:cBhvr>
                                        <p:cTn id="3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ACF9CFF-AB6D-4AB6-9E41-2EE0A7B65B5B}"/>
              </a:ext>
            </a:extLst>
          </p:cNvPr>
          <p:cNvPicPr>
            <a:picLocks noChangeAspect="1"/>
          </p:cNvPicPr>
          <p:nvPr/>
        </p:nvPicPr>
        <p:blipFill>
          <a:blip r:embed="rId4"/>
          <a:stretch>
            <a:fillRect/>
          </a:stretch>
        </p:blipFill>
        <p:spPr>
          <a:xfrm>
            <a:off x="721214" y="5278581"/>
            <a:ext cx="15167193" cy="1785854"/>
          </a:xfrm>
          <a:prstGeom prst="rect">
            <a:avLst/>
          </a:prstGeom>
        </p:spPr>
      </p:pic>
      <p:pic>
        <p:nvPicPr>
          <p:cNvPr id="11" name="Picture 10">
            <a:extLst>
              <a:ext uri="{FF2B5EF4-FFF2-40B4-BE49-F238E27FC236}">
                <a16:creationId xmlns:a16="http://schemas.microsoft.com/office/drawing/2014/main" id="{A0E3DCCB-BAC1-4647-9EBC-51FBDC0BF01F}"/>
              </a:ext>
            </a:extLst>
          </p:cNvPr>
          <p:cNvPicPr>
            <a:picLocks noChangeAspect="1"/>
          </p:cNvPicPr>
          <p:nvPr/>
        </p:nvPicPr>
        <p:blipFill>
          <a:blip r:embed="rId5"/>
          <a:stretch>
            <a:fillRect/>
          </a:stretch>
        </p:blipFill>
        <p:spPr>
          <a:xfrm>
            <a:off x="839001" y="2364524"/>
            <a:ext cx="15167193" cy="2245576"/>
          </a:xfrm>
          <a:prstGeom prst="rect">
            <a:avLst/>
          </a:prstGeom>
        </p:spPr>
      </p:pic>
      <p:sp>
        <p:nvSpPr>
          <p:cNvPr id="6" name="Oval 471">
            <a:extLst>
              <a:ext uri="{FF2B5EF4-FFF2-40B4-BE49-F238E27FC236}">
                <a16:creationId xmlns:a16="http://schemas.microsoft.com/office/drawing/2014/main" id="{60402EC7-8849-48E6-B824-B1A914CE8A59}"/>
              </a:ext>
            </a:extLst>
          </p:cNvPr>
          <p:cNvSpPr>
            <a:spLocks noChangeArrowheads="1"/>
          </p:cNvSpPr>
          <p:nvPr/>
        </p:nvSpPr>
        <p:spPr bwMode="auto">
          <a:xfrm>
            <a:off x="845820" y="222830"/>
            <a:ext cx="815055" cy="982808"/>
          </a:xfrm>
          <a:prstGeom prst="ellipse">
            <a:avLst/>
          </a:pr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pPr defTabSz="1371600">
              <a:defRPr/>
            </a:pPr>
            <a:endParaRPr lang="zh-CN" altLang="en-US" sz="2700">
              <a:solidFill>
                <a:prstClr val="black"/>
              </a:solidFill>
              <a:latin typeface="微软雅黑"/>
              <a:ea typeface="微软雅黑"/>
            </a:endParaRPr>
          </a:p>
        </p:txBody>
      </p:sp>
      <p:sp>
        <p:nvSpPr>
          <p:cNvPr id="7" name="Freeform 478">
            <a:extLst>
              <a:ext uri="{FF2B5EF4-FFF2-40B4-BE49-F238E27FC236}">
                <a16:creationId xmlns:a16="http://schemas.microsoft.com/office/drawing/2014/main" id="{7E2D1668-E9F2-4124-B378-F68AFD2A3412}"/>
              </a:ext>
            </a:extLst>
          </p:cNvPr>
          <p:cNvSpPr>
            <a:spLocks/>
          </p:cNvSpPr>
          <p:nvPr/>
        </p:nvSpPr>
        <p:spPr bwMode="auto">
          <a:xfrm>
            <a:off x="1366748" y="726317"/>
            <a:ext cx="1098554" cy="531683"/>
          </a:xfrm>
          <a:custGeom>
            <a:avLst/>
            <a:gdLst>
              <a:gd name="T0" fmla="*/ 172 w 175"/>
              <a:gd name="T1" fmla="*/ 70 h 70"/>
              <a:gd name="T2" fmla="*/ 136 w 175"/>
              <a:gd name="T3" fmla="*/ 26 h 70"/>
              <a:gd name="T4" fmla="*/ 119 w 175"/>
              <a:gd name="T5" fmla="*/ 30 h 70"/>
              <a:gd name="T6" fmla="*/ 81 w 175"/>
              <a:gd name="T7" fmla="*/ 0 h 70"/>
              <a:gd name="T8" fmla="*/ 46 w 175"/>
              <a:gd name="T9" fmla="*/ 40 h 70"/>
              <a:gd name="T10" fmla="*/ 34 w 175"/>
              <a:gd name="T11" fmla="*/ 38 h 70"/>
              <a:gd name="T12" fmla="*/ 0 w 175"/>
              <a:gd name="T13" fmla="*/ 70 h 70"/>
              <a:gd name="T14" fmla="*/ 172 w 175"/>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70">
                <a:moveTo>
                  <a:pt x="172" y="70"/>
                </a:moveTo>
                <a:cubicBezTo>
                  <a:pt x="175" y="49"/>
                  <a:pt x="163" y="26"/>
                  <a:pt x="136" y="26"/>
                </a:cubicBezTo>
                <a:cubicBezTo>
                  <a:pt x="132" y="26"/>
                  <a:pt x="124" y="27"/>
                  <a:pt x="119" y="30"/>
                </a:cubicBezTo>
                <a:cubicBezTo>
                  <a:pt x="116" y="14"/>
                  <a:pt x="103" y="0"/>
                  <a:pt x="81" y="0"/>
                </a:cubicBezTo>
                <a:cubicBezTo>
                  <a:pt x="60" y="0"/>
                  <a:pt x="45" y="21"/>
                  <a:pt x="46" y="40"/>
                </a:cubicBezTo>
                <a:cubicBezTo>
                  <a:pt x="42" y="39"/>
                  <a:pt x="38" y="38"/>
                  <a:pt x="34" y="38"/>
                </a:cubicBezTo>
                <a:cubicBezTo>
                  <a:pt x="16" y="38"/>
                  <a:pt x="1" y="52"/>
                  <a:pt x="0" y="70"/>
                </a:cubicBezTo>
                <a:lnTo>
                  <a:pt x="172"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pPr defTabSz="1371600">
              <a:defRPr/>
            </a:pPr>
            <a:endParaRPr lang="zh-CN" altLang="en-US" sz="2700">
              <a:solidFill>
                <a:prstClr val="black"/>
              </a:solidFill>
              <a:latin typeface="微软雅黑"/>
              <a:ea typeface="微软雅黑"/>
            </a:endParaRPr>
          </a:p>
        </p:txBody>
      </p:sp>
      <p:sp>
        <p:nvSpPr>
          <p:cNvPr id="8" name="Freeform 479">
            <a:extLst>
              <a:ext uri="{FF2B5EF4-FFF2-40B4-BE49-F238E27FC236}">
                <a16:creationId xmlns:a16="http://schemas.microsoft.com/office/drawing/2014/main" id="{A6800B54-B6F3-4250-9CDE-CCB72A27794B}"/>
              </a:ext>
            </a:extLst>
          </p:cNvPr>
          <p:cNvSpPr>
            <a:spLocks/>
          </p:cNvSpPr>
          <p:nvPr/>
        </p:nvSpPr>
        <p:spPr bwMode="auto">
          <a:xfrm>
            <a:off x="236301" y="500754"/>
            <a:ext cx="783162" cy="527655"/>
          </a:xfrm>
          <a:custGeom>
            <a:avLst/>
            <a:gdLst>
              <a:gd name="T0" fmla="*/ 0 w 125"/>
              <a:gd name="T1" fmla="*/ 70 h 70"/>
              <a:gd name="T2" fmla="*/ 125 w 125"/>
              <a:gd name="T3" fmla="*/ 70 h 70"/>
              <a:gd name="T4" fmla="*/ 124 w 125"/>
              <a:gd name="T5" fmla="*/ 63 h 70"/>
              <a:gd name="T6" fmla="*/ 117 w 125"/>
              <a:gd name="T7" fmla="*/ 52 h 70"/>
              <a:gd name="T8" fmla="*/ 103 w 125"/>
              <a:gd name="T9" fmla="*/ 45 h 70"/>
              <a:gd name="T10" fmla="*/ 80 w 125"/>
              <a:gd name="T11" fmla="*/ 23 h 70"/>
              <a:gd name="T12" fmla="*/ 76 w 125"/>
              <a:gd name="T13" fmla="*/ 24 h 70"/>
              <a:gd name="T14" fmla="*/ 73 w 125"/>
              <a:gd name="T15" fmla="*/ 18 h 70"/>
              <a:gd name="T16" fmla="*/ 31 w 125"/>
              <a:gd name="T17" fmla="*/ 8 h 70"/>
              <a:gd name="T18" fmla="*/ 16 w 125"/>
              <a:gd name="T19" fmla="*/ 50 h 70"/>
              <a:gd name="T20" fmla="*/ 16 w 125"/>
              <a:gd name="T21" fmla="*/ 51 h 70"/>
              <a:gd name="T22" fmla="*/ 0 w 125"/>
              <a:gd name="T2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70">
                <a:moveTo>
                  <a:pt x="0" y="70"/>
                </a:moveTo>
                <a:cubicBezTo>
                  <a:pt x="125" y="70"/>
                  <a:pt x="125" y="70"/>
                  <a:pt x="125" y="70"/>
                </a:cubicBezTo>
                <a:cubicBezTo>
                  <a:pt x="125" y="67"/>
                  <a:pt x="124" y="65"/>
                  <a:pt x="124" y="63"/>
                </a:cubicBezTo>
                <a:cubicBezTo>
                  <a:pt x="123" y="58"/>
                  <a:pt x="120" y="55"/>
                  <a:pt x="117" y="52"/>
                </a:cubicBezTo>
                <a:cubicBezTo>
                  <a:pt x="114" y="48"/>
                  <a:pt x="108" y="45"/>
                  <a:pt x="103" y="45"/>
                </a:cubicBezTo>
                <a:cubicBezTo>
                  <a:pt x="102" y="34"/>
                  <a:pt x="94" y="23"/>
                  <a:pt x="80" y="23"/>
                </a:cubicBezTo>
                <a:cubicBezTo>
                  <a:pt x="79" y="23"/>
                  <a:pt x="77" y="23"/>
                  <a:pt x="76" y="24"/>
                </a:cubicBezTo>
                <a:cubicBezTo>
                  <a:pt x="75" y="22"/>
                  <a:pt x="74" y="20"/>
                  <a:pt x="73" y="18"/>
                </a:cubicBezTo>
                <a:cubicBezTo>
                  <a:pt x="63" y="5"/>
                  <a:pt x="46" y="0"/>
                  <a:pt x="31" y="8"/>
                </a:cubicBezTo>
                <a:cubicBezTo>
                  <a:pt x="17" y="16"/>
                  <a:pt x="12" y="35"/>
                  <a:pt x="16" y="50"/>
                </a:cubicBezTo>
                <a:cubicBezTo>
                  <a:pt x="16" y="50"/>
                  <a:pt x="16" y="50"/>
                  <a:pt x="16" y="51"/>
                </a:cubicBezTo>
                <a:cubicBezTo>
                  <a:pt x="6" y="53"/>
                  <a:pt x="1" y="61"/>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pPr defTabSz="1371600">
              <a:defRPr/>
            </a:pPr>
            <a:endParaRPr lang="zh-CN" altLang="en-US" sz="2700">
              <a:solidFill>
                <a:prstClr val="black"/>
              </a:solidFill>
              <a:latin typeface="微软雅黑"/>
              <a:ea typeface="微软雅黑"/>
            </a:endParaRPr>
          </a:p>
        </p:txBody>
      </p:sp>
      <p:sp>
        <p:nvSpPr>
          <p:cNvPr id="9" name="Hình chữ nhật 13">
            <a:extLst>
              <a:ext uri="{FF2B5EF4-FFF2-40B4-BE49-F238E27FC236}">
                <a16:creationId xmlns:a16="http://schemas.microsoft.com/office/drawing/2014/main" id="{F99DF91D-8CE7-47FD-870D-8961A66A857D}"/>
              </a:ext>
            </a:extLst>
          </p:cNvPr>
          <p:cNvSpPr/>
          <p:nvPr/>
        </p:nvSpPr>
        <p:spPr>
          <a:xfrm>
            <a:off x="5706915" y="1639678"/>
            <a:ext cx="4826321" cy="877163"/>
          </a:xfrm>
          <a:prstGeom prst="rect">
            <a:avLst/>
          </a:prstGeom>
          <a:noFill/>
        </p:spPr>
        <p:txBody>
          <a:bodyPr wrap="non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defTabSz="1371600">
              <a:defRPr/>
            </a:pPr>
            <a:r>
              <a:rPr lang="vi-VN" sz="4800" b="1">
                <a:ln/>
                <a:solidFill>
                  <a:srgbClr val="FF0000"/>
                </a:solidFill>
                <a:latin typeface="Times New Roman" panose="02020603050405020304" pitchFamily="18" charset="0"/>
              </a:rPr>
              <a:t>Bài đọc nhạc số 3</a:t>
            </a:r>
          </a:p>
        </p:txBody>
      </p:sp>
      <p:pic>
        <p:nvPicPr>
          <p:cNvPr id="50" name="Hình ảnh 5" descr="Ảnh có chứa biểu tượng&#10;&#10;Mô tả được tạo tự động">
            <a:extLst>
              <a:ext uri="{FF2B5EF4-FFF2-40B4-BE49-F238E27FC236}">
                <a16:creationId xmlns:a16="http://schemas.microsoft.com/office/drawing/2014/main" id="{670AABE1-D486-4F7F-A1AF-AA4866F0C19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2282709" y="4302008"/>
            <a:ext cx="641985" cy="636607"/>
          </a:xfrm>
          <a:prstGeom prst="rect">
            <a:avLst/>
          </a:prstGeom>
        </p:spPr>
      </p:pic>
      <p:sp>
        <p:nvSpPr>
          <p:cNvPr id="52" name="Hình chữ nhật 15">
            <a:extLst>
              <a:ext uri="{FF2B5EF4-FFF2-40B4-BE49-F238E27FC236}">
                <a16:creationId xmlns:a16="http://schemas.microsoft.com/office/drawing/2014/main" id="{A219E6E0-D4D9-4A84-9591-BB3CD98B1024}"/>
              </a:ext>
            </a:extLst>
          </p:cNvPr>
          <p:cNvSpPr/>
          <p:nvPr/>
        </p:nvSpPr>
        <p:spPr>
          <a:xfrm>
            <a:off x="2177395" y="522944"/>
            <a:ext cx="10180351" cy="877163"/>
          </a:xfrm>
          <a:prstGeom prst="rect">
            <a:avLst/>
          </a:prstGeom>
          <a:noFill/>
        </p:spPr>
        <p:txBody>
          <a:bodyPr wrap="non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defTabSz="1371600">
              <a:defRPr/>
            </a:pPr>
            <a:r>
              <a:rPr lang="vi-VN" sz="4800" b="1">
                <a:ln/>
                <a:solidFill>
                  <a:prstClr val="black"/>
                </a:solidFill>
                <a:latin typeface="Times New Roman" panose="02020603050405020304" pitchFamily="18" charset="0"/>
              </a:rPr>
              <a:t>Đọc nhạc kết hợp gõ đệm theo phách:</a:t>
            </a:r>
          </a:p>
        </p:txBody>
      </p:sp>
      <p:pic>
        <p:nvPicPr>
          <p:cNvPr id="53" name="h tdn 3.mp3 dem ha">
            <a:hlinkClick r:id="" action="ppaction://media"/>
            <a:extLst>
              <a:ext uri="{FF2B5EF4-FFF2-40B4-BE49-F238E27FC236}">
                <a16:creationId xmlns:a16="http://schemas.microsoft.com/office/drawing/2014/main" id="{3894C205-89F3-4DD7-84E9-388169C4E12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21214" y="7415984"/>
            <a:ext cx="914400" cy="914400"/>
          </a:xfrm>
          <a:prstGeom prst="rect">
            <a:avLst/>
          </a:prstGeom>
        </p:spPr>
      </p:pic>
      <p:pic>
        <p:nvPicPr>
          <p:cNvPr id="54" name="Hình ảnh 5" descr="Ảnh có chứa biểu tượng&#10;&#10;Mô tả được tạo tự động">
            <a:extLst>
              <a:ext uri="{FF2B5EF4-FFF2-40B4-BE49-F238E27FC236}">
                <a16:creationId xmlns:a16="http://schemas.microsoft.com/office/drawing/2014/main" id="{C21D5F8D-9BD3-41F6-A2A2-3013D31FF55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3240924" y="4418932"/>
            <a:ext cx="641985" cy="568643"/>
          </a:xfrm>
          <a:prstGeom prst="rect">
            <a:avLst/>
          </a:prstGeom>
        </p:spPr>
      </p:pic>
      <p:pic>
        <p:nvPicPr>
          <p:cNvPr id="55" name="Hình ảnh 5" descr="Ảnh có chứa biểu tượng&#10;&#10;Mô tả được tạo tự động">
            <a:extLst>
              <a:ext uri="{FF2B5EF4-FFF2-40B4-BE49-F238E27FC236}">
                <a16:creationId xmlns:a16="http://schemas.microsoft.com/office/drawing/2014/main" id="{090A7882-C165-4E7C-BE51-8535B43F274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093955" y="4360321"/>
            <a:ext cx="641985" cy="568643"/>
          </a:xfrm>
          <a:prstGeom prst="rect">
            <a:avLst/>
          </a:prstGeom>
        </p:spPr>
      </p:pic>
      <p:pic>
        <p:nvPicPr>
          <p:cNvPr id="56" name="Hình ảnh 5" descr="Ảnh có chứa biểu tượng&#10;&#10;Mô tả được tạo tự động">
            <a:extLst>
              <a:ext uri="{FF2B5EF4-FFF2-40B4-BE49-F238E27FC236}">
                <a16:creationId xmlns:a16="http://schemas.microsoft.com/office/drawing/2014/main" id="{D96989FC-335D-4DF3-B10C-8D3B792F975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416395" y="4315154"/>
            <a:ext cx="641985" cy="568643"/>
          </a:xfrm>
          <a:prstGeom prst="rect">
            <a:avLst/>
          </a:prstGeom>
        </p:spPr>
      </p:pic>
      <p:pic>
        <p:nvPicPr>
          <p:cNvPr id="57" name="Hình ảnh 5" descr="Ảnh có chứa biểu tượng&#10;&#10;Mô tả được tạo tự động">
            <a:extLst>
              <a:ext uri="{FF2B5EF4-FFF2-40B4-BE49-F238E27FC236}">
                <a16:creationId xmlns:a16="http://schemas.microsoft.com/office/drawing/2014/main" id="{3A0F7EE2-2EB7-4CD3-B73A-06E87FFDE58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7292766" y="4376123"/>
            <a:ext cx="641985" cy="568643"/>
          </a:xfrm>
          <a:prstGeom prst="rect">
            <a:avLst/>
          </a:prstGeom>
        </p:spPr>
      </p:pic>
      <p:pic>
        <p:nvPicPr>
          <p:cNvPr id="58" name="Hình ảnh 5" descr="Ảnh có chứa biểu tượng&#10;&#10;Mô tả được tạo tự động">
            <a:extLst>
              <a:ext uri="{FF2B5EF4-FFF2-40B4-BE49-F238E27FC236}">
                <a16:creationId xmlns:a16="http://schemas.microsoft.com/office/drawing/2014/main" id="{1F58A686-1621-4A43-9C41-785F37ADDC9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481331" y="4338289"/>
            <a:ext cx="641985" cy="568643"/>
          </a:xfrm>
          <a:prstGeom prst="rect">
            <a:avLst/>
          </a:prstGeom>
        </p:spPr>
      </p:pic>
      <p:pic>
        <p:nvPicPr>
          <p:cNvPr id="59" name="Hình ảnh 5" descr="Ảnh có chứa biểu tượng&#10;&#10;Mô tả được tạo tự động">
            <a:extLst>
              <a:ext uri="{FF2B5EF4-FFF2-40B4-BE49-F238E27FC236}">
                <a16:creationId xmlns:a16="http://schemas.microsoft.com/office/drawing/2014/main" id="{202E3B0A-8101-4879-8AAB-5F835E46A34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9001611" y="4353848"/>
            <a:ext cx="641985" cy="568643"/>
          </a:xfrm>
          <a:prstGeom prst="rect">
            <a:avLst/>
          </a:prstGeom>
        </p:spPr>
      </p:pic>
      <p:pic>
        <p:nvPicPr>
          <p:cNvPr id="60" name="Hình ảnh 5" descr="Ảnh có chứa biểu tượng&#10;&#10;Mô tả được tạo tự động">
            <a:extLst>
              <a:ext uri="{FF2B5EF4-FFF2-40B4-BE49-F238E27FC236}">
                <a16:creationId xmlns:a16="http://schemas.microsoft.com/office/drawing/2014/main" id="{E3226828-D257-4DA7-A6F6-B942DD90D86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1297829" y="4302008"/>
            <a:ext cx="641985" cy="568643"/>
          </a:xfrm>
          <a:prstGeom prst="rect">
            <a:avLst/>
          </a:prstGeom>
        </p:spPr>
      </p:pic>
      <p:pic>
        <p:nvPicPr>
          <p:cNvPr id="61" name="Hình ảnh 5" descr="Ảnh có chứa biểu tượng&#10;&#10;Mô tả được tạo tự động">
            <a:extLst>
              <a:ext uri="{FF2B5EF4-FFF2-40B4-BE49-F238E27FC236}">
                <a16:creationId xmlns:a16="http://schemas.microsoft.com/office/drawing/2014/main" id="{ABC59AA4-4F5A-4A5D-816C-97F7FFC358A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9299276" y="4324912"/>
            <a:ext cx="641985" cy="568643"/>
          </a:xfrm>
          <a:prstGeom prst="rect">
            <a:avLst/>
          </a:prstGeom>
        </p:spPr>
      </p:pic>
      <p:pic>
        <p:nvPicPr>
          <p:cNvPr id="62" name="Hình ảnh 5" descr="Ảnh có chứa biểu tượng&#10;&#10;Mô tả được tạo tự động">
            <a:extLst>
              <a:ext uri="{FF2B5EF4-FFF2-40B4-BE49-F238E27FC236}">
                <a16:creationId xmlns:a16="http://schemas.microsoft.com/office/drawing/2014/main" id="{3A57BA2A-D585-4E22-9B0F-C3840FF1053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3177035" y="4324912"/>
            <a:ext cx="641985" cy="568643"/>
          </a:xfrm>
          <a:prstGeom prst="rect">
            <a:avLst/>
          </a:prstGeom>
        </p:spPr>
      </p:pic>
      <p:pic>
        <p:nvPicPr>
          <p:cNvPr id="63" name="Hình ảnh 5" descr="Ảnh có chứa biểu tượng&#10;&#10;Mô tả được tạo tự động">
            <a:extLst>
              <a:ext uri="{FF2B5EF4-FFF2-40B4-BE49-F238E27FC236}">
                <a16:creationId xmlns:a16="http://schemas.microsoft.com/office/drawing/2014/main" id="{1C4A4709-5752-465C-BBEF-91DB1924F63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3476644" y="4316636"/>
            <a:ext cx="641985" cy="568643"/>
          </a:xfrm>
          <a:prstGeom prst="rect">
            <a:avLst/>
          </a:prstGeom>
        </p:spPr>
      </p:pic>
      <p:pic>
        <p:nvPicPr>
          <p:cNvPr id="64" name="Hình ảnh 5" descr="Ảnh có chứa biểu tượng&#10;&#10;Mô tả được tạo tự động">
            <a:extLst>
              <a:ext uri="{FF2B5EF4-FFF2-40B4-BE49-F238E27FC236}">
                <a16:creationId xmlns:a16="http://schemas.microsoft.com/office/drawing/2014/main" id="{4D1235E9-3D33-49AE-BF8D-6A13028E104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4503476" y="4346674"/>
            <a:ext cx="641985" cy="568643"/>
          </a:xfrm>
          <a:prstGeom prst="rect">
            <a:avLst/>
          </a:prstGeom>
        </p:spPr>
      </p:pic>
      <p:pic>
        <p:nvPicPr>
          <p:cNvPr id="65" name="Hình ảnh 5" descr="Ảnh có chứa biểu tượng&#10;&#10;Mô tả được tạo tự động">
            <a:extLst>
              <a:ext uri="{FF2B5EF4-FFF2-40B4-BE49-F238E27FC236}">
                <a16:creationId xmlns:a16="http://schemas.microsoft.com/office/drawing/2014/main" id="{2C17A3D4-C144-497D-B057-423DA14C476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965251" y="7040159"/>
            <a:ext cx="641985" cy="568643"/>
          </a:xfrm>
          <a:prstGeom prst="rect">
            <a:avLst/>
          </a:prstGeom>
        </p:spPr>
      </p:pic>
      <p:pic>
        <p:nvPicPr>
          <p:cNvPr id="66" name="Hình ảnh 5" descr="Ảnh có chứa biểu tượng&#10;&#10;Mô tả được tạo tự động">
            <a:extLst>
              <a:ext uri="{FF2B5EF4-FFF2-40B4-BE49-F238E27FC236}">
                <a16:creationId xmlns:a16="http://schemas.microsoft.com/office/drawing/2014/main" id="{A9B8276F-8EF5-4642-B3D1-2C6D6A9FFFE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3976986" y="6952994"/>
            <a:ext cx="641985" cy="568643"/>
          </a:xfrm>
          <a:prstGeom prst="rect">
            <a:avLst/>
          </a:prstGeom>
        </p:spPr>
      </p:pic>
      <p:pic>
        <p:nvPicPr>
          <p:cNvPr id="67" name="Hình ảnh 5" descr="Ảnh có chứa biểu tượng&#10;&#10;Mô tả được tạo tự động">
            <a:extLst>
              <a:ext uri="{FF2B5EF4-FFF2-40B4-BE49-F238E27FC236}">
                <a16:creationId xmlns:a16="http://schemas.microsoft.com/office/drawing/2014/main" id="{DC65133E-5752-4222-8632-FAB9C57903C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3013660" y="6996041"/>
            <a:ext cx="641985" cy="568643"/>
          </a:xfrm>
          <a:prstGeom prst="rect">
            <a:avLst/>
          </a:prstGeom>
        </p:spPr>
      </p:pic>
      <p:pic>
        <p:nvPicPr>
          <p:cNvPr id="68" name="Hình ảnh 5" descr="Ảnh có chứa biểu tượng&#10;&#10;Mô tả được tạo tự động">
            <a:extLst>
              <a:ext uri="{FF2B5EF4-FFF2-40B4-BE49-F238E27FC236}">
                <a16:creationId xmlns:a16="http://schemas.microsoft.com/office/drawing/2014/main" id="{C2C25333-BF0E-4EA5-AABF-53485AFA062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777798" y="7041385"/>
            <a:ext cx="641985" cy="568643"/>
          </a:xfrm>
          <a:prstGeom prst="rect">
            <a:avLst/>
          </a:prstGeom>
        </p:spPr>
      </p:pic>
      <p:pic>
        <p:nvPicPr>
          <p:cNvPr id="69" name="Hình ảnh 5" descr="Ảnh có chứa biểu tượng&#10;&#10;Mô tả được tạo tự động">
            <a:extLst>
              <a:ext uri="{FF2B5EF4-FFF2-40B4-BE49-F238E27FC236}">
                <a16:creationId xmlns:a16="http://schemas.microsoft.com/office/drawing/2014/main" id="{FD38D141-A604-4955-85D7-356B31731AB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098790" y="7110469"/>
            <a:ext cx="641985" cy="568643"/>
          </a:xfrm>
          <a:prstGeom prst="rect">
            <a:avLst/>
          </a:prstGeom>
        </p:spPr>
      </p:pic>
      <p:pic>
        <p:nvPicPr>
          <p:cNvPr id="70" name="Hình ảnh 5" descr="Ảnh có chứa biểu tượng&#10;&#10;Mô tả được tạo tự động">
            <a:extLst>
              <a:ext uri="{FF2B5EF4-FFF2-40B4-BE49-F238E27FC236}">
                <a16:creationId xmlns:a16="http://schemas.microsoft.com/office/drawing/2014/main" id="{7238683E-D4FE-46A9-B060-A07E23E86E5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7062116" y="7056374"/>
            <a:ext cx="641985" cy="568643"/>
          </a:xfrm>
          <a:prstGeom prst="rect">
            <a:avLst/>
          </a:prstGeom>
        </p:spPr>
      </p:pic>
      <p:pic>
        <p:nvPicPr>
          <p:cNvPr id="71" name="Hình ảnh 5" descr="Ảnh có chứa biểu tượng&#10;&#10;Mô tả được tạo tự động">
            <a:extLst>
              <a:ext uri="{FF2B5EF4-FFF2-40B4-BE49-F238E27FC236}">
                <a16:creationId xmlns:a16="http://schemas.microsoft.com/office/drawing/2014/main" id="{9E96D9EF-22C2-489E-A5B1-FA35963469E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8791901" y="6908941"/>
            <a:ext cx="641985" cy="568643"/>
          </a:xfrm>
          <a:prstGeom prst="rect">
            <a:avLst/>
          </a:prstGeom>
        </p:spPr>
      </p:pic>
      <p:pic>
        <p:nvPicPr>
          <p:cNvPr id="72" name="Hình ảnh 5" descr="Ảnh có chứa biểu tượng&#10;&#10;Mô tả được tạo tự động">
            <a:extLst>
              <a:ext uri="{FF2B5EF4-FFF2-40B4-BE49-F238E27FC236}">
                <a16:creationId xmlns:a16="http://schemas.microsoft.com/office/drawing/2014/main" id="{915C2979-9B05-4F90-8D5A-0FD4F234936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9221417" y="6952994"/>
            <a:ext cx="641985" cy="568643"/>
          </a:xfrm>
          <a:prstGeom prst="rect">
            <a:avLst/>
          </a:prstGeom>
        </p:spPr>
      </p:pic>
      <p:pic>
        <p:nvPicPr>
          <p:cNvPr id="73" name="Hình ảnh 5" descr="Ảnh có chứa biểu tượng&#10;&#10;Mô tả được tạo tự động">
            <a:extLst>
              <a:ext uri="{FF2B5EF4-FFF2-40B4-BE49-F238E27FC236}">
                <a16:creationId xmlns:a16="http://schemas.microsoft.com/office/drawing/2014/main" id="{AFE67B65-42CA-4872-9C26-71915D666A5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1012220" y="7015882"/>
            <a:ext cx="641985" cy="568643"/>
          </a:xfrm>
          <a:prstGeom prst="rect">
            <a:avLst/>
          </a:prstGeom>
        </p:spPr>
      </p:pic>
      <p:pic>
        <p:nvPicPr>
          <p:cNvPr id="74" name="Hình ảnh 5" descr="Ảnh có chứa biểu tượng&#10;&#10;Mô tả được tạo tự động">
            <a:extLst>
              <a:ext uri="{FF2B5EF4-FFF2-40B4-BE49-F238E27FC236}">
                <a16:creationId xmlns:a16="http://schemas.microsoft.com/office/drawing/2014/main" id="{B9CE9EAC-EAA2-439C-AD42-D630FC5EF0F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3109039" y="7015882"/>
            <a:ext cx="641985" cy="568643"/>
          </a:xfrm>
          <a:prstGeom prst="rect">
            <a:avLst/>
          </a:prstGeom>
        </p:spPr>
      </p:pic>
      <p:pic>
        <p:nvPicPr>
          <p:cNvPr id="75" name="Hình ảnh 5" descr="Ảnh có chứa biểu tượng&#10;&#10;Mô tả được tạo tự động">
            <a:extLst>
              <a:ext uri="{FF2B5EF4-FFF2-40B4-BE49-F238E27FC236}">
                <a16:creationId xmlns:a16="http://schemas.microsoft.com/office/drawing/2014/main" id="{A0E6015A-A126-47DF-A38E-21F14242543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3476644" y="7032244"/>
            <a:ext cx="641985" cy="568643"/>
          </a:xfrm>
          <a:prstGeom prst="rect">
            <a:avLst/>
          </a:prstGeom>
        </p:spPr>
      </p:pic>
      <p:pic>
        <p:nvPicPr>
          <p:cNvPr id="76" name="Hình ảnh 5" descr="Ảnh có chứa biểu tượng&#10;&#10;Mô tả được tạo tự động">
            <a:extLst>
              <a:ext uri="{FF2B5EF4-FFF2-40B4-BE49-F238E27FC236}">
                <a16:creationId xmlns:a16="http://schemas.microsoft.com/office/drawing/2014/main" id="{8651E1E7-7638-4DBD-9905-C9FA6A74431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4565142" y="6847341"/>
            <a:ext cx="641985" cy="568643"/>
          </a:xfrm>
          <a:prstGeom prst="rect">
            <a:avLst/>
          </a:prstGeom>
        </p:spPr>
      </p:pic>
    </p:spTree>
    <p:extLst>
      <p:ext uri="{BB962C8B-B14F-4D97-AF65-F5344CB8AC3E}">
        <p14:creationId xmlns:p14="http://schemas.microsoft.com/office/powerpoint/2010/main" val="1581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93" fill="hold"/>
                                        <p:tgtEl>
                                          <p:spTgt spid="5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C33B1871-CBC5-A8C2-73B1-9D76E35366E7}"/>
              </a:ext>
            </a:extLst>
          </p:cNvPr>
          <p:cNvSpPr/>
          <p:nvPr/>
        </p:nvSpPr>
        <p:spPr>
          <a:xfrm>
            <a:off x="6934200" y="856582"/>
            <a:ext cx="1699824"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solidFill>
                  <a:srgbClr val="FF0000"/>
                </a:solidFill>
                <a:effectLst/>
                <a:uLnTx/>
                <a:uFillTx/>
                <a:latin typeface="Times New Roman" panose="02020603050405020304" pitchFamily="18" charset="0"/>
                <a:ea typeface="+mn-ea"/>
                <a:cs typeface="+mn-cs"/>
              </a:rPr>
              <a:t>Tiết 20</a:t>
            </a:r>
          </a:p>
        </p:txBody>
      </p:sp>
      <p:sp>
        <p:nvSpPr>
          <p:cNvPr id="5" name="Hình chữ nhật 4">
            <a:extLst>
              <a:ext uri="{FF2B5EF4-FFF2-40B4-BE49-F238E27FC236}">
                <a16:creationId xmlns:a16="http://schemas.microsoft.com/office/drawing/2014/main" id="{26CB401C-AE93-6AE6-66B5-DB607B3E1D33}"/>
              </a:ext>
            </a:extLst>
          </p:cNvPr>
          <p:cNvSpPr/>
          <p:nvPr/>
        </p:nvSpPr>
        <p:spPr>
          <a:xfrm>
            <a:off x="1524000" y="1704702"/>
            <a:ext cx="15925800"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Thường thức âm nhạc: Nhạc sĩ Bùi Đình Thảo và bài hát Sách bút thân yêu ơi </a:t>
            </a:r>
            <a:endParaRPr kumimoji="0" lang="vi-VN"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Ôn </a:t>
            </a:r>
            <a:r>
              <a:rPr kumimoji="0" lang="vi-VN"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ọc nhạc: Bài số 3 </a:t>
            </a:r>
            <a:endParaRPr kumimoji="0" lang="vi-VN" sz="3600" b="1" i="0" u="none" strike="noStrike" kern="1200" cap="none" spc="0" normalizeH="0" baseline="0" noProof="0">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Hộp Văn bản 1">
            <a:extLst>
              <a:ext uri="{FF2B5EF4-FFF2-40B4-BE49-F238E27FC236}">
                <a16:creationId xmlns:a16="http://schemas.microsoft.com/office/drawing/2014/main" id="{635508E1-C8B7-46DF-BEC1-9C2B66100EA8}"/>
              </a:ext>
            </a:extLst>
          </p:cNvPr>
          <p:cNvSpPr txBox="1"/>
          <p:nvPr/>
        </p:nvSpPr>
        <p:spPr>
          <a:xfrm>
            <a:off x="1694526" y="345631"/>
            <a:ext cx="864181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CHỦ ĐỀ 5: THIÊN NHIÊN TƯƠI ĐẸP</a:t>
            </a:r>
            <a:endPar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0976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C33B1871-CBC5-A8C2-73B1-9D76E35366E7}"/>
              </a:ext>
            </a:extLst>
          </p:cNvPr>
          <p:cNvSpPr/>
          <p:nvPr/>
        </p:nvSpPr>
        <p:spPr>
          <a:xfrm>
            <a:off x="6934200" y="856582"/>
            <a:ext cx="1699824"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4000" b="1" cap="none" spc="0">
                <a:ln/>
                <a:solidFill>
                  <a:srgbClr val="FF0000"/>
                </a:solidFill>
                <a:effectLst/>
                <a:latin typeface="+mj-lt"/>
              </a:rPr>
              <a:t>Tiết </a:t>
            </a:r>
            <a:r>
              <a:rPr lang="vi-VN" sz="4000" b="1">
                <a:ln/>
                <a:solidFill>
                  <a:srgbClr val="FF0000"/>
                </a:solidFill>
                <a:latin typeface="+mj-lt"/>
              </a:rPr>
              <a:t>20</a:t>
            </a:r>
            <a:endParaRPr lang="vi-VN" sz="4000" b="1" cap="none" spc="0">
              <a:ln/>
              <a:solidFill>
                <a:srgbClr val="FF0000"/>
              </a:solidFill>
              <a:effectLst/>
              <a:latin typeface="+mj-lt"/>
            </a:endParaRPr>
          </a:p>
        </p:txBody>
      </p:sp>
      <p:sp>
        <p:nvSpPr>
          <p:cNvPr id="5" name="Hình chữ nhật 4">
            <a:extLst>
              <a:ext uri="{FF2B5EF4-FFF2-40B4-BE49-F238E27FC236}">
                <a16:creationId xmlns:a16="http://schemas.microsoft.com/office/drawing/2014/main" id="{26CB401C-AE93-6AE6-66B5-DB607B3E1D33}"/>
              </a:ext>
            </a:extLst>
          </p:cNvPr>
          <p:cNvSpPr/>
          <p:nvPr/>
        </p:nvSpPr>
        <p:spPr>
          <a:xfrm>
            <a:off x="1524000" y="1704702"/>
            <a:ext cx="16383000"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a:latin typeface="Times New Roman" panose="02020603050405020304" pitchFamily="18" charset="0"/>
                <a:cs typeface="Times New Roman" panose="02020603050405020304" pitchFamily="18" charset="0"/>
              </a:rPr>
              <a:t>- Thường thức âm nhạc: Nhạc sĩ Bùi Đình Thảo và bài hát Sách bút thân yêu ơi </a:t>
            </a:r>
            <a:endParaRPr lang="vi-VN" sz="3600" b="1">
              <a:latin typeface="Times New Roman" panose="02020603050405020304" pitchFamily="18" charset="0"/>
              <a:cs typeface="Times New Roman" panose="02020603050405020304" pitchFamily="18" charset="0"/>
            </a:endParaRPr>
          </a:p>
          <a:p>
            <a:pPr algn="ctr"/>
            <a:r>
              <a:rPr lang="en-US" sz="3600" b="1">
                <a:latin typeface="Times New Roman" panose="02020603050405020304" pitchFamily="18" charset="0"/>
                <a:cs typeface="Times New Roman" panose="02020603050405020304" pitchFamily="18" charset="0"/>
              </a:rPr>
              <a:t>- Ôn </a:t>
            </a:r>
            <a:r>
              <a:rPr lang="vi-VN" sz="3600" b="1">
                <a:latin typeface="Times New Roman" panose="02020603050405020304" pitchFamily="18" charset="0"/>
                <a:cs typeface="Times New Roman" panose="02020603050405020304" pitchFamily="18" charset="0"/>
              </a:rPr>
              <a:t>đ</a:t>
            </a:r>
            <a:r>
              <a:rPr lang="en-US" sz="3600" b="1">
                <a:latin typeface="Times New Roman" panose="02020603050405020304" pitchFamily="18" charset="0"/>
                <a:cs typeface="Times New Roman" panose="02020603050405020304" pitchFamily="18" charset="0"/>
              </a:rPr>
              <a:t>ọc nhạc: Bài số 3 </a:t>
            </a:r>
            <a:endParaRPr lang="vi-VN" sz="3600" b="1" cap="none" spc="0">
              <a:ln/>
              <a:effectLst/>
              <a:latin typeface="Times New Roman" panose="02020603050405020304" pitchFamily="18" charset="0"/>
              <a:cs typeface="Times New Roman" panose="02020603050405020304" pitchFamily="18" charset="0"/>
            </a:endParaRPr>
          </a:p>
        </p:txBody>
      </p:sp>
      <p:sp>
        <p:nvSpPr>
          <p:cNvPr id="12" name="Hộp Văn bản 1">
            <a:extLst>
              <a:ext uri="{FF2B5EF4-FFF2-40B4-BE49-F238E27FC236}">
                <a16:creationId xmlns:a16="http://schemas.microsoft.com/office/drawing/2014/main" id="{635508E1-C8B7-46DF-BEC1-9C2B66100EA8}"/>
              </a:ext>
            </a:extLst>
          </p:cNvPr>
          <p:cNvSpPr txBox="1"/>
          <p:nvPr/>
        </p:nvSpPr>
        <p:spPr>
          <a:xfrm>
            <a:off x="518750" y="375456"/>
            <a:ext cx="864181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CHỦ ĐỀ 5: THIÊN NHIÊN TƯƠI ĐẸP</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1273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Hình chữ nhật 4">
            <a:extLst>
              <a:ext uri="{FF2B5EF4-FFF2-40B4-BE49-F238E27FC236}">
                <a16:creationId xmlns:a16="http://schemas.microsoft.com/office/drawing/2014/main" id="{66E9B24B-BE53-42B1-80EF-8179765BE33B}"/>
              </a:ext>
            </a:extLst>
          </p:cNvPr>
          <p:cNvSpPr/>
          <p:nvPr/>
        </p:nvSpPr>
        <p:spPr>
          <a:xfrm>
            <a:off x="152400" y="1478665"/>
            <a:ext cx="10014547" cy="101566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a:ln/>
                <a:solidFill>
                  <a:srgbClr val="FF0000"/>
                </a:solidFill>
                <a:effectLst/>
                <a:uLnTx/>
                <a:uFillTx/>
                <a:latin typeface="Times New Roman" panose="02020603050405020304" pitchFamily="18" charset="0"/>
                <a:ea typeface="+mn-ea"/>
                <a:cs typeface="+mn-cs"/>
              </a:rPr>
              <a:t>Nội dung 1:</a:t>
            </a:r>
          </a:p>
        </p:txBody>
      </p:sp>
      <p:sp>
        <p:nvSpPr>
          <p:cNvPr id="13" name="Hình chữ nhật 4">
            <a:extLst>
              <a:ext uri="{FF2B5EF4-FFF2-40B4-BE49-F238E27FC236}">
                <a16:creationId xmlns:a16="http://schemas.microsoft.com/office/drawing/2014/main" id="{963E1DC8-3A64-4B7B-AB4C-A9E9E9D49E39}"/>
              </a:ext>
            </a:extLst>
          </p:cNvPr>
          <p:cNvSpPr/>
          <p:nvPr/>
        </p:nvSpPr>
        <p:spPr>
          <a:xfrm>
            <a:off x="3445565" y="2646167"/>
            <a:ext cx="11771822"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3600" b="1" cap="none" spc="0">
                <a:ln/>
                <a:effectLst/>
                <a:latin typeface="+mj-lt"/>
              </a:rPr>
              <a:t>Thường thức âm nhạc</a:t>
            </a:r>
            <a:r>
              <a:rPr lang="en-US" sz="3600" b="1" cap="none" spc="0">
                <a:ln/>
                <a:effectLst/>
                <a:latin typeface="+mj-lt"/>
              </a:rPr>
              <a:t>:</a:t>
            </a:r>
            <a:endParaRPr lang="vi-VN" sz="3600" b="1" cap="none" spc="0">
              <a:ln/>
              <a:effectLst/>
              <a:latin typeface="+mj-lt"/>
            </a:endParaRPr>
          </a:p>
        </p:txBody>
      </p:sp>
      <p:sp>
        <p:nvSpPr>
          <p:cNvPr id="16" name="TextBox 15">
            <a:extLst>
              <a:ext uri="{FF2B5EF4-FFF2-40B4-BE49-F238E27FC236}">
                <a16:creationId xmlns:a16="http://schemas.microsoft.com/office/drawing/2014/main" id="{9C076840-3D2C-488C-9766-1BFE96636593}"/>
              </a:ext>
            </a:extLst>
          </p:cNvPr>
          <p:cNvSpPr txBox="1"/>
          <p:nvPr/>
        </p:nvSpPr>
        <p:spPr>
          <a:xfrm>
            <a:off x="3886200" y="3444337"/>
            <a:ext cx="11013025" cy="646331"/>
          </a:xfrm>
          <a:prstGeom prst="rect">
            <a:avLst/>
          </a:prstGeom>
          <a:noFill/>
        </p:spPr>
        <p:txBody>
          <a:bodyPr wrap="square">
            <a:spAutoFit/>
          </a:bodyPr>
          <a:lstStyle/>
          <a:p>
            <a:r>
              <a:rPr lang="en-US" sz="3600" b="1">
                <a:latin typeface="Times New Roman" panose="02020603050405020304" pitchFamily="18" charset="0"/>
                <a:cs typeface="Times New Roman" panose="02020603050405020304" pitchFamily="18" charset="0"/>
              </a:rPr>
              <a:t>Nhạc sĩ Bùi Đình Thảo và bài hát Sách bút thân yêu ơi </a:t>
            </a:r>
            <a:endParaRPr lang="vi-VN" sz="3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552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7C6281-2CEE-40D4-8682-89B9BE1F5D44}"/>
              </a:ext>
            </a:extLst>
          </p:cNvPr>
          <p:cNvPicPr>
            <a:picLocks noChangeAspect="1"/>
          </p:cNvPicPr>
          <p:nvPr/>
        </p:nvPicPr>
        <p:blipFill>
          <a:blip r:embed="rId2"/>
          <a:stretch>
            <a:fillRect/>
          </a:stretch>
        </p:blipFill>
        <p:spPr>
          <a:xfrm>
            <a:off x="712990" y="1257300"/>
            <a:ext cx="3450819" cy="4046321"/>
          </a:xfrm>
          <a:prstGeom prst="rect">
            <a:avLst/>
          </a:prstGeom>
        </p:spPr>
      </p:pic>
      <p:pic>
        <p:nvPicPr>
          <p:cNvPr id="20" name="Picture 3">
            <a:extLst>
              <a:ext uri="{FF2B5EF4-FFF2-40B4-BE49-F238E27FC236}">
                <a16:creationId xmlns:a16="http://schemas.microsoft.com/office/drawing/2014/main" id="{04CD9E43-D91E-9906-9119-E5BFBCB1C545}"/>
              </a:ext>
            </a:extLst>
          </p:cNvPr>
          <p:cNvPicPr>
            <a:picLocks noChangeAspect="1"/>
          </p:cNvPicPr>
          <p:nvPr/>
        </p:nvPicPr>
        <p:blipFill>
          <a:blip r:embed="rId3"/>
          <a:srcRect/>
          <a:stretch>
            <a:fillRect/>
          </a:stretch>
        </p:blipFill>
        <p:spPr>
          <a:xfrm flipH="1">
            <a:off x="13513762" y="0"/>
            <a:ext cx="4463135" cy="3571756"/>
          </a:xfrm>
          <a:prstGeom prst="rect">
            <a:avLst/>
          </a:prstGeom>
        </p:spPr>
      </p:pic>
      <p:sp>
        <p:nvSpPr>
          <p:cNvPr id="23" name="TextBox 22">
            <a:extLst>
              <a:ext uri="{FF2B5EF4-FFF2-40B4-BE49-F238E27FC236}">
                <a16:creationId xmlns:a16="http://schemas.microsoft.com/office/drawing/2014/main" id="{5C682624-B72C-4537-9811-65DA9118ACD7}"/>
              </a:ext>
            </a:extLst>
          </p:cNvPr>
          <p:cNvSpPr txBox="1"/>
          <p:nvPr/>
        </p:nvSpPr>
        <p:spPr>
          <a:xfrm>
            <a:off x="5829636" y="516039"/>
            <a:ext cx="11013025" cy="646331"/>
          </a:xfrm>
          <a:prstGeom prst="rect">
            <a:avLst/>
          </a:prstGeom>
          <a:noFill/>
        </p:spPr>
        <p:txBody>
          <a:bodyPr wrap="square">
            <a:spAutoFit/>
          </a:bodyPr>
          <a:lstStyle/>
          <a:p>
            <a:r>
              <a:rPr lang="en-US" sz="3600" b="1">
                <a:latin typeface="Times New Roman" panose="02020603050405020304" pitchFamily="18" charset="0"/>
                <a:cs typeface="Times New Roman" panose="02020603050405020304" pitchFamily="18" charset="0"/>
              </a:rPr>
              <a:t>Nhạc sĩ Bùi Đình Thảo</a:t>
            </a:r>
            <a:endParaRPr lang="vi-VN" sz="3600" b="1">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8A23343-CA48-4F5B-AEC5-DE9DADFDCCA3}"/>
              </a:ext>
            </a:extLst>
          </p:cNvPr>
          <p:cNvSpPr txBox="1"/>
          <p:nvPr/>
        </p:nvSpPr>
        <p:spPr>
          <a:xfrm>
            <a:off x="526380" y="5400878"/>
            <a:ext cx="11013025"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Nhạc sĩ Bùi Đình Thảo</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E6721783-3834-42EA-9B65-45A4C3829B37}"/>
              </a:ext>
            </a:extLst>
          </p:cNvPr>
          <p:cNvSpPr txBox="1"/>
          <p:nvPr/>
        </p:nvSpPr>
        <p:spPr>
          <a:xfrm>
            <a:off x="4847718" y="1633067"/>
            <a:ext cx="12913902" cy="4524315"/>
          </a:xfrm>
          <a:prstGeom prst="rect">
            <a:avLst/>
          </a:prstGeom>
          <a:noFill/>
        </p:spPr>
        <p:txBody>
          <a:bodyPr wrap="square">
            <a:spAutoFit/>
          </a:bodyPr>
          <a:lstStyle/>
          <a:p>
            <a:pPr algn="just"/>
            <a:r>
              <a:rPr lang="vi-VN" sz="3600">
                <a:latin typeface="+mj-lt"/>
              </a:rPr>
              <a:t>Nhạc sĩ Bùi Đình Thảo sinh ngày 4 tháng 2 năm 1931 tại huyện Duy Tiên, tỉnh Hà Nam. Ông bắt đầu tự sáng tác từ năm 1956, ông là nhạc sĩ được đào tạo đại học chuyên ngành sáng tác tại nhạc viện Hà Nội. Thành công nhất trong sự nghiệp sáng tác của ông, là những ca khúc viết cho thiếu nhi với nhiều bài hát để lại dấu ấn trong lòng công chúng tiêu biểu như: </a:t>
            </a:r>
            <a:r>
              <a:rPr lang="vi-VN" sz="3600" i="1">
                <a:latin typeface="+mj-lt"/>
              </a:rPr>
              <a:t>Bà thương em, Bàn tay mẹ, em đi giữa biển vàng </a:t>
            </a:r>
            <a:r>
              <a:rPr lang="vi-VN" sz="3600">
                <a:latin typeface="+mj-lt"/>
              </a:rPr>
              <a:t>(lời thơ</a:t>
            </a:r>
            <a:r>
              <a:rPr lang="en-US" sz="3600">
                <a:latin typeface="+mj-lt"/>
              </a:rPr>
              <a:t>:</a:t>
            </a:r>
            <a:r>
              <a:rPr lang="vi-VN" sz="3600">
                <a:latin typeface="+mj-lt"/>
              </a:rPr>
              <a:t> Nguyễn Đăng Khoa  - Bùi Đình Thảo</a:t>
            </a:r>
            <a:r>
              <a:rPr lang="vi-VN" sz="3600" i="1">
                <a:latin typeface="+mj-lt"/>
              </a:rPr>
              <a:t>),  Sách bút thân yêu ơi, </a:t>
            </a:r>
            <a:r>
              <a:rPr lang="en-US" sz="3600" i="1">
                <a:latin typeface="Times New Roman" panose="02020603050405020304" pitchFamily="18" charset="0"/>
                <a:cs typeface="Times New Roman" panose="02020603050405020304" pitchFamily="18" charset="0"/>
              </a:rPr>
              <a:t>H</a:t>
            </a:r>
            <a:r>
              <a:rPr lang="vi-VN" sz="3600" i="1">
                <a:latin typeface="+mj-lt"/>
              </a:rPr>
              <a:t>ỏi Cuội, </a:t>
            </a:r>
            <a:r>
              <a:rPr lang="en-US" sz="3600" i="1">
                <a:latin typeface="Times New Roman" panose="02020603050405020304" pitchFamily="18" charset="0"/>
                <a:cs typeface="Times New Roman" panose="02020603050405020304" pitchFamily="18" charset="0"/>
              </a:rPr>
              <a:t>Đ</a:t>
            </a:r>
            <a:r>
              <a:rPr lang="vi-VN" sz="3600" i="1">
                <a:latin typeface="+mj-lt"/>
              </a:rPr>
              <a:t>i học </a:t>
            </a:r>
            <a:r>
              <a:rPr lang="vi-VN" sz="3600">
                <a:latin typeface="+mj-lt"/>
              </a:rPr>
              <a:t>(lời thơ Minh Chính…)</a:t>
            </a:r>
          </a:p>
        </p:txBody>
      </p:sp>
      <p:sp>
        <p:nvSpPr>
          <p:cNvPr id="26" name="TextBox 25">
            <a:extLst>
              <a:ext uri="{FF2B5EF4-FFF2-40B4-BE49-F238E27FC236}">
                <a16:creationId xmlns:a16="http://schemas.microsoft.com/office/drawing/2014/main" id="{3B9EFF6B-9194-4A8D-B33F-0656FF4D0F03}"/>
              </a:ext>
            </a:extLst>
          </p:cNvPr>
          <p:cNvSpPr txBox="1"/>
          <p:nvPr/>
        </p:nvSpPr>
        <p:spPr>
          <a:xfrm>
            <a:off x="759486" y="6157382"/>
            <a:ext cx="17263906" cy="2862322"/>
          </a:xfrm>
          <a:prstGeom prst="rect">
            <a:avLst/>
          </a:prstGeom>
          <a:noFill/>
        </p:spPr>
        <p:txBody>
          <a:bodyPr wrap="square">
            <a:spAutoFit/>
          </a:bodyPr>
          <a:lstStyle/>
          <a:p>
            <a:pPr algn="just"/>
            <a:r>
              <a:rPr lang="vi-VN" sz="3600">
                <a:latin typeface="+mj-lt"/>
              </a:rPr>
              <a:t>Những bài hát viết cho thiếu nhi của ông mang màu sắc dân gian rõ nétvới, giai điệu vui tươi nhẹ nhàng, nhiều luyến láy, lời ca giàu hình ảnh thường miêu tả về con người và cảnh vật thiên nhiên, quê hương, đất nước gắn liền với tình cảm hồn nhiên của trẻ em. Em đi giữa biển vàng là một bài hát nằm trong số 50 bài hát thiếu nhi hay nhất thế kỷ 20, do hội nhạc sĩ Việt Nam, Đài Tiếng nói Việt Nam, Đài Truyền hình Việt Nam tổ chức bình chọn năm 2020.</a:t>
            </a:r>
          </a:p>
        </p:txBody>
      </p:sp>
    </p:spTree>
    <p:extLst>
      <p:ext uri="{BB962C8B-B14F-4D97-AF65-F5344CB8AC3E}">
        <p14:creationId xmlns:p14="http://schemas.microsoft.com/office/powerpoint/2010/main" val="12870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a:extLst>
              <a:ext uri="{FF2B5EF4-FFF2-40B4-BE49-F238E27FC236}">
                <a16:creationId xmlns:a16="http://schemas.microsoft.com/office/drawing/2014/main" id="{04CD9E43-D91E-9906-9119-E5BFBCB1C545}"/>
              </a:ext>
            </a:extLst>
          </p:cNvPr>
          <p:cNvPicPr>
            <a:picLocks noChangeAspect="1"/>
          </p:cNvPicPr>
          <p:nvPr/>
        </p:nvPicPr>
        <p:blipFill>
          <a:blip r:embed="rId4"/>
          <a:srcRect/>
          <a:stretch>
            <a:fillRect/>
          </a:stretch>
        </p:blipFill>
        <p:spPr>
          <a:xfrm flipH="1">
            <a:off x="13513762" y="0"/>
            <a:ext cx="4463135" cy="3571756"/>
          </a:xfrm>
          <a:prstGeom prst="rect">
            <a:avLst/>
          </a:prstGeom>
        </p:spPr>
      </p:pic>
      <p:sp>
        <p:nvSpPr>
          <p:cNvPr id="36" name="TextBox 35">
            <a:extLst>
              <a:ext uri="{FF2B5EF4-FFF2-40B4-BE49-F238E27FC236}">
                <a16:creationId xmlns:a16="http://schemas.microsoft.com/office/drawing/2014/main" id="{844E49A1-5800-4F3E-B3D3-CAFBB1106A11}"/>
              </a:ext>
            </a:extLst>
          </p:cNvPr>
          <p:cNvSpPr txBox="1"/>
          <p:nvPr/>
        </p:nvSpPr>
        <p:spPr>
          <a:xfrm>
            <a:off x="2438400" y="1139560"/>
            <a:ext cx="14782800" cy="90505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2.</a:t>
            </a: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a:t>
            </a:r>
            <a:r>
              <a:rPr kumimoji="0" lang="vi-VN"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Nghe bài hát sách bút thân yêu ơi (Nhạc và lời: Bùi Đình Thảo) </a:t>
            </a:r>
          </a:p>
        </p:txBody>
      </p:sp>
      <p:pic>
        <p:nvPicPr>
          <p:cNvPr id="2" name="[Nhạc thiếu nhi] Sách bút thân yêu ơi - Tốp ca">
            <a:hlinkClick r:id="" action="ppaction://media"/>
            <a:extLst>
              <a:ext uri="{FF2B5EF4-FFF2-40B4-BE49-F238E27FC236}">
                <a16:creationId xmlns:a16="http://schemas.microsoft.com/office/drawing/2014/main" id="{7156856F-0750-459F-B968-F2A6D0C1A3A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05370" y="3571755"/>
            <a:ext cx="1301874" cy="1301874"/>
          </a:xfrm>
          <a:prstGeom prst="rect">
            <a:avLst/>
          </a:prstGeom>
        </p:spPr>
      </p:pic>
    </p:spTree>
    <p:extLst>
      <p:ext uri="{BB962C8B-B14F-4D97-AF65-F5344CB8AC3E}">
        <p14:creationId xmlns:p14="http://schemas.microsoft.com/office/powerpoint/2010/main" val="208578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6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Hình chữ nhật 4">
            <a:extLst>
              <a:ext uri="{FF2B5EF4-FFF2-40B4-BE49-F238E27FC236}">
                <a16:creationId xmlns:a16="http://schemas.microsoft.com/office/drawing/2014/main" id="{66E9B24B-BE53-42B1-80EF-8179765BE33B}"/>
              </a:ext>
            </a:extLst>
          </p:cNvPr>
          <p:cNvSpPr/>
          <p:nvPr/>
        </p:nvSpPr>
        <p:spPr>
          <a:xfrm>
            <a:off x="381000" y="1475682"/>
            <a:ext cx="10014547" cy="101566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a:ln/>
                <a:solidFill>
                  <a:srgbClr val="FF0000"/>
                </a:solidFill>
                <a:effectLst/>
                <a:uLnTx/>
                <a:uFillTx/>
                <a:latin typeface="Times New Roman" panose="02020603050405020304" pitchFamily="18" charset="0"/>
                <a:ea typeface="+mn-ea"/>
                <a:cs typeface="+mn-cs"/>
              </a:rPr>
              <a:t>Nội dung 2:</a:t>
            </a:r>
          </a:p>
        </p:txBody>
      </p:sp>
      <p:sp>
        <p:nvSpPr>
          <p:cNvPr id="15" name="Hình chữ nhật 4">
            <a:extLst>
              <a:ext uri="{FF2B5EF4-FFF2-40B4-BE49-F238E27FC236}">
                <a16:creationId xmlns:a16="http://schemas.microsoft.com/office/drawing/2014/main" id="{80733366-D28F-4AAA-961F-E5D8F13C4C94}"/>
              </a:ext>
            </a:extLst>
          </p:cNvPr>
          <p:cNvSpPr/>
          <p:nvPr/>
        </p:nvSpPr>
        <p:spPr>
          <a:xfrm>
            <a:off x="4517726" y="2970553"/>
            <a:ext cx="10014547" cy="101566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a:ln/>
                <a:effectLst/>
                <a:uLnTx/>
                <a:uFillTx/>
                <a:latin typeface="Times New Roman" panose="02020603050405020304" pitchFamily="18" charset="0"/>
                <a:ea typeface="+mn-ea"/>
                <a:cs typeface="+mn-cs"/>
              </a:rPr>
              <a:t>Ôn tập bài đọc nhạc số 3</a:t>
            </a:r>
          </a:p>
        </p:txBody>
      </p:sp>
    </p:spTree>
    <p:extLst>
      <p:ext uri="{BB962C8B-B14F-4D97-AF65-F5344CB8AC3E}">
        <p14:creationId xmlns:p14="http://schemas.microsoft.com/office/powerpoint/2010/main" val="362144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a:extLst>
              <a:ext uri="{FF2B5EF4-FFF2-40B4-BE49-F238E27FC236}">
                <a16:creationId xmlns:a16="http://schemas.microsoft.com/office/drawing/2014/main" id="{5791C600-2EC8-FA8B-778D-E840AD576876}"/>
              </a:ext>
            </a:extLst>
          </p:cNvPr>
          <p:cNvPicPr>
            <a:picLocks noChangeAspect="1"/>
          </p:cNvPicPr>
          <p:nvPr/>
        </p:nvPicPr>
        <p:blipFill>
          <a:blip r:embed="rId4"/>
          <a:stretch>
            <a:fillRect/>
          </a:stretch>
        </p:blipFill>
        <p:spPr>
          <a:xfrm>
            <a:off x="1493464" y="1424380"/>
            <a:ext cx="15708161" cy="3478034"/>
          </a:xfrm>
          <a:prstGeom prst="rect">
            <a:avLst/>
          </a:prstGeom>
        </p:spPr>
      </p:pic>
      <p:sp>
        <p:nvSpPr>
          <p:cNvPr id="10" name="Hình chữ nhật 9">
            <a:extLst>
              <a:ext uri="{FF2B5EF4-FFF2-40B4-BE49-F238E27FC236}">
                <a16:creationId xmlns:a16="http://schemas.microsoft.com/office/drawing/2014/main" id="{64C72AA5-9FDB-67A9-246E-34705A208614}"/>
              </a:ext>
            </a:extLst>
          </p:cNvPr>
          <p:cNvSpPr/>
          <p:nvPr/>
        </p:nvSpPr>
        <p:spPr>
          <a:xfrm>
            <a:off x="7332860" y="695109"/>
            <a:ext cx="4572000"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700">
              <a:solidFill>
                <a:prstClr val="white"/>
              </a:solidFill>
              <a:latin typeface="Arial" panose="020B0604020202020204" pitchFamily="34" charset="0"/>
            </a:endParaRPr>
          </a:p>
        </p:txBody>
      </p:sp>
      <p:pic>
        <p:nvPicPr>
          <p:cNvPr id="12" name="Đọc gam Đô trưởng và các nốt trục - SGK Âm nhạc 6 Cánh diều">
            <a:hlinkClick r:id="" action="ppaction://media"/>
            <a:extLst>
              <a:ext uri="{FF2B5EF4-FFF2-40B4-BE49-F238E27FC236}">
                <a16:creationId xmlns:a16="http://schemas.microsoft.com/office/drawing/2014/main" id="{29E52C17-77BF-45B6-369D-22F3CCE4CD3F}"/>
              </a:ext>
            </a:extLst>
          </p:cNvPr>
          <p:cNvPicPr>
            <a:picLocks noChangeAspect="1"/>
          </p:cNvPicPr>
          <p:nvPr>
            <a:audioFile r:link="rId1"/>
            <p:extLst>
              <p:ext uri="{DAA4B4D4-6D71-4841-9C94-3DE7FCFB9230}">
                <p14:media xmlns:p14="http://schemas.microsoft.com/office/powerpoint/2010/main" r:embed="rId2">
                  <p14:trim end="14321.4375"/>
                </p14:media>
              </p:ext>
            </p:extLst>
          </p:nvPr>
        </p:nvPicPr>
        <p:blipFill>
          <a:blip r:embed="rId5"/>
          <a:stretch>
            <a:fillRect/>
          </a:stretch>
        </p:blipFill>
        <p:spPr>
          <a:xfrm>
            <a:off x="1154019" y="5842944"/>
            <a:ext cx="914400" cy="914400"/>
          </a:xfrm>
          <a:prstGeom prst="rect">
            <a:avLst/>
          </a:prstGeom>
        </p:spPr>
      </p:pic>
    </p:spTree>
    <p:extLst>
      <p:ext uri="{BB962C8B-B14F-4D97-AF65-F5344CB8AC3E}">
        <p14:creationId xmlns:p14="http://schemas.microsoft.com/office/powerpoint/2010/main" val="3067801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65"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B80EB-25B3-4E74-8217-E24BAB0810C1}"/>
              </a:ext>
            </a:extLst>
          </p:cNvPr>
          <p:cNvPicPr>
            <a:picLocks noChangeAspect="1"/>
          </p:cNvPicPr>
          <p:nvPr/>
        </p:nvPicPr>
        <p:blipFill>
          <a:blip r:embed="rId4"/>
          <a:stretch>
            <a:fillRect/>
          </a:stretch>
        </p:blipFill>
        <p:spPr>
          <a:xfrm>
            <a:off x="850528" y="1793584"/>
            <a:ext cx="15650378" cy="2594447"/>
          </a:xfrm>
          <a:prstGeom prst="rect">
            <a:avLst/>
          </a:prstGeom>
        </p:spPr>
      </p:pic>
      <p:pic>
        <p:nvPicPr>
          <p:cNvPr id="2" name="tt34">
            <a:hlinkClick r:id="" action="ppaction://media"/>
            <a:extLst>
              <a:ext uri="{FF2B5EF4-FFF2-40B4-BE49-F238E27FC236}">
                <a16:creationId xmlns:a16="http://schemas.microsoft.com/office/drawing/2014/main" id="{D3BBEAD4-42A1-448B-9BE9-C8EDE8DFFB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33900" y="5710016"/>
            <a:ext cx="914400" cy="914400"/>
          </a:xfrm>
          <a:prstGeom prst="rect">
            <a:avLst/>
          </a:prstGeom>
        </p:spPr>
      </p:pic>
    </p:spTree>
    <p:extLst>
      <p:ext uri="{BB962C8B-B14F-4D97-AF65-F5344CB8AC3E}">
        <p14:creationId xmlns:p14="http://schemas.microsoft.com/office/powerpoint/2010/main" val="2931117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97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ACF9CFF-AB6D-4AB6-9E41-2EE0A7B65B5B}"/>
              </a:ext>
            </a:extLst>
          </p:cNvPr>
          <p:cNvPicPr>
            <a:picLocks noChangeAspect="1"/>
          </p:cNvPicPr>
          <p:nvPr/>
        </p:nvPicPr>
        <p:blipFill>
          <a:blip r:embed="rId4"/>
          <a:stretch>
            <a:fillRect/>
          </a:stretch>
        </p:blipFill>
        <p:spPr>
          <a:xfrm>
            <a:off x="839001" y="4462176"/>
            <a:ext cx="16305999" cy="2496607"/>
          </a:xfrm>
          <a:prstGeom prst="rect">
            <a:avLst/>
          </a:prstGeom>
        </p:spPr>
      </p:pic>
      <p:pic>
        <p:nvPicPr>
          <p:cNvPr id="11" name="Picture 10">
            <a:extLst>
              <a:ext uri="{FF2B5EF4-FFF2-40B4-BE49-F238E27FC236}">
                <a16:creationId xmlns:a16="http://schemas.microsoft.com/office/drawing/2014/main" id="{A0E3DCCB-BAC1-4647-9EBC-51FBDC0BF01F}"/>
              </a:ext>
            </a:extLst>
          </p:cNvPr>
          <p:cNvPicPr>
            <a:picLocks noChangeAspect="1"/>
          </p:cNvPicPr>
          <p:nvPr/>
        </p:nvPicPr>
        <p:blipFill>
          <a:blip r:embed="rId5"/>
          <a:stretch>
            <a:fillRect/>
          </a:stretch>
        </p:blipFill>
        <p:spPr>
          <a:xfrm>
            <a:off x="839001" y="1522383"/>
            <a:ext cx="16305999" cy="2496607"/>
          </a:xfrm>
          <a:prstGeom prst="rect">
            <a:avLst/>
          </a:prstGeom>
        </p:spPr>
      </p:pic>
      <p:sp>
        <p:nvSpPr>
          <p:cNvPr id="7" name="Freeform 478">
            <a:extLst>
              <a:ext uri="{FF2B5EF4-FFF2-40B4-BE49-F238E27FC236}">
                <a16:creationId xmlns:a16="http://schemas.microsoft.com/office/drawing/2014/main" id="{7E2D1668-E9F2-4124-B378-F68AFD2A3412}"/>
              </a:ext>
            </a:extLst>
          </p:cNvPr>
          <p:cNvSpPr>
            <a:spLocks/>
          </p:cNvSpPr>
          <p:nvPr/>
        </p:nvSpPr>
        <p:spPr bwMode="auto">
          <a:xfrm>
            <a:off x="1366748" y="726317"/>
            <a:ext cx="1098554" cy="531683"/>
          </a:xfrm>
          <a:custGeom>
            <a:avLst/>
            <a:gdLst>
              <a:gd name="T0" fmla="*/ 172 w 175"/>
              <a:gd name="T1" fmla="*/ 70 h 70"/>
              <a:gd name="T2" fmla="*/ 136 w 175"/>
              <a:gd name="T3" fmla="*/ 26 h 70"/>
              <a:gd name="T4" fmla="*/ 119 w 175"/>
              <a:gd name="T5" fmla="*/ 30 h 70"/>
              <a:gd name="T6" fmla="*/ 81 w 175"/>
              <a:gd name="T7" fmla="*/ 0 h 70"/>
              <a:gd name="T8" fmla="*/ 46 w 175"/>
              <a:gd name="T9" fmla="*/ 40 h 70"/>
              <a:gd name="T10" fmla="*/ 34 w 175"/>
              <a:gd name="T11" fmla="*/ 38 h 70"/>
              <a:gd name="T12" fmla="*/ 0 w 175"/>
              <a:gd name="T13" fmla="*/ 70 h 70"/>
              <a:gd name="T14" fmla="*/ 172 w 175"/>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70">
                <a:moveTo>
                  <a:pt x="172" y="70"/>
                </a:moveTo>
                <a:cubicBezTo>
                  <a:pt x="175" y="49"/>
                  <a:pt x="163" y="26"/>
                  <a:pt x="136" y="26"/>
                </a:cubicBezTo>
                <a:cubicBezTo>
                  <a:pt x="132" y="26"/>
                  <a:pt x="124" y="27"/>
                  <a:pt x="119" y="30"/>
                </a:cubicBezTo>
                <a:cubicBezTo>
                  <a:pt x="116" y="14"/>
                  <a:pt x="103" y="0"/>
                  <a:pt x="81" y="0"/>
                </a:cubicBezTo>
                <a:cubicBezTo>
                  <a:pt x="60" y="0"/>
                  <a:pt x="45" y="21"/>
                  <a:pt x="46" y="40"/>
                </a:cubicBezTo>
                <a:cubicBezTo>
                  <a:pt x="42" y="39"/>
                  <a:pt x="38" y="38"/>
                  <a:pt x="34" y="38"/>
                </a:cubicBezTo>
                <a:cubicBezTo>
                  <a:pt x="16" y="38"/>
                  <a:pt x="1" y="52"/>
                  <a:pt x="0" y="70"/>
                </a:cubicBezTo>
                <a:lnTo>
                  <a:pt x="172"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pPr defTabSz="1371600">
              <a:defRPr/>
            </a:pPr>
            <a:endParaRPr lang="zh-CN" altLang="en-US" sz="2700">
              <a:solidFill>
                <a:prstClr val="black"/>
              </a:solidFill>
              <a:latin typeface="微软雅黑"/>
              <a:ea typeface="微软雅黑"/>
            </a:endParaRPr>
          </a:p>
        </p:txBody>
      </p:sp>
      <p:sp>
        <p:nvSpPr>
          <p:cNvPr id="8" name="Freeform 479">
            <a:extLst>
              <a:ext uri="{FF2B5EF4-FFF2-40B4-BE49-F238E27FC236}">
                <a16:creationId xmlns:a16="http://schemas.microsoft.com/office/drawing/2014/main" id="{A6800B54-B6F3-4250-9CDE-CCB72A27794B}"/>
              </a:ext>
            </a:extLst>
          </p:cNvPr>
          <p:cNvSpPr>
            <a:spLocks/>
          </p:cNvSpPr>
          <p:nvPr/>
        </p:nvSpPr>
        <p:spPr bwMode="auto">
          <a:xfrm>
            <a:off x="236301" y="500754"/>
            <a:ext cx="783162" cy="527655"/>
          </a:xfrm>
          <a:custGeom>
            <a:avLst/>
            <a:gdLst>
              <a:gd name="T0" fmla="*/ 0 w 125"/>
              <a:gd name="T1" fmla="*/ 70 h 70"/>
              <a:gd name="T2" fmla="*/ 125 w 125"/>
              <a:gd name="T3" fmla="*/ 70 h 70"/>
              <a:gd name="T4" fmla="*/ 124 w 125"/>
              <a:gd name="T5" fmla="*/ 63 h 70"/>
              <a:gd name="T6" fmla="*/ 117 w 125"/>
              <a:gd name="T7" fmla="*/ 52 h 70"/>
              <a:gd name="T8" fmla="*/ 103 w 125"/>
              <a:gd name="T9" fmla="*/ 45 h 70"/>
              <a:gd name="T10" fmla="*/ 80 w 125"/>
              <a:gd name="T11" fmla="*/ 23 h 70"/>
              <a:gd name="T12" fmla="*/ 76 w 125"/>
              <a:gd name="T13" fmla="*/ 24 h 70"/>
              <a:gd name="T14" fmla="*/ 73 w 125"/>
              <a:gd name="T15" fmla="*/ 18 h 70"/>
              <a:gd name="T16" fmla="*/ 31 w 125"/>
              <a:gd name="T17" fmla="*/ 8 h 70"/>
              <a:gd name="T18" fmla="*/ 16 w 125"/>
              <a:gd name="T19" fmla="*/ 50 h 70"/>
              <a:gd name="T20" fmla="*/ 16 w 125"/>
              <a:gd name="T21" fmla="*/ 51 h 70"/>
              <a:gd name="T22" fmla="*/ 0 w 125"/>
              <a:gd name="T2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70">
                <a:moveTo>
                  <a:pt x="0" y="70"/>
                </a:moveTo>
                <a:cubicBezTo>
                  <a:pt x="125" y="70"/>
                  <a:pt x="125" y="70"/>
                  <a:pt x="125" y="70"/>
                </a:cubicBezTo>
                <a:cubicBezTo>
                  <a:pt x="125" y="67"/>
                  <a:pt x="124" y="65"/>
                  <a:pt x="124" y="63"/>
                </a:cubicBezTo>
                <a:cubicBezTo>
                  <a:pt x="123" y="58"/>
                  <a:pt x="120" y="55"/>
                  <a:pt x="117" y="52"/>
                </a:cubicBezTo>
                <a:cubicBezTo>
                  <a:pt x="114" y="48"/>
                  <a:pt x="108" y="45"/>
                  <a:pt x="103" y="45"/>
                </a:cubicBezTo>
                <a:cubicBezTo>
                  <a:pt x="102" y="34"/>
                  <a:pt x="94" y="23"/>
                  <a:pt x="80" y="23"/>
                </a:cubicBezTo>
                <a:cubicBezTo>
                  <a:pt x="79" y="23"/>
                  <a:pt x="77" y="23"/>
                  <a:pt x="76" y="24"/>
                </a:cubicBezTo>
                <a:cubicBezTo>
                  <a:pt x="75" y="22"/>
                  <a:pt x="74" y="20"/>
                  <a:pt x="73" y="18"/>
                </a:cubicBezTo>
                <a:cubicBezTo>
                  <a:pt x="63" y="5"/>
                  <a:pt x="46" y="0"/>
                  <a:pt x="31" y="8"/>
                </a:cubicBezTo>
                <a:cubicBezTo>
                  <a:pt x="17" y="16"/>
                  <a:pt x="12" y="35"/>
                  <a:pt x="16" y="50"/>
                </a:cubicBezTo>
                <a:cubicBezTo>
                  <a:pt x="16" y="50"/>
                  <a:pt x="16" y="50"/>
                  <a:pt x="16" y="51"/>
                </a:cubicBezTo>
                <a:cubicBezTo>
                  <a:pt x="6" y="53"/>
                  <a:pt x="1" y="61"/>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pPr defTabSz="1371600">
              <a:defRPr/>
            </a:pPr>
            <a:endParaRPr lang="zh-CN" altLang="en-US" sz="2700">
              <a:solidFill>
                <a:prstClr val="black"/>
              </a:solidFill>
              <a:latin typeface="微软雅黑"/>
              <a:ea typeface="微软雅黑"/>
            </a:endParaRPr>
          </a:p>
        </p:txBody>
      </p:sp>
      <p:sp>
        <p:nvSpPr>
          <p:cNvPr id="9" name="Hình chữ nhật 13">
            <a:extLst>
              <a:ext uri="{FF2B5EF4-FFF2-40B4-BE49-F238E27FC236}">
                <a16:creationId xmlns:a16="http://schemas.microsoft.com/office/drawing/2014/main" id="{F99DF91D-8CE7-47FD-870D-8961A66A857D}"/>
              </a:ext>
            </a:extLst>
          </p:cNvPr>
          <p:cNvSpPr/>
          <p:nvPr/>
        </p:nvSpPr>
        <p:spPr>
          <a:xfrm>
            <a:off x="6730839" y="553576"/>
            <a:ext cx="4826321" cy="877163"/>
          </a:xfrm>
          <a:prstGeom prst="rect">
            <a:avLst/>
          </a:prstGeom>
          <a:noFill/>
        </p:spPr>
        <p:txBody>
          <a:bodyPr wrap="non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defTabSz="1371600">
              <a:defRPr/>
            </a:pPr>
            <a:r>
              <a:rPr lang="vi-VN" sz="4800" b="1">
                <a:ln/>
                <a:solidFill>
                  <a:srgbClr val="FF0000"/>
                </a:solidFill>
                <a:latin typeface="Times New Roman" panose="02020603050405020304" pitchFamily="18" charset="0"/>
              </a:rPr>
              <a:t>Bài đọc nhạc số 3</a:t>
            </a:r>
          </a:p>
        </p:txBody>
      </p:sp>
      <p:sp>
        <p:nvSpPr>
          <p:cNvPr id="12" name="Hình chữ nhật 16">
            <a:extLst>
              <a:ext uri="{FF2B5EF4-FFF2-40B4-BE49-F238E27FC236}">
                <a16:creationId xmlns:a16="http://schemas.microsoft.com/office/drawing/2014/main" id="{CDD68479-A9B0-4DFC-BBD3-A64DD5DC0E93}"/>
              </a:ext>
            </a:extLst>
          </p:cNvPr>
          <p:cNvSpPr/>
          <p:nvPr/>
        </p:nvSpPr>
        <p:spPr>
          <a:xfrm>
            <a:off x="1886123" y="3610675"/>
            <a:ext cx="15562877" cy="784830"/>
          </a:xfrm>
          <a:prstGeom prst="rect">
            <a:avLst/>
          </a:prstGeom>
          <a:noFill/>
        </p:spPr>
        <p:txBody>
          <a:bodyPr wrap="squar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defTabSz="1371600">
              <a:defRPr/>
            </a:pPr>
            <a:r>
              <a:rPr lang="vi-VN" sz="4200">
                <a:ln/>
                <a:solidFill>
                  <a:prstClr val="black"/>
                </a:solidFill>
                <a:latin typeface="Times New Roman" panose="02020603050405020304" pitchFamily="18" charset="0"/>
              </a:rPr>
              <a:t>  </a:t>
            </a:r>
          </a:p>
        </p:txBody>
      </p:sp>
      <p:pic>
        <p:nvPicPr>
          <p:cNvPr id="2" name="h tdn 3.mp3 dem ha">
            <a:hlinkClick r:id="" action="ppaction://media"/>
            <a:extLst>
              <a:ext uri="{FF2B5EF4-FFF2-40B4-BE49-F238E27FC236}">
                <a16:creationId xmlns:a16="http://schemas.microsoft.com/office/drawing/2014/main" id="{389D3BB1-232F-4051-ADFA-8EAFF4715AA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53348" y="6958784"/>
            <a:ext cx="914400" cy="914400"/>
          </a:xfrm>
          <a:prstGeom prst="rect">
            <a:avLst/>
          </a:prstGeom>
        </p:spPr>
      </p:pic>
    </p:spTree>
    <p:extLst>
      <p:ext uri="{BB962C8B-B14F-4D97-AF65-F5344CB8AC3E}">
        <p14:creationId xmlns:p14="http://schemas.microsoft.com/office/powerpoint/2010/main" val="64328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72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hủ đề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479</TotalTime>
  <Words>401</Words>
  <Application>Microsoft Office PowerPoint</Application>
  <PresentationFormat>Custom</PresentationFormat>
  <Paragraphs>24</Paragraphs>
  <Slides>11</Slides>
  <Notes>1</Notes>
  <HiddenSlides>0</HiddenSlides>
  <MMClips>5</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11</vt:i4>
      </vt:variant>
    </vt:vector>
  </HeadingPairs>
  <TitlesOfParts>
    <vt:vector size="21" baseType="lpstr">
      <vt:lpstr>Aptos</vt:lpstr>
      <vt:lpstr>Calibri Light</vt:lpstr>
      <vt:lpstr>微软雅黑</vt:lpstr>
      <vt:lpstr>Times New Roman</vt:lpstr>
      <vt:lpstr>Arial</vt:lpstr>
      <vt:lpstr>Calibri</vt:lpstr>
      <vt:lpstr>Office Theme</vt:lpstr>
      <vt:lpstr>4_Office 主题</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cp:lastModifiedBy>trangphamminh1105@gmail.com</cp:lastModifiedBy>
  <cp:revision>38</cp:revision>
  <dcterms:created xsi:type="dcterms:W3CDTF">2006-08-16T00:00:00Z</dcterms:created>
  <dcterms:modified xsi:type="dcterms:W3CDTF">2025-01-28T14:58:48Z</dcterms:modified>
  <dc:identifier>DAF7nt6TNvs</dc:identifier>
</cp:coreProperties>
</file>