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4" r:id="rId3"/>
    <p:sldId id="258" r:id="rId4"/>
    <p:sldId id="266" r:id="rId5"/>
    <p:sldId id="291" r:id="rId6"/>
    <p:sldId id="265" r:id="rId7"/>
    <p:sldId id="259" r:id="rId8"/>
    <p:sldId id="267" r:id="rId9"/>
    <p:sldId id="260" r:id="rId10"/>
    <p:sldId id="262" r:id="rId11"/>
    <p:sldId id="288" r:id="rId12"/>
    <p:sldId id="285" r:id="rId13"/>
    <p:sldId id="286" r:id="rId14"/>
    <p:sldId id="270" r:id="rId15"/>
    <p:sldId id="271" r:id="rId16"/>
    <p:sldId id="272" r:id="rId17"/>
    <p:sldId id="273" r:id="rId18"/>
    <p:sldId id="289" r:id="rId1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4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6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0067145" y="1857356"/>
            <a:ext cx="4541793" cy="1891737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2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22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3D.</a:t>
            </a: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80139" y="4000496"/>
            <a:ext cx="9429816" cy="2454538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2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57. CHIA  SỐ CÓ BỐN CHỮ SỐ</a:t>
            </a:r>
          </a:p>
          <a:p>
            <a:pPr algn="ctr"/>
            <a:r>
              <a:rPr lang="en-US" sz="2022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 (T2)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2378891" y="7587326"/>
            <a:ext cx="12787402" cy="1285852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2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THU.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817478" y="1238053"/>
            <a:ext cx="2314842" cy="1819518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367" tIns="25684" rIns="51367" bIns="2568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798" dirty="0">
                <a:latin typeface="VNI-Times" pitchFamily="2" charset="0"/>
              </a:endParaRPr>
            </a:p>
          </p:txBody>
        </p:sp>
        <p:pic>
          <p:nvPicPr>
            <p:cNvPr id="22" name="Picture 26" descr="cosm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5" descr="BOOK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4" descr="BOOK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QUILLP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367" tIns="25684" rIns="51367" bIns="2568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69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367" tIns="25684" rIns="51367" bIns="2568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696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974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367" tIns="25684" rIns="51367" bIns="2568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696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0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629400"/>
            <a:ext cx="73001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3b.Tìm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583" t="30000" b="17407"/>
          <a:stretch/>
        </p:blipFill>
        <p:spPr>
          <a:xfrm>
            <a:off x="7034973" y="4114800"/>
            <a:ext cx="9241665" cy="5029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462076" y="5181600"/>
            <a:ext cx="2400643" cy="3145536"/>
            <a:chOff x="7298221" y="4357284"/>
            <a:chExt cx="2449200" cy="3969852"/>
          </a:xfrm>
        </p:grpSpPr>
        <p:sp>
          <p:nvSpPr>
            <p:cNvPr id="14" name="Freeform 13"/>
            <p:cNvSpPr/>
            <p:nvPr/>
          </p:nvSpPr>
          <p:spPr>
            <a:xfrm>
              <a:off x="7298221" y="4360648"/>
              <a:ext cx="2449200" cy="3966488"/>
            </a:xfrm>
            <a:custGeom>
              <a:avLst/>
              <a:gdLst>
                <a:gd name="connsiteX0" fmla="*/ 2351747 w 2449200"/>
                <a:gd name="connsiteY0" fmla="*/ 3966488 h 3966488"/>
                <a:gd name="connsiteX1" fmla="*/ 2339555 w 2449200"/>
                <a:gd name="connsiteY1" fmla="*/ 3308120 h 3966488"/>
                <a:gd name="connsiteX2" fmla="*/ 1242275 w 2449200"/>
                <a:gd name="connsiteY2" fmla="*/ 3277640 h 3966488"/>
                <a:gd name="connsiteX3" fmla="*/ 1236179 w 2449200"/>
                <a:gd name="connsiteY3" fmla="*/ 2600984 h 3966488"/>
                <a:gd name="connsiteX4" fmla="*/ 1888451 w 2449200"/>
                <a:gd name="connsiteY4" fmla="*/ 2552216 h 3966488"/>
                <a:gd name="connsiteX5" fmla="*/ 1992083 w 2449200"/>
                <a:gd name="connsiteY5" fmla="*/ 2192552 h 3966488"/>
                <a:gd name="connsiteX6" fmla="*/ 2333459 w 2449200"/>
                <a:gd name="connsiteY6" fmla="*/ 2204744 h 3966488"/>
                <a:gd name="connsiteX7" fmla="*/ 2321267 w 2449200"/>
                <a:gd name="connsiteY7" fmla="*/ 1838984 h 3966488"/>
                <a:gd name="connsiteX8" fmla="*/ 2028659 w 2449200"/>
                <a:gd name="connsiteY8" fmla="*/ 1857272 h 3966488"/>
                <a:gd name="connsiteX9" fmla="*/ 1992083 w 2449200"/>
                <a:gd name="connsiteY9" fmla="*/ 1186712 h 3966488"/>
                <a:gd name="connsiteX10" fmla="*/ 1230083 w 2449200"/>
                <a:gd name="connsiteY10" fmla="*/ 1174520 h 3966488"/>
                <a:gd name="connsiteX11" fmla="*/ 1138643 w 2449200"/>
                <a:gd name="connsiteY11" fmla="*/ 1485416 h 3966488"/>
                <a:gd name="connsiteX12" fmla="*/ 102323 w 2449200"/>
                <a:gd name="connsiteY12" fmla="*/ 1497608 h 3966488"/>
                <a:gd name="connsiteX13" fmla="*/ 71843 w 2449200"/>
                <a:gd name="connsiteY13" fmla="*/ 1150136 h 3966488"/>
                <a:gd name="connsiteX14" fmla="*/ 401027 w 2449200"/>
                <a:gd name="connsiteY14" fmla="*/ 1150136 h 3966488"/>
                <a:gd name="connsiteX15" fmla="*/ 370547 w 2449200"/>
                <a:gd name="connsiteY15" fmla="*/ 101624 h 3966488"/>
                <a:gd name="connsiteX16" fmla="*/ 364451 w 2449200"/>
                <a:gd name="connsiteY16" fmla="*/ 40664 h 3966488"/>
                <a:gd name="connsiteX17" fmla="*/ 364451 w 2449200"/>
                <a:gd name="connsiteY17" fmla="*/ 40664 h 3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9200" h="3966488">
                  <a:moveTo>
                    <a:pt x="2351747" y="3966488"/>
                  </a:moveTo>
                  <a:cubicBezTo>
                    <a:pt x="2438107" y="3694708"/>
                    <a:pt x="2524467" y="3422928"/>
                    <a:pt x="2339555" y="3308120"/>
                  </a:cubicBezTo>
                  <a:cubicBezTo>
                    <a:pt x="2154643" y="3193312"/>
                    <a:pt x="1426171" y="3395496"/>
                    <a:pt x="1242275" y="3277640"/>
                  </a:cubicBezTo>
                  <a:cubicBezTo>
                    <a:pt x="1058379" y="3159784"/>
                    <a:pt x="1128483" y="2721888"/>
                    <a:pt x="1236179" y="2600984"/>
                  </a:cubicBezTo>
                  <a:cubicBezTo>
                    <a:pt x="1343875" y="2480080"/>
                    <a:pt x="1762467" y="2620288"/>
                    <a:pt x="1888451" y="2552216"/>
                  </a:cubicBezTo>
                  <a:cubicBezTo>
                    <a:pt x="2014435" y="2484144"/>
                    <a:pt x="1917915" y="2250464"/>
                    <a:pt x="1992083" y="2192552"/>
                  </a:cubicBezTo>
                  <a:cubicBezTo>
                    <a:pt x="2066251" y="2134640"/>
                    <a:pt x="2278595" y="2263672"/>
                    <a:pt x="2333459" y="2204744"/>
                  </a:cubicBezTo>
                  <a:cubicBezTo>
                    <a:pt x="2388323" y="2145816"/>
                    <a:pt x="2372067" y="1896896"/>
                    <a:pt x="2321267" y="1838984"/>
                  </a:cubicBezTo>
                  <a:cubicBezTo>
                    <a:pt x="2270467" y="1781072"/>
                    <a:pt x="2083523" y="1965984"/>
                    <a:pt x="2028659" y="1857272"/>
                  </a:cubicBezTo>
                  <a:cubicBezTo>
                    <a:pt x="1973795" y="1748560"/>
                    <a:pt x="2125179" y="1300504"/>
                    <a:pt x="1992083" y="1186712"/>
                  </a:cubicBezTo>
                  <a:cubicBezTo>
                    <a:pt x="1858987" y="1072920"/>
                    <a:pt x="1372323" y="1124736"/>
                    <a:pt x="1230083" y="1174520"/>
                  </a:cubicBezTo>
                  <a:cubicBezTo>
                    <a:pt x="1087843" y="1224304"/>
                    <a:pt x="1326603" y="1431568"/>
                    <a:pt x="1138643" y="1485416"/>
                  </a:cubicBezTo>
                  <a:cubicBezTo>
                    <a:pt x="950683" y="1539264"/>
                    <a:pt x="280123" y="1553488"/>
                    <a:pt x="102323" y="1497608"/>
                  </a:cubicBezTo>
                  <a:cubicBezTo>
                    <a:pt x="-75477" y="1441728"/>
                    <a:pt x="22059" y="1208048"/>
                    <a:pt x="71843" y="1150136"/>
                  </a:cubicBezTo>
                  <a:cubicBezTo>
                    <a:pt x="121627" y="1092224"/>
                    <a:pt x="351243" y="1324888"/>
                    <a:pt x="401027" y="1150136"/>
                  </a:cubicBezTo>
                  <a:cubicBezTo>
                    <a:pt x="450811" y="975384"/>
                    <a:pt x="376643" y="286536"/>
                    <a:pt x="370547" y="101624"/>
                  </a:cubicBezTo>
                  <a:cubicBezTo>
                    <a:pt x="364451" y="-83288"/>
                    <a:pt x="364451" y="40664"/>
                    <a:pt x="364451" y="40664"/>
                  </a:cubicBezTo>
                  <a:lnTo>
                    <a:pt x="364451" y="40664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21266" y="4357284"/>
              <a:ext cx="90966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3590898"/>
            <a:ext cx="7204075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thọ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9 490 : 2 = 4 745 (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4 745 </a:t>
            </a:r>
            <a:r>
              <a:rPr lang="en-US" sz="3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27868"/>
            <a:ext cx="162766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3a.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9 940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61519" y="3214678"/>
            <a:ext cx="9906000" cy="2025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3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0067145" y="1857356"/>
            <a:ext cx="4541793" cy="1891737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2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22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3A1.</a:t>
            </a: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80139" y="4000496"/>
            <a:ext cx="9429816" cy="2454538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2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57. CHIA  SỐ CÓ BỐN CHỮ SỐ</a:t>
            </a:r>
          </a:p>
          <a:p>
            <a:pPr algn="ctr"/>
            <a:r>
              <a:rPr lang="en-US" sz="2022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SỐ( TIẾT 3)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1637461" y="7858148"/>
            <a:ext cx="12787402" cy="1285852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2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THÚY VINH.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817478" y="1238053"/>
            <a:ext cx="2314842" cy="1819518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367" tIns="25684" rIns="51367" bIns="2568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798" dirty="0">
                <a:latin typeface="VNI-Times" pitchFamily="2" charset="0"/>
              </a:endParaRPr>
            </a:p>
          </p:txBody>
        </p:sp>
        <p:pic>
          <p:nvPicPr>
            <p:cNvPr id="22" name="Picture 26" descr="cosm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5" descr="BOOK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4" descr="BOOK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QUILLP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367" tIns="25684" rIns="51367" bIns="2568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69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367" tIns="25684" rIns="51367" bIns="2568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696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974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367" tIns="25684" rIns="51367" bIns="2568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696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WordArt 16"/>
          <p:cNvSpPr>
            <a:spLocks noChangeArrowheads="1" noChangeShapeType="1" noTextEdit="1"/>
          </p:cNvSpPr>
          <p:nvPr/>
        </p:nvSpPr>
        <p:spPr bwMode="auto">
          <a:xfrm>
            <a:off x="3494849" y="0"/>
            <a:ext cx="10238821" cy="1188429"/>
          </a:xfrm>
          <a:prstGeom prst="rect">
            <a:avLst/>
          </a:prstGeom>
        </p:spPr>
        <p:txBody>
          <a:bodyPr wrap="none" lIns="68492" tIns="34247" rIns="68492" bIns="34247" numCol="1" fromWordArt="1">
            <a:prstTxWarp prst="textPlain">
              <a:avLst>
                <a:gd name="adj" fmla="val 49781"/>
              </a:avLst>
            </a:prstTxWarp>
          </a:bodyPr>
          <a:lstStyle/>
          <a:p>
            <a:pPr algn="ctr"/>
            <a:r>
              <a:rPr lang="vi-VN" sz="2022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022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TIÊN CÁT</a:t>
            </a:r>
            <a:r>
              <a:rPr lang="vi-VN" sz="2022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22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10319" y="5796"/>
            <a:ext cx="16256001" cy="913240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84" y="2010078"/>
            <a:ext cx="739232" cy="1349060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0" y="0"/>
            <a:ext cx="16266320" cy="9138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4114100" y="2032990"/>
            <a:ext cx="4296978" cy="1106427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>
              <a:defRPr/>
            </a:pP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607"/>
            <a:ext cx="16276638" cy="747952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Ba </a:t>
            </a:r>
            <a:r>
              <a:rPr lang="en-US" sz="4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4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85786"/>
            <a:ext cx="16276638" cy="747952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4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8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4663" y="2161259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750" t="41852" r="1667" b="40371"/>
          <a:stretch/>
        </p:blipFill>
        <p:spPr>
          <a:xfrm>
            <a:off x="1280319" y="2800496"/>
            <a:ext cx="13944600" cy="155660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93795" y="4326622"/>
            <a:ext cx="2705924" cy="3262635"/>
            <a:chOff x="1393795" y="4326622"/>
            <a:chExt cx="2705924" cy="3262635"/>
          </a:xfrm>
        </p:grpSpPr>
        <p:grpSp>
          <p:nvGrpSpPr>
            <p:cNvPr id="53" name="Group 52"/>
            <p:cNvGrpSpPr/>
            <p:nvPr/>
          </p:nvGrpSpPr>
          <p:grpSpPr>
            <a:xfrm>
              <a:off x="1411314" y="4326622"/>
              <a:ext cx="2618988" cy="1290054"/>
              <a:chOff x="1846491" y="3784866"/>
              <a:chExt cx="2618988" cy="129005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5 025</a:t>
                </a: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393795" y="5008225"/>
              <a:ext cx="2705924" cy="2581032"/>
              <a:chOff x="3933539" y="4037934"/>
              <a:chExt cx="2705924" cy="258103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300635" y="403793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1 005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33539" y="4037934"/>
                <a:ext cx="8258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0 0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343818" y="4646385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02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25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584069" y="5911080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045581" y="4326622"/>
            <a:ext cx="2636171" cy="2604453"/>
            <a:chOff x="5045581" y="4326622"/>
            <a:chExt cx="2636171" cy="2604453"/>
          </a:xfrm>
        </p:grpSpPr>
        <p:grpSp>
          <p:nvGrpSpPr>
            <p:cNvPr id="54" name="Group 53"/>
            <p:cNvGrpSpPr/>
            <p:nvPr/>
          </p:nvGrpSpPr>
          <p:grpSpPr>
            <a:xfrm>
              <a:off x="5062764" y="4326622"/>
              <a:ext cx="2618988" cy="1290054"/>
              <a:chOff x="1846491" y="3784866"/>
              <a:chExt cx="2618988" cy="129005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3 296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045581" y="4986102"/>
              <a:ext cx="2449444" cy="1944973"/>
              <a:chOff x="3933539" y="4037934"/>
              <a:chExt cx="2449444" cy="194497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824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09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16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8727534" y="4326622"/>
            <a:ext cx="2705924" cy="3262635"/>
            <a:chOff x="8727534" y="4326622"/>
            <a:chExt cx="2705924" cy="3262635"/>
          </a:xfrm>
        </p:grpSpPr>
        <p:sp>
          <p:nvSpPr>
            <p:cNvPr id="78" name="TextBox 77"/>
            <p:cNvSpPr txBox="1"/>
            <p:nvPr/>
          </p:nvSpPr>
          <p:spPr>
            <a:xfrm>
              <a:off x="8745053" y="4329670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2 487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0080832" y="4427956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0723961" y="4321276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0464881" y="4326622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094630" y="5008225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1 243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727534" y="5008225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0 4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137813" y="5616676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08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364266" y="624531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378064" y="688137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32201" y="4326622"/>
            <a:ext cx="2636171" cy="2604453"/>
            <a:chOff x="12432201" y="4326622"/>
            <a:chExt cx="2636171" cy="2604453"/>
          </a:xfrm>
        </p:grpSpPr>
        <p:grpSp>
          <p:nvGrpSpPr>
            <p:cNvPr id="88" name="Group 87"/>
            <p:cNvGrpSpPr/>
            <p:nvPr/>
          </p:nvGrpSpPr>
          <p:grpSpPr>
            <a:xfrm>
              <a:off x="12449384" y="4326622"/>
              <a:ext cx="2618988" cy="1290054"/>
              <a:chOff x="1846491" y="3784866"/>
              <a:chExt cx="2618988" cy="1290054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7 369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2432201" y="4986102"/>
              <a:ext cx="2449444" cy="1944973"/>
              <a:chOff x="3933539" y="4037934"/>
              <a:chExt cx="2449444" cy="1944973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921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16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09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</a:t>
                </a: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0" y="51608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Ba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571473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1142977"/>
            <a:ext cx="1627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57.  Chia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68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3219" y="2252597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16088" y="6205121"/>
            <a:ext cx="3193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7 000 : 7 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498" t="35185" r="26252" b="34445"/>
          <a:stretch/>
        </p:blipFill>
        <p:spPr>
          <a:xfrm>
            <a:off x="4709319" y="3143388"/>
            <a:ext cx="6858000" cy="25331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57119" y="7620000"/>
            <a:ext cx="2970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 8000 : 4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97816" y="6205121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9 000 : 3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9591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054449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78491" y="7620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1608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Ba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71473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142977"/>
            <a:ext cx="1627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57.  Chia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2" grpId="0"/>
      <p:bldP spid="25" grpId="0"/>
      <p:bldP spid="26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2442746"/>
            <a:ext cx="2475444" cy="681454"/>
            <a:chOff x="1470819" y="1943100"/>
            <a:chExt cx="247544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2774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&gt; ; &lt; ; =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0833" t="22592" r="35833" b="43333"/>
          <a:stretch/>
        </p:blipFill>
        <p:spPr>
          <a:xfrm>
            <a:off x="4171092" y="3307080"/>
            <a:ext cx="7904922" cy="4591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19704" y="3581400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19703" y="5149111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19703" y="6716822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1608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Ba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71473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142977"/>
            <a:ext cx="1627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57.  Chia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59132" y="2102898"/>
            <a:ext cx="14363700" cy="681454"/>
            <a:chOff x="1470819" y="1943100"/>
            <a:chExt cx="143637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000" t="20370" r="8333" b="10741"/>
          <a:stretch/>
        </p:blipFill>
        <p:spPr>
          <a:xfrm>
            <a:off x="10538620" y="2256608"/>
            <a:ext cx="5531802" cy="584610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10202" y="2941981"/>
            <a:ext cx="9398097" cy="4401205"/>
            <a:chOff x="1110202" y="2941981"/>
            <a:chExt cx="9398097" cy="4401205"/>
          </a:xfrm>
        </p:grpSpPr>
        <p:sp>
          <p:nvSpPr>
            <p:cNvPr id="16" name="TextBox 15"/>
            <p:cNvSpPr txBox="1"/>
            <p:nvPr/>
          </p:nvSpPr>
          <p:spPr>
            <a:xfrm>
              <a:off x="1110202" y="2941981"/>
              <a:ext cx="9398097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1 527 km,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km.</a:t>
              </a:r>
            </a:p>
            <a:p>
              <a:pPr algn="just"/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km.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97270" y="4813902"/>
              <a:ext cx="1371600" cy="64008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642519" y="6629400"/>
              <a:ext cx="1371600" cy="64008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87770" y="477999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2608" y="6629400"/>
            <a:ext cx="121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1608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Ba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71473"/>
            <a:ext cx="16276638" cy="707844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142977"/>
            <a:ext cx="1627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57.  Chia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61519" y="3214678"/>
            <a:ext cx="9906000" cy="2025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5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10319" y="5796"/>
            <a:ext cx="16256001" cy="913240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84" y="2010078"/>
            <a:ext cx="739232" cy="1349060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0" y="0"/>
            <a:ext cx="16266320" cy="9138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4114100" y="2032990"/>
            <a:ext cx="4296978" cy="1106427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</a:bodyPr>
          <a:lstStyle/>
          <a:p>
            <a:pPr>
              <a:defRPr/>
            </a:pP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4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65752" y="4038600"/>
            <a:ext cx="10515600" cy="4572000"/>
            <a:chOff x="975519" y="2514600"/>
            <a:chExt cx="14401800" cy="6477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1250" t="30000" r="10417" b="18148"/>
            <a:stretch/>
          </p:blipFill>
          <p:spPr>
            <a:xfrm>
              <a:off x="6538119" y="2514600"/>
              <a:ext cx="8839200" cy="5334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0834" t="34445" r="58750" b="7037"/>
            <a:stretch/>
          </p:blipFill>
          <p:spPr>
            <a:xfrm>
              <a:off x="975519" y="2971800"/>
              <a:ext cx="5562600" cy="60198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115451" y="2068494"/>
            <a:ext cx="140162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9 365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6667" t="30741" r="29583" b="58148"/>
          <a:stretch/>
        </p:blipFill>
        <p:spPr>
          <a:xfrm>
            <a:off x="508381" y="2297144"/>
            <a:ext cx="43434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750" t="79630" r="56250" b="9259"/>
          <a:stretch/>
        </p:blipFill>
        <p:spPr>
          <a:xfrm>
            <a:off x="1848498" y="6887607"/>
            <a:ext cx="4831747" cy="10066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54144" y="3600363"/>
            <a:ext cx="2618988" cy="1290054"/>
            <a:chOff x="1846491" y="3784866"/>
            <a:chExt cx="2618988" cy="1290054"/>
          </a:xfrm>
        </p:grpSpPr>
        <p:sp>
          <p:nvSpPr>
            <p:cNvPr id="17" name="TextBox 16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9 365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0359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784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884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1781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8572" y="496052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226" y="496052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858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3226" y="5530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62451" y="5530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5549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62451" y="610047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78799" y="3410563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9;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8799" y="4635909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3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2919" y="7086600"/>
            <a:ext cx="76771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5; 5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78799" y="5861255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6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6856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347119" y="3150695"/>
            <a:ext cx="10515600" cy="4572000"/>
            <a:chOff x="975519" y="2514600"/>
            <a:chExt cx="14401800" cy="6477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1250" t="30000" r="10417" b="18148"/>
            <a:stretch/>
          </p:blipFill>
          <p:spPr>
            <a:xfrm>
              <a:off x="6538119" y="2514600"/>
              <a:ext cx="8839200" cy="5334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0834" t="34445" r="58750" b="7037"/>
            <a:stretch/>
          </p:blipFill>
          <p:spPr>
            <a:xfrm>
              <a:off x="975519" y="2971800"/>
              <a:ext cx="5562600" cy="60198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746919" y="1232683"/>
            <a:ext cx="140162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9 365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6719" y="7803776"/>
            <a:ext cx="13319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3 121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thúng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9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7917" t="18889" r="24167" b="68518"/>
          <a:stretch/>
        </p:blipFill>
        <p:spPr>
          <a:xfrm>
            <a:off x="344745" y="2259042"/>
            <a:ext cx="4756650" cy="12069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917" t="63333" r="56667" b="24075"/>
          <a:stretch/>
        </p:blipFill>
        <p:spPr>
          <a:xfrm>
            <a:off x="1751189" y="7037478"/>
            <a:ext cx="4658730" cy="9317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74552" y="4139908"/>
            <a:ext cx="2618988" cy="1290054"/>
            <a:chOff x="1846491" y="3784866"/>
            <a:chExt cx="2618988" cy="1290054"/>
          </a:xfrm>
        </p:grpSpPr>
        <p:sp>
          <p:nvSpPr>
            <p:cNvPr id="25" name="TextBox 24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2 249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3933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79255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981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15327" y="55000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9981" y="55000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29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2859" y="607004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99207" y="3950108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20; 22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9207" y="5175454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4; 24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24; 24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99207" y="6400800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9; 9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8;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22445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750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  <p:bldP spid="41" grpId="0"/>
      <p:bldP spid="44" grpId="0"/>
      <p:bldP spid="45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1991843"/>
            <a:ext cx="2474675" cy="681454"/>
            <a:chOff x="1470819" y="1943100"/>
            <a:chExt cx="247467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2697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1058" y="3356331"/>
            <a:ext cx="8620955" cy="1290054"/>
            <a:chOff x="3951058" y="3356331"/>
            <a:chExt cx="8620955" cy="1290054"/>
          </a:xfrm>
        </p:grpSpPr>
        <p:grpSp>
          <p:nvGrpSpPr>
            <p:cNvPr id="25" name="Group 24"/>
            <p:cNvGrpSpPr/>
            <p:nvPr/>
          </p:nvGrpSpPr>
          <p:grpSpPr>
            <a:xfrm>
              <a:off x="3951058" y="3356331"/>
              <a:ext cx="2618988" cy="1290054"/>
              <a:chOff x="1846491" y="3784866"/>
              <a:chExt cx="2618988" cy="129005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6 729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9953025" y="3356331"/>
              <a:ext cx="2618988" cy="1290054"/>
              <a:chOff x="1846491" y="3784866"/>
              <a:chExt cx="2618988" cy="129005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4 163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933539" y="4037934"/>
            <a:ext cx="2705924" cy="2581032"/>
            <a:chOff x="3933539" y="4037934"/>
            <a:chExt cx="2705924" cy="2581032"/>
          </a:xfrm>
        </p:grpSpPr>
        <p:sp>
          <p:nvSpPr>
            <p:cNvPr id="32" name="TextBox 31"/>
            <p:cNvSpPr txBox="1"/>
            <p:nvPr/>
          </p:nvSpPr>
          <p:spPr>
            <a:xfrm>
              <a:off x="5300635" y="403793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1 121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33539" y="4037934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43818" y="4646385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0271" y="527502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84069" y="591108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89210" y="590662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935842" y="3991065"/>
            <a:ext cx="2449444" cy="1948023"/>
            <a:chOff x="3933539" y="4037934"/>
            <a:chExt cx="2449444" cy="1948023"/>
          </a:xfrm>
        </p:grpSpPr>
        <p:sp>
          <p:nvSpPr>
            <p:cNvPr id="49" name="TextBox 48"/>
            <p:cNvSpPr txBox="1"/>
            <p:nvPr/>
          </p:nvSpPr>
          <p:spPr>
            <a:xfrm>
              <a:off x="5300635" y="403793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520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33539" y="403793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16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3818" y="4646385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03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20136" y="527807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880519" y="6889200"/>
            <a:ext cx="5174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6 729 : 6 = 1 121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56704" y="6889200"/>
            <a:ext cx="4790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4 163 : 8 = 520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2366546"/>
            <a:ext cx="2267054" cy="681454"/>
            <a:chOff x="1470819" y="1943100"/>
            <a:chExt cx="22670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083" t="34444" r="6666" b="35926"/>
          <a:stretch/>
        </p:blipFill>
        <p:spPr>
          <a:xfrm>
            <a:off x="594519" y="4267200"/>
            <a:ext cx="15240000" cy="27835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23519" y="518160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6 729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23678" y="6146661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4 163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95319" y="515874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95319" y="6154281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967119" y="518160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1 121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890919" y="614172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3015119" y="522732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3015119" y="618744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54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52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67" t="18148" r="12083" b="10000"/>
          <a:stretch/>
        </p:blipFill>
        <p:spPr>
          <a:xfrm>
            <a:off x="10881519" y="3733800"/>
            <a:ext cx="5360988" cy="544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807340"/>
            <a:ext cx="16242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6 308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969" y="3718401"/>
            <a:ext cx="505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95800"/>
            <a:ext cx="522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34000"/>
            <a:ext cx="8214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6 308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…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885</Words>
  <Application>Microsoft Office PowerPoint</Application>
  <PresentationFormat>Custom</PresentationFormat>
  <Paragraphs>162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133</cp:revision>
  <dcterms:created xsi:type="dcterms:W3CDTF">2022-07-10T01:37:20Z</dcterms:created>
  <dcterms:modified xsi:type="dcterms:W3CDTF">2025-03-12T12:34:46Z</dcterms:modified>
</cp:coreProperties>
</file>