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11/03/2025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11/03/2025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11/03/2025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11/03/2025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11/03/2025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935033" y="5436408"/>
            <a:ext cx="3502550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Vũ Thị Đào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2"/>
            <a:ext cx="8226300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268457"/>
            <a:ext cx="714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+ 74: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41193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+ 74: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</cp:revision>
  <dcterms:created xsi:type="dcterms:W3CDTF">2020-08-22T03:53:00Z</dcterms:created>
  <dcterms:modified xsi:type="dcterms:W3CDTF">2025-03-11T13:59:54Z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