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356519" y="3616999"/>
            <a:ext cx="125948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 GẠCH NGANG; DẤU NGẶC KÉP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52799" y="1625248"/>
            <a:ext cx="11498605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452799" y="6915052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0" name="Group 3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4175919" y="1334869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</p:txBody>
      </p:sp>
      <p:sp>
        <p:nvSpPr>
          <p:cNvPr id="4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6" name="Picture 45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54" name="Group 5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1" idx="0"/>
                  <a:endCxn id="6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Arrow Connector 6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19" y="533400"/>
            <a:ext cx="14804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319" y="2209800"/>
            <a:ext cx="145758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4400" b="1" i="1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19" y="685800"/>
            <a:ext cx="14717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3962400"/>
            <a:ext cx="1440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Dấu gạch ngang trong bài Học nghề dùng để đánh dấu lời nói của nhân vật.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719" y="457200"/>
            <a:ext cx="14575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919" y="3124201"/>
            <a:ext cx="147282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NHÀ BÁC HỌC KHÔNG NGỪNG HỌC</a:t>
            </a:r>
          </a:p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319" y="533400"/>
            <a:ext cx="149568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đối thoại có trong câu chuyện </a:t>
            </a:r>
            <a:r>
              <a:rPr lang="nl-N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854075"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 algn="just"/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dấu câu thích hợp để đánh dấu lời đối thoại của nhân vật:</a:t>
            </a:r>
          </a:p>
          <a:p>
            <a:pPr indent="854075"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“Cha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indent="854075" algn="just"/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nl-N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9644</TotalTime>
  <Words>437</Words>
  <Application>Microsoft Office PowerPoint</Application>
  <PresentationFormat>Custom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Vũ Thị Diễm</cp:lastModifiedBy>
  <cp:revision>1050</cp:revision>
  <dcterms:created xsi:type="dcterms:W3CDTF">2008-09-09T22:52:10Z</dcterms:created>
  <dcterms:modified xsi:type="dcterms:W3CDTF">2025-03-11T13:32:44Z</dcterms:modified>
</cp:coreProperties>
</file>