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1" r:id="rId4"/>
  </p:sldMasterIdLst>
  <p:notesMasterIdLst>
    <p:notesMasterId r:id="rId13"/>
  </p:notesMasterIdLst>
  <p:sldIdLst>
    <p:sldId id="256" r:id="rId5"/>
    <p:sldId id="356" r:id="rId6"/>
    <p:sldId id="572" r:id="rId7"/>
    <p:sldId id="267" r:id="rId8"/>
    <p:sldId id="355" r:id="rId9"/>
    <p:sldId id="2007577114" r:id="rId10"/>
    <p:sldId id="2007577115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EACA1-C6A3-4D68-92B5-0245085102F7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85697-F30C-49E4-9FE5-828321265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52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00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00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31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795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939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94780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2424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64570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417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46586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0026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03039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210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752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1551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2887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730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9A823-F521-4E0C-AACE-70D50384C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58502-CE60-4371-9C15-9E1D9DD18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E16D9-FCE5-4386-96DA-390D95AAC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31D5E-493B-40B3-AC67-8B4BFDD3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FA51C-56E4-4617-80FA-4E85B007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3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36664-9BCC-4ADE-B611-289C47237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8CFCB-C68A-4907-8F4F-D16A5240F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875AA-6F45-46E2-A5DF-E1C8439AA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12240-6FA7-4AF0-B09D-71E465B7F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DBAAE-B1BD-4C60-8FCF-D6D63EB7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39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B43A3-E84B-4422-B4D1-2B0EA9EFB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D51D1-8C43-4189-B898-B9B746793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C338C-D328-4174-B5FA-620133B6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5AF31-3080-4728-A9F7-993527ED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8DE4D-3EC4-440E-BFC1-01822192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1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3940-4577-4F32-B050-0E017334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75A7C-DDE7-430C-B385-40FC5A947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9408B-963D-4354-8BD2-5A881D875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72E18-D2B0-4EB0-ADAA-5C2A756C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D14AA-CEC9-4437-834E-EF248C10E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957DE-96AD-4019-B1F4-9E5D84EA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02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88C7-D27F-4490-B18F-396A6DB42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03ECC-48CC-4D4E-9736-87673FD2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7ADAA-DBE8-41D9-A4C8-BD1014FBE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7AEB4-273C-4918-AA2A-75C489F75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F119-3A15-403D-9F9C-5AC8C85A68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4CD40F-8862-4EEC-B858-647ED204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3ADF5A-21EB-436C-9EE0-5E3F68EA9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FE011-7774-4961-950B-DAB136B69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83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BA624-8B3A-49C4-BDD5-87AA73D54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C34723-AE7C-4688-BFC3-A3458202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9C46D-8B66-4F1A-92A7-7BEF253C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819BF-6DF1-47A4-9541-A02172DB2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9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41D60-A7D7-4A72-A7EE-8AAD2BA7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00201-B3D1-4DD1-A0C2-2E6ADB8FA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4C4D1-2D65-4CE8-9E45-711817E3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29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16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2A5EF-187E-40E1-A023-20FEC6EE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D9006-4506-4913-AB08-CBB179DF0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C7083-BBF8-460B-BB3D-E542ECBE7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DB5AC-27F7-4FD3-981B-07DB994F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A3AAB-3BFE-49ED-9664-9FD57B37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276A1-D49E-489E-B45F-FCC95C7E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84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BBBAE-6020-4E9C-B7FF-F4393207D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A8921-B809-475D-A857-A05FB249FD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979BE-8FDB-460C-B480-3B5C39FB5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0575E-6DC6-4652-B82C-D1F91FE6B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D2D33-9428-41E3-A616-1A3E1524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66BE5-DFDB-461E-93A6-51A9A827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99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39F6-EFFB-47B8-A7C6-F2D31A46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7FA57-C5ED-4D5F-977C-21304C43B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5910-45B6-4947-B5B8-8C1D4621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31320-FA83-47C7-BBFD-812DFBB1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7F1DD-65E8-4715-9AFE-BBCA0856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23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A37A87-317E-4C18-8B24-F77FFEA40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06B2E-F665-4F91-843A-2F2BF8F8D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33160-0060-4FCD-8736-AB99A5682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7829E-1CB7-4612-B017-02783DFA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53D0B-518F-4BD8-83FE-D6BD8E5F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2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79935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178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82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77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36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671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665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39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98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106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13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79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4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623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950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F8C3E60C-7521-47CB-BCD7-6FEDF360A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9320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C3B40-0FE9-4486-9C75-BFEBCC78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98203-9A3E-4768-BA98-339E890B4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5C331-629F-4583-B194-B383869900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F48E4-5387-46A6-B003-7178FC138802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70019-27DE-423A-ACA2-AA2BBE151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ED5B2-B853-4EE2-8E4A-558B1FF68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0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18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1297-815B-413F-BD91-F9DF0AB255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6F6EF2-078F-4A1A-93F7-53174E7C8B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ÃY biết nói lời cảm ơn hoặc xin lỗi">
            <a:hlinkClick r:id="" action="ppaction://media"/>
            <a:extLst>
              <a:ext uri="{FF2B5EF4-FFF2-40B4-BE49-F238E27FC236}">
                <a16:creationId xmlns:a16="http://schemas.microsoft.com/office/drawing/2014/main" id="{F81C8454-D083-40DA-A83C-6F0E00A1C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566" y="342900"/>
            <a:ext cx="11286975" cy="636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0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FC5D3A8-02F9-4786-9785-274B5599D1F4}"/>
              </a:ext>
            </a:extLst>
          </p:cNvPr>
          <p:cNvSpPr txBox="1"/>
          <p:nvPr/>
        </p:nvSpPr>
        <p:spPr>
          <a:xfrm>
            <a:off x="1926454" y="1972044"/>
            <a:ext cx="8788893" cy="2157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video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8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4100" y="2401047"/>
            <a:ext cx="615422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5)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BC17B632-FE81-4C2B-8363-04069DF984B6}"/>
              </a:ext>
            </a:extLst>
          </p:cNvPr>
          <p:cNvSpPr txBox="1">
            <a:spLocks/>
          </p:cNvSpPr>
          <p:nvPr/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Design by: Hương Thảo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3304C73D-ED1A-410A-A751-F6CD79ABFB77}"/>
              </a:ext>
            </a:extLst>
          </p:cNvPr>
          <p:cNvSpPr txBox="1"/>
          <p:nvPr/>
        </p:nvSpPr>
        <p:spPr>
          <a:xfrm>
            <a:off x="2306479" y="354866"/>
            <a:ext cx="894152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6" name="Picture 6" descr="Beautiful Red Rose Flower Ivy Plant Cartoon Stock Illustration - Download  Image Now - iStock">
            <a:extLst>
              <a:ext uri="{FF2B5EF4-FFF2-40B4-BE49-F238E27FC236}">
                <a16:creationId xmlns:a16="http://schemas.microsoft.com/office/drawing/2014/main" id="{12473669-20A1-4F10-80B8-E8049AC94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764" y="3429000"/>
            <a:ext cx="2452359" cy="2538728"/>
          </a:xfrm>
          <a:prstGeom prst="roundRect">
            <a:avLst>
              <a:gd name="adj" fmla="val 374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B95DFDA-1F15-4FB6-9D93-BCE86E6884A2}"/>
              </a:ext>
            </a:extLst>
          </p:cNvPr>
          <p:cNvGrpSpPr/>
          <p:nvPr/>
        </p:nvGrpSpPr>
        <p:grpSpPr>
          <a:xfrm>
            <a:off x="2361124" y="4092768"/>
            <a:ext cx="1770202" cy="2149343"/>
            <a:chOff x="789776" y="2592441"/>
            <a:chExt cx="1519084" cy="2149343"/>
          </a:xfrm>
        </p:grpSpPr>
        <p:pic>
          <p:nvPicPr>
            <p:cNvPr id="28" name="Picture 2" descr="Polite little girl apologizing to young guy Vector Image">
              <a:extLst>
                <a:ext uri="{FF2B5EF4-FFF2-40B4-BE49-F238E27FC236}">
                  <a16:creationId xmlns:a16="http://schemas.microsoft.com/office/drawing/2014/main" id="{239C807C-386D-4CD9-B231-EA8ABE9895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7" t="39966" r="54253" b="21898"/>
            <a:stretch/>
          </p:blipFill>
          <p:spPr bwMode="auto">
            <a:xfrm>
              <a:off x="789776" y="2592441"/>
              <a:ext cx="1519084" cy="2149343"/>
            </a:xfrm>
            <a:prstGeom prst="roundRect">
              <a:avLst>
                <a:gd name="adj" fmla="val 364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8446ACC-3216-470A-B06E-353D11C246B0}"/>
                </a:ext>
              </a:extLst>
            </p:cNvPr>
            <p:cNvSpPr/>
            <p:nvPr/>
          </p:nvSpPr>
          <p:spPr>
            <a:xfrm>
              <a:off x="1733550" y="4438650"/>
              <a:ext cx="552450" cy="3031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0" name="Rounded Rectangular Callout 5">
            <a:extLst>
              <a:ext uri="{FF2B5EF4-FFF2-40B4-BE49-F238E27FC236}">
                <a16:creationId xmlns:a16="http://schemas.microsoft.com/office/drawing/2014/main" id="{014CBD83-AA3F-4C88-86F4-EB03FBA0CFEC}"/>
              </a:ext>
            </a:extLst>
          </p:cNvPr>
          <p:cNvSpPr/>
          <p:nvPr/>
        </p:nvSpPr>
        <p:spPr>
          <a:xfrm>
            <a:off x="2175634" y="2503503"/>
            <a:ext cx="3920366" cy="810341"/>
          </a:xfrm>
          <a:prstGeom prst="wedgeRoundRectCallout">
            <a:avLst>
              <a:gd name="adj1" fmla="val -31258"/>
              <a:gd name="adj2" fmla="val 145543"/>
              <a:gd name="adj3" fmla="val 1666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00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F8486FF-5830-45AE-9F2E-86E212731B2F}"/>
              </a:ext>
            </a:extLst>
          </p:cNvPr>
          <p:cNvSpPr txBox="1"/>
          <p:nvPr/>
        </p:nvSpPr>
        <p:spPr>
          <a:xfrm>
            <a:off x="454537" y="532581"/>
            <a:ext cx="10234178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non?</a:t>
            </a:r>
          </a:p>
        </p:txBody>
      </p: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5C401089-5BD9-41EC-BB22-3EE7AEBB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561"/>
          <a:stretch/>
        </p:blipFill>
        <p:spPr>
          <a:xfrm>
            <a:off x="1434918" y="4414956"/>
            <a:ext cx="1035516" cy="2178862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81A98355-A98B-4DF3-9584-58217F807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21" r="6540"/>
          <a:stretch/>
        </p:blipFill>
        <p:spPr>
          <a:xfrm>
            <a:off x="6735404" y="4414956"/>
            <a:ext cx="1035516" cy="2178862"/>
          </a:xfrm>
          <a:prstGeom prst="rect">
            <a:avLst/>
          </a:prstGeom>
        </p:spPr>
      </p:pic>
      <p:sp>
        <p:nvSpPr>
          <p:cNvPr id="11" name="Rounded Rectangular Callout 4">
            <a:extLst>
              <a:ext uri="{FF2B5EF4-FFF2-40B4-BE49-F238E27FC236}">
                <a16:creationId xmlns:a16="http://schemas.microsoft.com/office/drawing/2014/main" id="{0A75EE45-DE86-4585-BAB0-C8FFA715B25F}"/>
              </a:ext>
            </a:extLst>
          </p:cNvPr>
          <p:cNvSpPr/>
          <p:nvPr/>
        </p:nvSpPr>
        <p:spPr>
          <a:xfrm>
            <a:off x="1901852" y="3329126"/>
            <a:ext cx="3575670" cy="943788"/>
          </a:xfrm>
          <a:prstGeom prst="wedgeRoundRectCallout">
            <a:avLst>
              <a:gd name="adj1" fmla="val -49374"/>
              <a:gd name="adj2" fmla="val 86466"/>
              <a:gd name="adj3" fmla="val 1666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giẫm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57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FC5D3A8-02F9-4786-9785-274B5599D1F4}"/>
              </a:ext>
            </a:extLst>
          </p:cNvPr>
          <p:cNvSpPr txBox="1"/>
          <p:nvPr/>
        </p:nvSpPr>
        <p:spPr>
          <a:xfrm>
            <a:off x="605161" y="959990"/>
            <a:ext cx="9817224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mắc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7CDC32-A7D4-4E42-BD37-F107062BE676}"/>
              </a:ext>
            </a:extLst>
          </p:cNvPr>
          <p:cNvSpPr txBox="1"/>
          <p:nvPr/>
        </p:nvSpPr>
        <p:spPr>
          <a:xfrm>
            <a:off x="605161" y="3429000"/>
            <a:ext cx="11308672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ctr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sách, báo viết về các hoạt động giữ gìn môi trường xanh, sạch đẹp ở nhà 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84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621003"/>
            <a:ext cx="41284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Tạm</a:t>
            </a:r>
            <a:r>
              <a:rPr kumimoji="0" lang="en-US" altLang="zh-CN" sz="6400" b="1" i="0" u="none" strike="noStrike" kern="1200" cap="none" spc="-40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biệt</a:t>
            </a:r>
            <a:r>
              <a:rPr kumimoji="0" lang="en-US" altLang="zh-CN" sz="6400" b="1" i="0" u="none" strike="noStrike" kern="1200" cap="none" spc="-40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kumimoji="0" lang="en-US" altLang="zh-CN" sz="6400" b="1" i="0" u="none" strike="noStrike" kern="1200" cap="none" spc="-40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kumimoji="0" lang="zh-CN" altLang="en-US" sz="6400" b="1" i="0" u="none" strike="noStrike" kern="1200" cap="none" spc="-40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A75BAE7D-BB61-4F16-BA08-2F64D81CE439}"/>
              </a:ext>
            </a:extLst>
          </p:cNvPr>
          <p:cNvSpPr txBox="1">
            <a:spLocks/>
          </p:cNvSpPr>
          <p:nvPr/>
        </p:nvSpPr>
        <p:spPr>
          <a:xfrm>
            <a:off x="8972773" y="651603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Design by: Hương Thảo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193</Words>
  <Application>Microsoft Office PowerPoint</Application>
  <PresentationFormat>Widescreen</PresentationFormat>
  <Paragraphs>20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Kalam</vt:lpstr>
      <vt:lpstr>Montserrat</vt:lpstr>
      <vt:lpstr>Segoe UI Black</vt:lpstr>
      <vt:lpstr>Times New Roman</vt:lpstr>
      <vt:lpstr>Office 主题​​</vt:lpstr>
      <vt:lpstr>1_Doodle Sketchbook by Slidesgo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</cp:revision>
  <dcterms:created xsi:type="dcterms:W3CDTF">2021-08-02T10:28:00Z</dcterms:created>
  <dcterms:modified xsi:type="dcterms:W3CDTF">2021-08-02T10:34:40Z</dcterms:modified>
</cp:coreProperties>
</file>