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58" r:id="rId5"/>
    <p:sldId id="259" r:id="rId6"/>
    <p:sldId id="262" r:id="rId7"/>
    <p:sldId id="264" r:id="rId8"/>
    <p:sldId id="266" r:id="rId9"/>
    <p:sldId id="269" r:id="rId10"/>
    <p:sldId id="268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008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10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33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83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HÙNG THẮNG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535061" y="4224697"/>
            <a:ext cx="11361532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58: LUYỆN TẬP CHUNG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91" y="680693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422052" y="673774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162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99809" y="2009512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083" t="52963" r="3333" b="30000"/>
          <a:stretch/>
        </p:blipFill>
        <p:spPr>
          <a:xfrm>
            <a:off x="1356519" y="2940407"/>
            <a:ext cx="13539383" cy="1448399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1805287" y="4638247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3 507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2</a:t>
                  </a: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6040" r="-1297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Connector 33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7 014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38954" y="4638247"/>
            <a:ext cx="2624925" cy="2509167"/>
            <a:chOff x="4861719" y="4388806"/>
            <a:chExt cx="2624925" cy="2509167"/>
          </a:xfrm>
        </p:grpSpPr>
        <p:grpSp>
          <p:nvGrpSpPr>
            <p:cNvPr id="50" name="Group 49"/>
            <p:cNvGrpSpPr/>
            <p:nvPr/>
          </p:nvGrpSpPr>
          <p:grpSpPr>
            <a:xfrm>
              <a:off x="4867656" y="4388806"/>
              <a:ext cx="2618988" cy="1290054"/>
              <a:chOff x="1846491" y="3784866"/>
              <a:chExt cx="2618988" cy="1290054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4 806</a:t>
                </a: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4861719" y="4953000"/>
              <a:ext cx="2449444" cy="1944973"/>
              <a:chOff x="3933539" y="4037934"/>
              <a:chExt cx="2449444" cy="1944973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300635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801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933539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00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343818" y="4646385"/>
                <a:ext cx="95410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06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570271" y="5275021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</a:t>
                </a:r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9011749" y="4638247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1 041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5</a:t>
                  </a: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6040" r="-1297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0" name="Straight Connector 79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5 205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100719" y="4638247"/>
            <a:ext cx="2624925" cy="3147541"/>
            <a:chOff x="12100719" y="4638247"/>
            <a:chExt cx="2624925" cy="3147541"/>
          </a:xfrm>
        </p:grpSpPr>
        <p:grpSp>
          <p:nvGrpSpPr>
            <p:cNvPr id="67" name="Group 66"/>
            <p:cNvGrpSpPr/>
            <p:nvPr/>
          </p:nvGrpSpPr>
          <p:grpSpPr>
            <a:xfrm>
              <a:off x="12100719" y="4638247"/>
              <a:ext cx="2624925" cy="2509167"/>
              <a:chOff x="4861719" y="4388806"/>
              <a:chExt cx="2624925" cy="2509167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4867656" y="4388806"/>
                <a:ext cx="2618988" cy="1290054"/>
                <a:chOff x="1846491" y="3784866"/>
                <a:chExt cx="2618988" cy="1290054"/>
              </a:xfrm>
            </p:grpSpPr>
            <p:sp>
              <p:nvSpPr>
                <p:cNvPr id="74" name="TextBox 73"/>
                <p:cNvSpPr txBox="1"/>
                <p:nvPr/>
              </p:nvSpPr>
              <p:spPr>
                <a:xfrm>
                  <a:off x="1846491" y="3787914"/>
                  <a:ext cx="133882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7 168</a:t>
                  </a:r>
                </a:p>
              </p:txBody>
            </p: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3182270" y="3886200"/>
                  <a:ext cx="0" cy="118872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5400000">
                  <a:off x="3825399" y="3779520"/>
                  <a:ext cx="0" cy="128016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TextBox 76"/>
                <p:cNvSpPr txBox="1"/>
                <p:nvPr/>
              </p:nvSpPr>
              <p:spPr>
                <a:xfrm>
                  <a:off x="3566319" y="3784866"/>
                  <a:ext cx="44114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7</a:t>
                  </a:r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4861719" y="4953000"/>
                <a:ext cx="2577684" cy="1944973"/>
                <a:chOff x="3933539" y="4037934"/>
                <a:chExt cx="2577684" cy="1944973"/>
              </a:xfrm>
            </p:grpSpPr>
            <p:sp>
              <p:nvSpPr>
                <p:cNvPr id="70" name="TextBox 69"/>
                <p:cNvSpPr txBox="1"/>
                <p:nvPr/>
              </p:nvSpPr>
              <p:spPr>
                <a:xfrm>
                  <a:off x="5300635" y="4037934"/>
                  <a:ext cx="121058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1024</a:t>
                  </a: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3933539" y="4037934"/>
                  <a:ext cx="82586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0 1</a:t>
                  </a: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4343818" y="4646385"/>
                  <a:ext cx="69762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16</a:t>
                  </a: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4570271" y="5275021"/>
                  <a:ext cx="69762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28</a:t>
                  </a:r>
                </a:p>
              </p:txBody>
            </p:sp>
          </p:grpSp>
        </p:grpSp>
        <p:sp>
          <p:nvSpPr>
            <p:cNvPr id="82" name="TextBox 81"/>
            <p:cNvSpPr txBox="1"/>
            <p:nvPr/>
          </p:nvSpPr>
          <p:spPr>
            <a:xfrm>
              <a:off x="12770188" y="7077902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79663" y="2136704"/>
            <a:ext cx="13673616" cy="2435781"/>
            <a:chOff x="1470819" y="1943100"/>
            <a:chExt cx="13906500" cy="2435781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258800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A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6 504 m.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A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đôi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B.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B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C.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C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mét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098030" y="4572485"/>
            <a:ext cx="8137525" cy="43027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 cao của máy bay B là: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6 504 : 2 = 3 252 (m)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 cao của máy bay C là: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3 252 : 3 = 1 084 (m)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số: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1 084 m.</a:t>
            </a:r>
            <a:endParaRPr lang="en-US" sz="3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38680" y="1991843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08919" y="4944699"/>
            <a:ext cx="13273097" cy="1161658"/>
            <a:chOff x="1576402" y="4070573"/>
            <a:chExt cx="13273097" cy="1161658"/>
          </a:xfrm>
        </p:grpSpPr>
        <p:sp>
          <p:nvSpPr>
            <p:cNvPr id="14" name="Rectangle 13"/>
            <p:cNvSpPr/>
            <p:nvPr/>
          </p:nvSpPr>
          <p:spPr>
            <a:xfrm>
              <a:off x="1576402" y="4070573"/>
              <a:ext cx="588173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       x 4 = 1 668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052719" y="4216568"/>
              <a:ext cx="579678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          : 3 = 819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438780" y="4191000"/>
              <a:ext cx="1356139" cy="9438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9927605" y="4155074"/>
              <a:ext cx="1944514" cy="9438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71297" y="5029200"/>
            <a:ext cx="1360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417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14717" y="5004137"/>
            <a:ext cx="2033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2 457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12290" y="1825129"/>
            <a:ext cx="15045216" cy="2435781"/>
            <a:chOff x="1470819" y="1943100"/>
            <a:chExt cx="14363700" cy="2435781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14019" y="1943100"/>
                <a:ext cx="39667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715999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 algn="just">
                <a:buAutoNum type="alphaLcParenR"/>
              </a:pP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A,B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tôm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chỗ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cụm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rong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ngắn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8334" t="45355" r="11250" b="4074"/>
          <a:stretch/>
        </p:blipFill>
        <p:spPr>
          <a:xfrm>
            <a:off x="9205119" y="5000931"/>
            <a:ext cx="7071519" cy="313984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90723" y="4450080"/>
            <a:ext cx="8137525" cy="42415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</a:t>
            </a: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 đi của cà cuống A là: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515 x 4 = 2 060 (cm) </a:t>
            </a:r>
          </a:p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</a:t>
            </a: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 đi của cà cuống B là: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928 x 3 = 2 784 (cm). 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 đ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ó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bơi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cuống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hơn.</a:t>
            </a:r>
            <a:endParaRPr lang="en-US" sz="3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638680" y="1905000"/>
            <a:ext cx="2267054" cy="681454"/>
            <a:chOff x="1470819" y="1943100"/>
            <a:chExt cx="2267054" cy="681454"/>
          </a:xfrm>
        </p:grpSpPr>
        <p:grpSp>
          <p:nvGrpSpPr>
            <p:cNvPr id="9" name="Group 8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118519" y="1947446"/>
              <a:ext cx="16193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8334" t="45556" r="11667" b="4815"/>
          <a:stretch/>
        </p:blipFill>
        <p:spPr>
          <a:xfrm>
            <a:off x="3126696" y="4953000"/>
            <a:ext cx="10058400" cy="401138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02625" y="2662654"/>
            <a:ext cx="15264545" cy="1909346"/>
            <a:chOff x="502625" y="2662654"/>
            <a:chExt cx="15264545" cy="1909346"/>
          </a:xfrm>
        </p:grpSpPr>
        <p:sp>
          <p:nvSpPr>
            <p:cNvPr id="14" name="TextBox 13"/>
            <p:cNvSpPr txBox="1"/>
            <p:nvPr/>
          </p:nvSpPr>
          <p:spPr>
            <a:xfrm>
              <a:off x="502625" y="2662654"/>
              <a:ext cx="15264545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tôm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tôm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A.</a:t>
              </a:r>
            </a:p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cm.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519319" y="3904090"/>
              <a:ext cx="1005840" cy="66791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580753" y="3863549"/>
            <a:ext cx="91563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412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166" t="32222" r="5833" b="5556"/>
          <a:stretch/>
        </p:blipFill>
        <p:spPr>
          <a:xfrm>
            <a:off x="7655153" y="4114800"/>
            <a:ext cx="8621485" cy="3352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99319" y="1849093"/>
            <a:ext cx="14706600" cy="1851005"/>
            <a:chOff x="1470819" y="1943100"/>
            <a:chExt cx="14272039" cy="185100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624339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cục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1 680 g.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rô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bốt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lắp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2 000 g.</a:t>
              </a:r>
            </a:p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cục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gam?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43387" y="4267200"/>
            <a:ext cx="8137525" cy="28992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giải 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 cục pin cân nặng là: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1 680 : 8 = 210 (g)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số: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210 g.</a:t>
            </a:r>
            <a:endParaRPr lang="en-US" sz="3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64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166" t="32222" r="5833" b="5556"/>
          <a:stretch/>
        </p:blipFill>
        <p:spPr>
          <a:xfrm>
            <a:off x="9052719" y="3886200"/>
            <a:ext cx="7223919" cy="280930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99319" y="1849093"/>
            <a:ext cx="14706600" cy="2435781"/>
            <a:chOff x="1470819" y="1943100"/>
            <a:chExt cx="14272039" cy="2435781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624339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cục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1 680 g.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rô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bốt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lắp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2 000 g.</a:t>
              </a:r>
            </a:p>
            <a:p>
              <a:pPr algn="just"/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lắp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rô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bốt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nhẹ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gam?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042319" y="4757945"/>
            <a:ext cx="8137525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 2000 + 210 x 5 = 3050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B: 2000 + 210 x 6 = 3260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C: 2000 + 210 x 8 = 3680</a:t>
            </a:r>
          </a:p>
          <a:p>
            <a:pPr algn="just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ễ thấy, do cân nặng như nhau nên rô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-bốt A. Cân nặng của nó là 3050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gam.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1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550</Words>
  <Application>Microsoft Office PowerPoint</Application>
  <PresentationFormat>Custom</PresentationFormat>
  <Paragraphs>74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ACER NITRO 5</cp:lastModifiedBy>
  <cp:revision>116</cp:revision>
  <dcterms:created xsi:type="dcterms:W3CDTF">2022-07-10T01:37:20Z</dcterms:created>
  <dcterms:modified xsi:type="dcterms:W3CDTF">2025-03-10T14:03:23Z</dcterms:modified>
</cp:coreProperties>
</file>