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</p:sldMasterIdLst>
  <p:notesMasterIdLst>
    <p:notesMasterId r:id="rId14"/>
  </p:notesMasterIdLst>
  <p:sldIdLst>
    <p:sldId id="2007577116" r:id="rId5"/>
    <p:sldId id="256" r:id="rId6"/>
    <p:sldId id="356" r:id="rId7"/>
    <p:sldId id="572" r:id="rId8"/>
    <p:sldId id="267" r:id="rId9"/>
    <p:sldId id="355" r:id="rId10"/>
    <p:sldId id="2007577114" r:id="rId11"/>
    <p:sldId id="2007577115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EACA1-C6A3-4D68-92B5-0245085102F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85697-F30C-49E4-9FE5-828321265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0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31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79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3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94780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2424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64570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417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4658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0026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303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210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752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1551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2887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30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F9A823-F521-4E0C-AACE-70D50384C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1758502-CE60-4371-9C15-9E1D9DD18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1E16D9-FCE5-4386-96DA-390D95AA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31D5E-493B-40B3-AC67-8B4BFDD3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7FA51C-56E4-4617-80FA-4E85B007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36664-9BCC-4ADE-B611-289C4723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18CFCB-C68A-4907-8F4F-D16A5240F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A875AA-6F45-46E2-A5DF-E1C8439A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412240-6FA7-4AF0-B09D-71E465B7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BDBAAE-B1BD-4C60-8FCF-D6D63EB7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3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B43A3-E84B-4422-B4D1-2B0EA9EF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2D51D1-8C43-4189-B898-B9B746793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CC338C-D328-4174-B5FA-620133B6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5AF31-3080-4728-A9F7-993527ED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28DE4D-3EC4-440E-BFC1-01822192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1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6B3940-4577-4F32-B050-0E017334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375A7C-DDE7-430C-B385-40FC5A947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B9408B-963D-4354-8BD2-5A881D875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E72E18-D2B0-4EB0-ADAA-5C2A756C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CD14AA-CEC9-4437-834E-EF248C10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2957DE-96AD-4019-B1F4-9E5D84EA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0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688C7-D27F-4490-B18F-396A6DB4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403ECC-48CC-4D4E-9736-87673FD2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87ADAA-DBE8-41D9-A4C8-BD1014FBE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2C7AEB4-273C-4918-AA2A-75C489F75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92F119-3A15-403D-9F9C-5AC8C85A6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4CD40F-8862-4EEC-B858-647ED204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D3ADF5A-21EB-436C-9EE0-5E3F68EA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8FE011-7774-4961-950B-DAB136B6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8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BA624-8B3A-49C4-BDD5-87AA73D5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C34723-AE7C-4688-BFC3-A3458202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C9C46D-8B66-4F1A-92A7-7BEF253C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D819BF-6DF1-47A4-9541-A02172DB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441D60-A7D7-4A72-A7EE-8AAD2BA7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8300201-B3D1-4DD1-A0C2-2E6ADB8F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54C4D1-2D65-4CE8-9E45-711817E3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2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16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2A5EF-187E-40E1-A023-20FEC6EE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4D9006-4506-4913-AB08-CBB179DF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0C7083-BBF8-460B-BB3D-E542ECBE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9DB5AC-27F7-4FD3-981B-07DB994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A3AAB-3BFE-49ED-9664-9FD57B37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8276A1-D49E-489E-B45F-FCC95C7E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0BBBAE-6020-4E9C-B7FF-F4393207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EA8921-B809-475D-A857-A05FB249F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6979BE-8FDB-460C-B480-3B5C39FB5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80575E-6DC6-4652-B82C-D1F91FE6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DD2D33-9428-41E3-A616-1A3E1524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566BE5-DFDB-461E-93A6-51A9A827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F39F6-EFFB-47B8-A7C6-F2D31A46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E7FA57-C5ED-4D5F-977C-21304C43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5E5910-45B6-4947-B5B8-8C1D4621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931320-FA83-47C7-BBFD-812DFBB1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57F1DD-65E8-4715-9AFE-BBCA0856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2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AA37A87-317E-4C18-8B24-F77FFEA40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06B2E-F665-4F91-843A-2F2BF8F8D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033160-0060-4FCD-8736-AB99A568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7829E-1CB7-4612-B017-02783DFA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E53D0B-518F-4BD8-83FE-D6BD8E5F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9935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17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8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77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3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671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66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39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8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10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13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4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62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50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F8C3E60C-7521-47CB-BCD7-6FEDF360A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9320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8BC3B40-0FE9-4486-9C75-BFEBCC78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698203-9A3E-4768-BA98-339E890B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25C331-629F-4583-B194-B38386990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48E4-5387-46A6-B003-7178FC13880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C70019-27DE-423A-ACA2-AA2BBE151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0ED5B2-B853-4EE2-8E4A-558B1FF6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8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5562600"/>
            <a:ext cx="1981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92863">
            <a:off x="5452018" y="2682704"/>
            <a:ext cx="1236663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152709" y="5295967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915525" y="689370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155808" y="778924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92863">
            <a:off x="1350025" y="5234577"/>
            <a:ext cx="1236663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042804" y="4260076"/>
            <a:ext cx="663459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kern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2590799" y="296955"/>
            <a:ext cx="7086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TIÊN LÃNG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HÙNG THẮNG</a:t>
            </a:r>
          </a:p>
        </p:txBody>
      </p:sp>
      <p:sp>
        <p:nvSpPr>
          <p:cNvPr id="5146" name="WordArt 26"/>
          <p:cNvSpPr>
            <a:spLocks noChangeArrowheads="1" noChangeShapeType="1" noTextEdit="1"/>
          </p:cNvSpPr>
          <p:nvPr/>
        </p:nvSpPr>
        <p:spPr bwMode="auto">
          <a:xfrm>
            <a:off x="1870247" y="2373736"/>
            <a:ext cx="8282462" cy="422759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457200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VỀ DỰ GIỜ</a:t>
            </a:r>
            <a:endParaRPr kumimoji="0" lang="en-US" sz="44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2102" y="616274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879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5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biết nói lời cảm ơn hoặc xin lỗi">
            <a:hlinkClick r:id="" action="ppaction://media"/>
            <a:extLst>
              <a:ext uri="{FF2B5EF4-FFF2-40B4-BE49-F238E27FC236}">
                <a16:creationId xmlns:a16="http://schemas.microsoft.com/office/drawing/2014/main" xmlns="" id="{F81C8454-D083-40DA-A83C-6F0E00A1C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566" y="342900"/>
            <a:ext cx="11286975" cy="63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C5D3A8-02F9-4786-9785-274B5599D1F4}"/>
              </a:ext>
            </a:extLst>
          </p:cNvPr>
          <p:cNvSpPr txBox="1"/>
          <p:nvPr/>
        </p:nvSpPr>
        <p:spPr>
          <a:xfrm>
            <a:off x="1926454" y="1972044"/>
            <a:ext cx="8788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7883" y="657007"/>
            <a:ext cx="615422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5)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BC17B632-FE81-4C2B-8363-04069DF984B6}"/>
              </a:ext>
            </a:extLst>
          </p:cNvPr>
          <p:cNvSpPr txBox="1">
            <a:spLocks/>
          </p:cNvSpPr>
          <p:nvPr/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304C73D-ED1A-410A-A751-F6CD79ABFB77}"/>
              </a:ext>
            </a:extLst>
          </p:cNvPr>
          <p:cNvSpPr txBox="1"/>
          <p:nvPr/>
        </p:nvSpPr>
        <p:spPr>
          <a:xfrm>
            <a:off x="2306479" y="354866"/>
            <a:ext cx="894152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6" name="Picture 6" descr="Beautiful Red Rose Flower Ivy Plant Cartoon Stock Illustration - Download  Image Now - iStock">
            <a:extLst>
              <a:ext uri="{FF2B5EF4-FFF2-40B4-BE49-F238E27FC236}">
                <a16:creationId xmlns:a16="http://schemas.microsoft.com/office/drawing/2014/main" xmlns="" id="{12473669-20A1-4F10-80B8-E8049AC9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64" y="3429000"/>
            <a:ext cx="2452359" cy="2538728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B95DFDA-1F15-4FB6-9D93-BCE86E6884A2}"/>
              </a:ext>
            </a:extLst>
          </p:cNvPr>
          <p:cNvGrpSpPr/>
          <p:nvPr/>
        </p:nvGrpSpPr>
        <p:grpSpPr>
          <a:xfrm>
            <a:off x="2361124" y="4092768"/>
            <a:ext cx="1770202" cy="2149343"/>
            <a:chOff x="789776" y="2592441"/>
            <a:chExt cx="1519084" cy="2149343"/>
          </a:xfrm>
        </p:grpSpPr>
        <p:pic>
          <p:nvPicPr>
            <p:cNvPr id="28" name="Picture 2" descr="Polite little girl apologizing to young guy Vector Image">
              <a:extLst>
                <a:ext uri="{FF2B5EF4-FFF2-40B4-BE49-F238E27FC236}">
                  <a16:creationId xmlns:a16="http://schemas.microsoft.com/office/drawing/2014/main" xmlns="" id="{239C807C-386D-4CD9-B231-EA8ABE9895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/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E8446ACC-3216-470A-B06E-353D11C246B0}"/>
                </a:ext>
              </a:extLst>
            </p:cNvPr>
            <p:cNvSpPr/>
            <p:nvPr/>
          </p:nvSpPr>
          <p:spPr>
            <a:xfrm>
              <a:off x="1733550" y="4438650"/>
              <a:ext cx="552450" cy="3031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Rounded Rectangular Callout 5">
            <a:extLst>
              <a:ext uri="{FF2B5EF4-FFF2-40B4-BE49-F238E27FC236}">
                <a16:creationId xmlns:a16="http://schemas.microsoft.com/office/drawing/2014/main" xmlns="" id="{014CBD83-AA3F-4C88-86F4-EB03FBA0CFEC}"/>
              </a:ext>
            </a:extLst>
          </p:cNvPr>
          <p:cNvSpPr/>
          <p:nvPr/>
        </p:nvSpPr>
        <p:spPr>
          <a:xfrm>
            <a:off x="2175634" y="2503503"/>
            <a:ext cx="3920366" cy="810341"/>
          </a:xfrm>
          <a:prstGeom prst="wedgeRoundRectCallout">
            <a:avLst>
              <a:gd name="adj1" fmla="val -31258"/>
              <a:gd name="adj2" fmla="val 145543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00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8486FF-5830-45AE-9F2E-86E212731B2F}"/>
              </a:ext>
            </a:extLst>
          </p:cNvPr>
          <p:cNvSpPr txBox="1"/>
          <p:nvPr/>
        </p:nvSpPr>
        <p:spPr>
          <a:xfrm>
            <a:off x="454537" y="532581"/>
            <a:ext cx="1023417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non?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xmlns="" id="{5C401089-5BD9-41EC-BB22-3EE7AEBB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>
          <a:xfrm>
            <a:off x="1434918" y="4414956"/>
            <a:ext cx="1035516" cy="217886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xmlns="" id="{81A98355-A98B-4DF3-9584-58217F807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/>
        </p:blipFill>
        <p:spPr>
          <a:xfrm>
            <a:off x="6735404" y="4414956"/>
            <a:ext cx="1035516" cy="2178862"/>
          </a:xfrm>
          <a:prstGeom prst="rect">
            <a:avLst/>
          </a:prstGeom>
        </p:spPr>
      </p:pic>
      <p:sp>
        <p:nvSpPr>
          <p:cNvPr id="11" name="Rounded Rectangular Callout 4">
            <a:extLst>
              <a:ext uri="{FF2B5EF4-FFF2-40B4-BE49-F238E27FC236}">
                <a16:creationId xmlns:a16="http://schemas.microsoft.com/office/drawing/2014/main" xmlns="" id="{0A75EE45-DE86-4585-BAB0-C8FFA715B25F}"/>
              </a:ext>
            </a:extLst>
          </p:cNvPr>
          <p:cNvSpPr/>
          <p:nvPr/>
        </p:nvSpPr>
        <p:spPr>
          <a:xfrm>
            <a:off x="1901852" y="3329126"/>
            <a:ext cx="3575670" cy="943788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7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C5D3A8-02F9-4786-9785-274B5599D1F4}"/>
              </a:ext>
            </a:extLst>
          </p:cNvPr>
          <p:cNvSpPr txBox="1"/>
          <p:nvPr/>
        </p:nvSpPr>
        <p:spPr>
          <a:xfrm>
            <a:off x="605161" y="959990"/>
            <a:ext cx="9817224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mắc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Tạm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biệt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xmlns="" id="{A75BAE7D-BB61-4F16-BA08-2F64D81CE439}"/>
              </a:ext>
            </a:extLst>
          </p:cNvPr>
          <p:cNvSpPr txBox="1">
            <a:spLocks/>
          </p:cNvSpPr>
          <p:nvPr/>
        </p:nvSpPr>
        <p:spPr>
          <a:xfrm>
            <a:off x="8972773" y="65160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201</Words>
  <Application>Microsoft Office PowerPoint</Application>
  <PresentationFormat>Widescreen</PresentationFormat>
  <Paragraphs>25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宋体</vt:lpstr>
      <vt:lpstr>Arial</vt:lpstr>
      <vt:lpstr>Arial-Rounded</vt:lpstr>
      <vt:lpstr>Calibri</vt:lpstr>
      <vt:lpstr>Calibri Light</vt:lpstr>
      <vt:lpstr>Kalam</vt:lpstr>
      <vt:lpstr>Montserrat</vt:lpstr>
      <vt:lpstr>Segoe UI Black</vt:lpstr>
      <vt:lpstr>Times New Roman</vt:lpstr>
      <vt:lpstr>方正粗圆_GBK</vt:lpstr>
      <vt:lpstr>等线</vt:lpstr>
      <vt:lpstr>Office 主题​​</vt:lpstr>
      <vt:lpstr>1_Doodle Sketchbook by Slidesgo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</cp:revision>
  <dcterms:created xsi:type="dcterms:W3CDTF">2021-08-02T10:28:00Z</dcterms:created>
  <dcterms:modified xsi:type="dcterms:W3CDTF">2025-03-12T14:20:13Z</dcterms:modified>
</cp:coreProperties>
</file>