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6"/>
  </p:notesMasterIdLst>
  <p:sldIdLst>
    <p:sldId id="256" r:id="rId3"/>
    <p:sldId id="380" r:id="rId4"/>
    <p:sldId id="394" r:id="rId5"/>
    <p:sldId id="344" r:id="rId6"/>
    <p:sldId id="419" r:id="rId7"/>
    <p:sldId id="427" r:id="rId8"/>
    <p:sldId id="393" r:id="rId9"/>
    <p:sldId id="421" r:id="rId10"/>
    <p:sldId id="425" r:id="rId11"/>
    <p:sldId id="375" r:id="rId12"/>
    <p:sldId id="426" r:id="rId13"/>
    <p:sldId id="422" r:id="rId14"/>
    <p:sldId id="42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63" autoAdjust="0"/>
    <p:restoredTop sz="94660"/>
  </p:normalViewPr>
  <p:slideViewPr>
    <p:cSldViewPr snapToGrid="0">
      <p:cViewPr varScale="1">
        <p:scale>
          <a:sx n="85" d="100"/>
          <a:sy n="85" d="100"/>
        </p:scale>
        <p:origin x="4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E5C716-E66F-481B-8E6C-BF4B086272A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8B487C-E172-4D72-832D-5805DC923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54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168401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816698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669130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Hướng dẫn chơi: HS chọn mỗi cột 1 từ, GV ấn vào các từ để từ bay xuống khung xanh </a:t>
            </a:r>
            <a:r>
              <a:rPr lang="en-VN" dirty="0">
                <a:sym typeface="Wingdings" pitchFamily="2" charset="2"/>
              </a:rPr>
              <a:t></a:t>
            </a:r>
            <a:r>
              <a:rPr lang="en-VN" dirty="0"/>
              <a:t> ghép thành câu.</a:t>
            </a:r>
          </a:p>
          <a:p>
            <a:r>
              <a:rPr lang="en-VN" dirty="0"/>
              <a:t>Để các từ trở về vị trí cũ, GV ấn lại vào từ trong khung xanh.</a:t>
            </a:r>
          </a:p>
          <a:p>
            <a:r>
              <a:rPr lang="en-VN" dirty="0"/>
              <a:t>Tương tự với các lượt khác.</a:t>
            </a:r>
          </a:p>
        </p:txBody>
      </p:sp>
    </p:spTree>
    <p:extLst>
      <p:ext uri="{BB962C8B-B14F-4D97-AF65-F5344CB8AC3E}">
        <p14:creationId xmlns:p14="http://schemas.microsoft.com/office/powerpoint/2010/main" val="1863786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Hướng dẫn chơi: HS chọn mỗi cột 1 từ, GV ấn vào các từ để từ bay xuống khung xanh </a:t>
            </a:r>
            <a:r>
              <a:rPr lang="en-VN" dirty="0">
                <a:sym typeface="Wingdings" pitchFamily="2" charset="2"/>
              </a:rPr>
              <a:t></a:t>
            </a:r>
            <a:r>
              <a:rPr lang="en-VN" dirty="0"/>
              <a:t> ghép thành câu.</a:t>
            </a:r>
          </a:p>
          <a:p>
            <a:r>
              <a:rPr lang="en-VN" dirty="0"/>
              <a:t>Để các từ trở về vị trí cũ, GV ấn lại vào từ trong khung xanh.</a:t>
            </a:r>
          </a:p>
          <a:p>
            <a:r>
              <a:rPr lang="en-VN" dirty="0"/>
              <a:t>Tương tự với các lượt khác.</a:t>
            </a:r>
          </a:p>
        </p:txBody>
      </p:sp>
    </p:spTree>
    <p:extLst>
      <p:ext uri="{BB962C8B-B14F-4D97-AF65-F5344CB8AC3E}">
        <p14:creationId xmlns:p14="http://schemas.microsoft.com/office/powerpoint/2010/main" val="2380638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217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9889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1921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602416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34285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676045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6758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477678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828103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040424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67274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718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339700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6F1B77-F50D-44F5-A1F5-BDDE5CA1C989}"/>
              </a:ext>
            </a:extLst>
          </p:cNvPr>
          <p:cNvSpPr/>
          <p:nvPr userDrawn="1"/>
        </p:nvSpPr>
        <p:spPr>
          <a:xfrm>
            <a:off x="8639426" y="6570742"/>
            <a:ext cx="1648208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67" b="0" i="0" dirty="0">
                <a:solidFill>
                  <a:srgbClr val="000000"/>
                </a:solidFill>
                <a:effectLst/>
                <a:latin typeface="+mn-lt"/>
              </a:rPr>
              <a:t>Design by: </a:t>
            </a:r>
            <a:r>
              <a:rPr lang="en-US" sz="1067" b="0" i="0" dirty="0" err="1">
                <a:solidFill>
                  <a:srgbClr val="000000"/>
                </a:solidFill>
                <a:effectLst/>
                <a:latin typeface="+mn-lt"/>
              </a:rPr>
              <a:t>Hương</a:t>
            </a:r>
            <a:r>
              <a:rPr lang="en-US" sz="1067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1067" b="0" i="0" dirty="0" err="1">
                <a:solidFill>
                  <a:srgbClr val="000000"/>
                </a:solidFill>
                <a:effectLst/>
                <a:latin typeface="+mn-lt"/>
              </a:rPr>
              <a:t>Thảo</a:t>
            </a:r>
            <a:endParaRPr lang="en-VN" sz="1067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08123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3115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85499CE8-DCF9-47CE-A41E-4DEC76FDC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EE8CCB10-2AE4-43F8-8AB2-62799B24E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97B5D306-1980-4F11-9BE9-9E7E73EF6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7A3BF-50DD-4860-9516-774FDAC8FA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0019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180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522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8583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580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264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7101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74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85B3A0-1D26-4039-A7AA-4E7A4EE9D7D7}"/>
              </a:ext>
            </a:extLst>
          </p:cNvPr>
          <p:cNvSpPr/>
          <p:nvPr userDrawn="1"/>
        </p:nvSpPr>
        <p:spPr>
          <a:xfrm>
            <a:off x="10543792" y="-19662"/>
            <a:ext cx="1648208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67" b="0" i="0" dirty="0">
                <a:solidFill>
                  <a:srgbClr val="000000"/>
                </a:solidFill>
                <a:effectLst/>
                <a:latin typeface="+mn-lt"/>
              </a:rPr>
              <a:t>Design by: </a:t>
            </a:r>
            <a:r>
              <a:rPr lang="en-US" sz="1067" b="0" i="0" dirty="0" err="1">
                <a:solidFill>
                  <a:srgbClr val="000000"/>
                </a:solidFill>
                <a:effectLst/>
                <a:latin typeface="+mn-lt"/>
              </a:rPr>
              <a:t>Hương</a:t>
            </a:r>
            <a:r>
              <a:rPr lang="en-US" sz="1067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1067" b="0" i="0" dirty="0" err="1">
                <a:solidFill>
                  <a:srgbClr val="000000"/>
                </a:solidFill>
                <a:effectLst/>
                <a:latin typeface="+mn-lt"/>
              </a:rPr>
              <a:t>Thảo</a:t>
            </a:r>
            <a:endParaRPr lang="en-VN" sz="1067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5930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5AA50F-DFE7-6C4B-92C5-EBE8E2BC7899}"/>
              </a:ext>
            </a:extLst>
          </p:cNvPr>
          <p:cNvSpPr/>
          <p:nvPr userDrawn="1"/>
        </p:nvSpPr>
        <p:spPr>
          <a:xfrm>
            <a:off x="8639426" y="6570742"/>
            <a:ext cx="1648208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67" b="0" i="0" dirty="0">
                <a:solidFill>
                  <a:srgbClr val="000000"/>
                </a:solidFill>
                <a:effectLst/>
                <a:latin typeface="+mn-lt"/>
              </a:rPr>
              <a:t>Design by: </a:t>
            </a:r>
            <a:r>
              <a:rPr lang="en-US" sz="1067" b="0" i="0" dirty="0" err="1">
                <a:solidFill>
                  <a:srgbClr val="000000"/>
                </a:solidFill>
                <a:effectLst/>
                <a:latin typeface="+mn-lt"/>
              </a:rPr>
              <a:t>Hương</a:t>
            </a:r>
            <a:r>
              <a:rPr lang="en-US" sz="1067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1067" b="0" i="0" dirty="0" err="1">
                <a:solidFill>
                  <a:srgbClr val="000000"/>
                </a:solidFill>
                <a:effectLst/>
                <a:latin typeface="+mn-lt"/>
              </a:rPr>
              <a:t>Thảo</a:t>
            </a:r>
            <a:endParaRPr lang="en-VN" sz="1067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97445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wm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3.jp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1.xml"/><Relationship Id="rId4" Type="http://schemas.openxmlformats.org/officeDocument/2006/relationships/audio" Target="../media/media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POINSET3">
            <a:extLst>
              <a:ext uri="{FF2B5EF4-FFF2-40B4-BE49-F238E27FC236}">
                <a16:creationId xmlns:a16="http://schemas.microsoft.com/office/drawing/2014/main" id="{594AEA36-7248-485B-BCC7-1742DFC94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4639" y="4537076"/>
            <a:ext cx="1639887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AB0E12FA-2788-4BE5-B0E6-C1C4920AB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52401"/>
            <a:ext cx="5638800" cy="384175"/>
          </a:xfrm>
          <a:prstGeom prst="rect">
            <a:avLst/>
          </a:prstGeom>
          <a:noFill/>
          <a:ln>
            <a:noFill/>
          </a:ln>
          <a:effectLst/>
        </p:spPr>
        <p:txBody>
          <a:bodyPr lIns="80723" tIns="40361" rIns="80723" bIns="4036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967" b="1" dirty="0">
                <a:solidFill>
                  <a:srgbClr val="FF0066"/>
                </a:solidFill>
                <a:latin typeface="Times New Roman" pitchFamily="18" charset="0"/>
              </a:rPr>
              <a:t>TRƯỜNG TIỂU HỌC</a:t>
            </a:r>
            <a:r>
              <a:rPr lang="vi-VN" altLang="en-US" sz="1967" b="1" dirty="0">
                <a:solidFill>
                  <a:srgbClr val="FF0066"/>
                </a:solidFill>
                <a:latin typeface="Times New Roman" pitchFamily="18" charset="0"/>
              </a:rPr>
              <a:t> HÙNG THẮNG</a:t>
            </a:r>
            <a:endParaRPr lang="en-US" altLang="en-US" sz="1967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68A6EB2E-C305-4580-ADB3-C256A2A3D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300414"/>
            <a:ext cx="8077200" cy="2928937"/>
          </a:xfrm>
          <a:prstGeom prst="rect">
            <a:avLst/>
          </a:prstGeom>
          <a:noFill/>
          <a:ln>
            <a:noFill/>
          </a:ln>
          <a:effectLst/>
        </p:spPr>
        <p:txBody>
          <a:bodyPr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011"/>
              </a:spcBef>
              <a:defRPr/>
            </a:pPr>
            <a:endParaRPr lang="vi-V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011"/>
              </a:spcBef>
              <a:defRPr/>
            </a:pP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iếng Việt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ctr" eaLnBrk="1" hangingPunct="1">
              <a:spcBef>
                <a:spcPts val="1011"/>
              </a:spcBef>
              <a:defRPr/>
            </a:pPr>
            <a:endParaRPr lang="vi-V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011"/>
              </a:spcBef>
              <a:defRPr/>
            </a:pP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GV: Đoàn Thị Nhung 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>
            <a:extLst>
              <a:ext uri="{FF2B5EF4-FFF2-40B4-BE49-F238E27FC236}">
                <a16:creationId xmlns:a16="http://schemas.microsoft.com/office/drawing/2014/main" id="{056A9079-1E19-43ED-94BD-AF43DDC3D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7826" y="2016125"/>
            <a:ext cx="6443663" cy="1119188"/>
          </a:xfrm>
          <a:prstGeom prst="rect">
            <a:avLst/>
          </a:prstGeom>
          <a:noFill/>
          <a:ln>
            <a:noFill/>
          </a:ln>
          <a:effectLst/>
        </p:spPr>
        <p:txBody>
          <a:bodyPr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371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3371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  <a:r>
              <a:rPr lang="vi-VN" sz="3371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2B</a:t>
            </a:r>
            <a:endParaRPr lang="en-US" sz="3371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078" name="Picture 22" descr="bd21315_">
            <a:extLst>
              <a:ext uri="{FF2B5EF4-FFF2-40B4-BE49-F238E27FC236}">
                <a16:creationId xmlns:a16="http://schemas.microsoft.com/office/drawing/2014/main" id="{2521BC78-65EB-4E34-ABAD-43D2852A6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3154364"/>
            <a:ext cx="3155950" cy="11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5EF03EF-3C07-4000-815C-72EFAE74B711}"/>
              </a:ext>
            </a:extLst>
          </p:cNvPr>
          <p:cNvCxnSpPr/>
          <p:nvPr/>
        </p:nvCxnSpPr>
        <p:spPr>
          <a:xfrm flipV="1">
            <a:off x="4414839" y="550863"/>
            <a:ext cx="3362325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080" name="Picture 7" descr="BƯỚM 58">
            <a:extLst>
              <a:ext uri="{FF2B5EF4-FFF2-40B4-BE49-F238E27FC236}">
                <a16:creationId xmlns:a16="http://schemas.microsoft.com/office/drawing/2014/main" id="{F0183A1D-3787-4159-A1E0-3BF2623EF7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8445501" y="4654550"/>
            <a:ext cx="652463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8" descr="animal-14[1]">
            <a:extLst>
              <a:ext uri="{FF2B5EF4-FFF2-40B4-BE49-F238E27FC236}">
                <a16:creationId xmlns:a16="http://schemas.microsoft.com/office/drawing/2014/main" id="{1DDFBA63-5A83-449B-8321-3D8D89DE20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965451" y="4200526"/>
            <a:ext cx="601663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5" descr="POINSET2">
            <a:extLst>
              <a:ext uri="{FF2B5EF4-FFF2-40B4-BE49-F238E27FC236}">
                <a16:creationId xmlns:a16="http://schemas.microsoft.com/office/drawing/2014/main" id="{813D863F-C5D3-457A-8DC5-E4CF9D272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778208" y="797720"/>
            <a:ext cx="776287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153ECD7A-CA05-4415-A011-84C937247A61}"/>
              </a:ext>
            </a:extLst>
          </p:cNvPr>
          <p:cNvSpPr txBox="1"/>
          <p:nvPr/>
        </p:nvSpPr>
        <p:spPr>
          <a:xfrm>
            <a:off x="277907" y="650682"/>
            <a:ext cx="11259670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lang="en-US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9AA17D-56E1-ED67-D31A-546B501C0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599" y="6494640"/>
            <a:ext cx="1478139" cy="284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30F09B-50E7-2D9D-1F19-A63A09FFE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495" y="6184023"/>
            <a:ext cx="875243" cy="62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1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153ECD7A-CA05-4415-A011-84C937247A61}"/>
              </a:ext>
            </a:extLst>
          </p:cNvPr>
          <p:cNvSpPr txBox="1"/>
          <p:nvPr/>
        </p:nvSpPr>
        <p:spPr>
          <a:xfrm>
            <a:off x="277907" y="650682"/>
            <a:ext cx="11259670" cy="4975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lang="en-US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tưới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31FD755-70EA-482B-A1CD-FF80273749A7}"/>
              </a:ext>
            </a:extLst>
          </p:cNvPr>
          <p:cNvSpPr txBox="1"/>
          <p:nvPr/>
        </p:nvSpPr>
        <p:spPr>
          <a:xfrm>
            <a:off x="7669563" y="3429000"/>
            <a:ext cx="371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2235A9B-0A43-41AE-A721-9943AF76C940}"/>
              </a:ext>
            </a:extLst>
          </p:cNvPr>
          <p:cNvSpPr txBox="1"/>
          <p:nvPr/>
        </p:nvSpPr>
        <p:spPr>
          <a:xfrm>
            <a:off x="7084487" y="4207343"/>
            <a:ext cx="654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D804E9A-C219-4C27-A961-701AE7778783}"/>
              </a:ext>
            </a:extLst>
          </p:cNvPr>
          <p:cNvSpPr txBox="1"/>
          <p:nvPr/>
        </p:nvSpPr>
        <p:spPr>
          <a:xfrm>
            <a:off x="2249861" y="5035664"/>
            <a:ext cx="459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9AA17D-56E1-ED67-D31A-546B501C0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599" y="6494640"/>
            <a:ext cx="1478139" cy="284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30F09B-50E7-2D9D-1F19-A63A09FFE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495" y="6184023"/>
            <a:ext cx="875243" cy="621233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1448463-65BB-4F1A-A6E6-0452F2FB0A35}"/>
              </a:ext>
            </a:extLst>
          </p:cNvPr>
          <p:cNvCxnSpPr>
            <a:cxnSpLocks/>
          </p:cNvCxnSpPr>
          <p:nvPr/>
        </p:nvCxnSpPr>
        <p:spPr>
          <a:xfrm>
            <a:off x="971050" y="1434911"/>
            <a:ext cx="825363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D7B7020-D974-459E-A92C-1244ED4C95A2}"/>
              </a:ext>
            </a:extLst>
          </p:cNvPr>
          <p:cNvCxnSpPr>
            <a:cxnSpLocks/>
          </p:cNvCxnSpPr>
          <p:nvPr/>
        </p:nvCxnSpPr>
        <p:spPr>
          <a:xfrm>
            <a:off x="9486412" y="1434911"/>
            <a:ext cx="1979446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7B9D8CB-5E4C-4668-B193-98676BCA8447}"/>
              </a:ext>
            </a:extLst>
          </p:cNvPr>
          <p:cNvCxnSpPr>
            <a:cxnSpLocks/>
          </p:cNvCxnSpPr>
          <p:nvPr/>
        </p:nvCxnSpPr>
        <p:spPr>
          <a:xfrm>
            <a:off x="412097" y="2223805"/>
            <a:ext cx="150635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950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uiExpand="1" build="p"/>
      <p:bldP spid="36" grpId="0"/>
      <p:bldP spid="37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611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Text Box 2">
            <a:extLst>
              <a:ext uri="{FF2B5EF4-FFF2-40B4-BE49-F238E27FC236}">
                <a16:creationId xmlns:a16="http://schemas.microsoft.com/office/drawing/2014/main" id="{98C46EA7-E151-465E-B86C-62972E87F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1314450"/>
            <a:ext cx="716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8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1971" name="Rectangle 3">
            <a:extLst>
              <a:ext uri="{FF2B5EF4-FFF2-40B4-BE49-F238E27FC236}">
                <a16:creationId xmlns:a16="http://schemas.microsoft.com/office/drawing/2014/main" id="{EDAD3CC4-52CC-44EE-AA48-C0029BB24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3028950"/>
            <a:ext cx="5257800" cy="914400"/>
          </a:xfrm>
          <a:prstGeom prst="rect">
            <a:avLst/>
          </a:prstGeom>
          <a:noFill/>
          <a:ln>
            <a:noFill/>
          </a:ln>
        </p:spPr>
        <p:txBody>
          <a:bodyPr lIns="92066" tIns="46033" rIns="92066" bIns="46033"/>
          <a:lstStyle/>
          <a:p>
            <a:pPr marL="2301740" indent="-2301740">
              <a:spcBef>
                <a:spcPct val="20000"/>
              </a:spcBef>
              <a:buFontTx/>
              <a:buChar char="•"/>
              <a:tabLst>
                <a:tab pos="4444741" algn="ctr"/>
              </a:tabLst>
              <a:defRPr/>
            </a:pPr>
            <a:endParaRPr lang="vi-VN" sz="2799"/>
          </a:p>
        </p:txBody>
      </p:sp>
      <p:pic>
        <p:nvPicPr>
          <p:cNvPr id="211972" name="Picture 4" descr="cap_diploma">
            <a:extLst>
              <a:ext uri="{FF2B5EF4-FFF2-40B4-BE49-F238E27FC236}">
                <a16:creationId xmlns:a16="http://schemas.microsoft.com/office/drawing/2014/main" id="{64AFF736-95E6-4B45-99AE-BCB9F6D9A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857250"/>
            <a:ext cx="1600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6" descr="2">
            <a:extLst>
              <a:ext uri="{FF2B5EF4-FFF2-40B4-BE49-F238E27FC236}">
                <a16:creationId xmlns:a16="http://schemas.microsoft.com/office/drawing/2014/main" id="{FBF58BF0-C39F-4F31-8007-7B24FD34B7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000250"/>
            <a:ext cx="9144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7" descr="2">
            <a:extLst>
              <a:ext uri="{FF2B5EF4-FFF2-40B4-BE49-F238E27FC236}">
                <a16:creationId xmlns:a16="http://schemas.microsoft.com/office/drawing/2014/main" id="{C7C64706-D552-4EC4-A847-AC7A035714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308226"/>
            <a:ext cx="909638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8" descr="kitty">
            <a:extLst>
              <a:ext uri="{FF2B5EF4-FFF2-40B4-BE49-F238E27FC236}">
                <a16:creationId xmlns:a16="http://schemas.microsoft.com/office/drawing/2014/main" id="{C1B6AD55-A228-4787-A831-8762701761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63" y="3884614"/>
            <a:ext cx="990600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9" descr="kitty">
            <a:extLst>
              <a:ext uri="{FF2B5EF4-FFF2-40B4-BE49-F238E27FC236}">
                <a16:creationId xmlns:a16="http://schemas.microsoft.com/office/drawing/2014/main" id="{9984DDBE-810B-4EB8-9C90-7886D40D6A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325" y="3884614"/>
            <a:ext cx="990600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0" descr="kitty">
            <a:extLst>
              <a:ext uri="{FF2B5EF4-FFF2-40B4-BE49-F238E27FC236}">
                <a16:creationId xmlns:a16="http://schemas.microsoft.com/office/drawing/2014/main" id="{14F241B7-A417-43DF-9C3A-2F74753D9F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963" y="3905251"/>
            <a:ext cx="990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1" descr="kitty">
            <a:extLst>
              <a:ext uri="{FF2B5EF4-FFF2-40B4-BE49-F238E27FC236}">
                <a16:creationId xmlns:a16="http://schemas.microsoft.com/office/drawing/2014/main" id="{D5DA462E-B3E4-417A-9559-6C0D4C2DC2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138" y="3884614"/>
            <a:ext cx="990600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80" name="WordArt 12">
            <a:extLst>
              <a:ext uri="{FF2B5EF4-FFF2-40B4-BE49-F238E27FC236}">
                <a16:creationId xmlns:a16="http://schemas.microsoft.com/office/drawing/2014/main" id="{3854DAEC-86D3-421F-B9C9-39D68F1F46E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28800" y="2228851"/>
            <a:ext cx="7543800" cy="1419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599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Chúc các thầy, cô dồi dào sức khỏe</a:t>
            </a:r>
          </a:p>
          <a:p>
            <a:pPr algn="ctr"/>
            <a:r>
              <a:rPr lang="en-GB" sz="3599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Chúc các em học giỏi.</a:t>
            </a:r>
          </a:p>
        </p:txBody>
      </p:sp>
      <p:pic>
        <p:nvPicPr>
          <p:cNvPr id="20492" name="Picture 17" descr="blumen-pflanzen111[1]">
            <a:extLst>
              <a:ext uri="{FF2B5EF4-FFF2-40B4-BE49-F238E27FC236}">
                <a16:creationId xmlns:a16="http://schemas.microsoft.com/office/drawing/2014/main" id="{3D78A284-0ECA-49B3-9885-66340811FB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31963" y="4454526"/>
            <a:ext cx="1828800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7" descr="blumen-pflanzen111[1]">
            <a:extLst>
              <a:ext uri="{FF2B5EF4-FFF2-40B4-BE49-F238E27FC236}">
                <a16:creationId xmlns:a16="http://schemas.microsoft.com/office/drawing/2014/main" id="{1A744BE1-2632-413D-A06F-58AE199C13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704263" y="4524375"/>
            <a:ext cx="1828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19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11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11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11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11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0" grpId="0"/>
      <p:bldP spid="21197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ây.mp4">
            <a:hlinkClick r:id="" action="ppaction://media"/>
            <a:extLst>
              <a:ext uri="{FF2B5EF4-FFF2-40B4-BE49-F238E27FC236}">
                <a16:creationId xmlns:a16="http://schemas.microsoft.com/office/drawing/2014/main" id="{FCFD28A0-1AA8-A587-D6B6-B97D748A2A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0560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3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2D15B-CCEE-4F7B-B0DF-CED8891FB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D33CD-29B0-4DB3-8CB5-15B49FF04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676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15786E0-869F-4297-A6F3-69593607ADF3}"/>
              </a:ext>
            </a:extLst>
          </p:cNvPr>
          <p:cNvSpPr txBox="1"/>
          <p:nvPr/>
        </p:nvSpPr>
        <p:spPr>
          <a:xfrm>
            <a:off x="283053" y="543166"/>
            <a:ext cx="10665404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 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vi-VN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dưới đây theo 2 nhóm rồi đặt tên cho mỗi nhóm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3D00ED7-7064-49B5-B83A-C683F1721DA8}"/>
              </a:ext>
            </a:extLst>
          </p:cNvPr>
          <p:cNvGrpSpPr/>
          <p:nvPr/>
        </p:nvGrpSpPr>
        <p:grpSpPr>
          <a:xfrm>
            <a:off x="1337829" y="1784475"/>
            <a:ext cx="1660342" cy="1211188"/>
            <a:chOff x="497526" y="1381126"/>
            <a:chExt cx="1171693" cy="121118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252990B-3E44-400F-B5F4-254ACFBFB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FEF261C-88B3-46B8-ACCC-8D1779A02307}"/>
                </a:ext>
              </a:extLst>
            </p:cNvPr>
            <p:cNvSpPr txBox="1"/>
            <p:nvPr/>
          </p:nvSpPr>
          <p:spPr>
            <a:xfrm>
              <a:off x="578463" y="1694272"/>
              <a:ext cx="1031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tưới</a:t>
              </a:r>
              <a:r>
                <a:rPr lang="en-US" sz="2400" dirty="0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endParaRPr lang="en-US" sz="24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B8ED4DE-88E6-4C65-A71F-4B82A25E6D6D}"/>
              </a:ext>
            </a:extLst>
          </p:cNvPr>
          <p:cNvGrpSpPr/>
          <p:nvPr/>
        </p:nvGrpSpPr>
        <p:grpSpPr>
          <a:xfrm>
            <a:off x="3104766" y="1728410"/>
            <a:ext cx="1726678" cy="1211188"/>
            <a:chOff x="497526" y="1381126"/>
            <a:chExt cx="1171693" cy="121118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35C6214-1BA6-4139-8611-E38FABC59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772A13-E945-401F-BF8F-6CCB556BE984}"/>
                </a:ext>
              </a:extLst>
            </p:cNvPr>
            <p:cNvSpPr txBox="1"/>
            <p:nvPr/>
          </p:nvSpPr>
          <p:spPr>
            <a:xfrm>
              <a:off x="580912" y="1674335"/>
              <a:ext cx="1031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bẻ</a:t>
              </a:r>
              <a:r>
                <a:rPr lang="en-US" sz="2400" dirty="0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cành</a:t>
              </a:r>
              <a:endParaRPr lang="en-US" sz="24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1C2A448-8626-425B-9C08-36978FAE678B}"/>
              </a:ext>
            </a:extLst>
          </p:cNvPr>
          <p:cNvGrpSpPr/>
          <p:nvPr/>
        </p:nvGrpSpPr>
        <p:grpSpPr>
          <a:xfrm>
            <a:off x="4845327" y="1734661"/>
            <a:ext cx="1648322" cy="1211188"/>
            <a:chOff x="497526" y="1381126"/>
            <a:chExt cx="1253412" cy="1211188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1A4CDBF-1718-4B9F-984A-252CD838A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397777-FB90-437D-AD27-A0BC4D0CCB10}"/>
                </a:ext>
              </a:extLst>
            </p:cNvPr>
            <p:cNvSpPr txBox="1"/>
            <p:nvPr/>
          </p:nvSpPr>
          <p:spPr>
            <a:xfrm>
              <a:off x="719062" y="1774924"/>
              <a:ext cx="1031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tỉa</a:t>
              </a:r>
              <a:r>
                <a:rPr lang="en-US" sz="2400" dirty="0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endParaRPr lang="en-US" sz="24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09719A7-51A1-4398-BA0C-B45971C29310}"/>
              </a:ext>
            </a:extLst>
          </p:cNvPr>
          <p:cNvGrpSpPr/>
          <p:nvPr/>
        </p:nvGrpSpPr>
        <p:grpSpPr>
          <a:xfrm>
            <a:off x="8221928" y="1784475"/>
            <a:ext cx="1802072" cy="1211188"/>
            <a:chOff x="504021" y="1430940"/>
            <a:chExt cx="1171693" cy="1211188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CBC38D5-7C5B-4C88-9CF5-50B853F39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021" y="1430940"/>
              <a:ext cx="1171693" cy="1211188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D7E6FCC-A94E-4C54-8C85-AF785A79538B}"/>
                </a:ext>
              </a:extLst>
            </p:cNvPr>
            <p:cNvSpPr txBox="1"/>
            <p:nvPr/>
          </p:nvSpPr>
          <p:spPr>
            <a:xfrm>
              <a:off x="643838" y="1668084"/>
              <a:ext cx="1031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vun</a:t>
              </a:r>
              <a:r>
                <a:rPr lang="en-US" sz="2400" dirty="0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gốc</a:t>
              </a:r>
              <a:endParaRPr lang="en-US" sz="24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EA3CA85-7FDE-40DF-B035-A9C866916A3E}"/>
              </a:ext>
            </a:extLst>
          </p:cNvPr>
          <p:cNvGrpSpPr/>
          <p:nvPr/>
        </p:nvGrpSpPr>
        <p:grpSpPr>
          <a:xfrm>
            <a:off x="3137595" y="2945848"/>
            <a:ext cx="2055442" cy="1626152"/>
            <a:chOff x="497526" y="1381126"/>
            <a:chExt cx="1171693" cy="121118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BD749D0-9B4C-4CA0-B6CC-6F15E6EC1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3A23038-3AE5-4414-BD8A-EBEE7F08D2CD}"/>
                </a:ext>
              </a:extLst>
            </p:cNvPr>
            <p:cNvSpPr txBox="1"/>
            <p:nvPr/>
          </p:nvSpPr>
          <p:spPr>
            <a:xfrm>
              <a:off x="528475" y="1619649"/>
              <a:ext cx="1031876" cy="343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giẫm</a:t>
              </a:r>
              <a:r>
                <a:rPr lang="en-US" sz="2400" dirty="0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2400" dirty="0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cỏ</a:t>
              </a:r>
              <a:endParaRPr lang="en-US" sz="24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DD21BB0-1F9A-4B3D-AA65-66B1D39B3EA0}"/>
              </a:ext>
            </a:extLst>
          </p:cNvPr>
          <p:cNvGrpSpPr/>
          <p:nvPr/>
        </p:nvGrpSpPr>
        <p:grpSpPr>
          <a:xfrm>
            <a:off x="5223683" y="3053454"/>
            <a:ext cx="1710991" cy="1211188"/>
            <a:chOff x="485159" y="1488731"/>
            <a:chExt cx="1171693" cy="1211188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7EF609E-A49C-4441-B26F-AC4CDBB77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159" y="1488731"/>
              <a:ext cx="1171693" cy="1211188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0751F56-A49A-4D7A-83DF-E05EB98753D8}"/>
                </a:ext>
              </a:extLst>
            </p:cNvPr>
            <p:cNvSpPr txBox="1"/>
            <p:nvPr/>
          </p:nvSpPr>
          <p:spPr>
            <a:xfrm>
              <a:off x="595002" y="1769650"/>
              <a:ext cx="1031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hái</a:t>
              </a:r>
              <a:r>
                <a:rPr lang="en-US" sz="2400" dirty="0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endParaRPr lang="en-US" sz="24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833A16E-3D5C-4CB4-BD03-F7A1E70E041F}"/>
              </a:ext>
            </a:extLst>
          </p:cNvPr>
          <p:cNvGrpSpPr/>
          <p:nvPr/>
        </p:nvGrpSpPr>
        <p:grpSpPr>
          <a:xfrm>
            <a:off x="6988361" y="2939598"/>
            <a:ext cx="1782058" cy="1211188"/>
            <a:chOff x="497526" y="1381126"/>
            <a:chExt cx="1214034" cy="1211188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0DC54DC-962B-49E6-8C33-B43565AF0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F3FB401-34D2-4758-BCEC-25F370A8238B}"/>
                </a:ext>
              </a:extLst>
            </p:cNvPr>
            <p:cNvSpPr txBox="1"/>
            <p:nvPr/>
          </p:nvSpPr>
          <p:spPr>
            <a:xfrm>
              <a:off x="582208" y="1752063"/>
              <a:ext cx="11293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bắt</a:t>
              </a:r>
              <a:r>
                <a:rPr lang="en-US" sz="2400" dirty="0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sâu</a:t>
              </a:r>
              <a:endParaRPr lang="en-US" sz="24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4B1EE3E-90B8-4972-BEAE-3CD6AB955766}"/>
              </a:ext>
            </a:extLst>
          </p:cNvPr>
          <p:cNvGrpSpPr/>
          <p:nvPr/>
        </p:nvGrpSpPr>
        <p:grpSpPr>
          <a:xfrm>
            <a:off x="6411930" y="1734661"/>
            <a:ext cx="2072729" cy="1211188"/>
            <a:chOff x="497526" y="1381126"/>
            <a:chExt cx="1199287" cy="121118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41C8A6C6-1DF4-4B31-81F8-8FCE7011E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FC4EF02-CF02-470C-8ED9-B2926A8D395C}"/>
                </a:ext>
              </a:extLst>
            </p:cNvPr>
            <p:cNvSpPr txBox="1"/>
            <p:nvPr/>
          </p:nvSpPr>
          <p:spPr>
            <a:xfrm>
              <a:off x="654129" y="1678220"/>
              <a:ext cx="10426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chặt</a:t>
              </a:r>
              <a:r>
                <a:rPr lang="en-US" sz="2400" dirty="0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endParaRPr lang="en-US" sz="24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7C04DD-DD4D-D4B0-EC8E-E6FC0DC7EE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381" y="6481155"/>
            <a:ext cx="1802072" cy="37684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AE4BF9A-B81A-F8EB-8A26-6EABEFDA1356}"/>
              </a:ext>
            </a:extLst>
          </p:cNvPr>
          <p:cNvCxnSpPr>
            <a:cxnSpLocks/>
          </p:cNvCxnSpPr>
          <p:nvPr/>
        </p:nvCxnSpPr>
        <p:spPr>
          <a:xfrm>
            <a:off x="815788" y="1180115"/>
            <a:ext cx="586679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DC9EBA-C8AC-4725-6C3C-C4E6B7B8826A}"/>
              </a:ext>
            </a:extLst>
          </p:cNvPr>
          <p:cNvCxnSpPr>
            <a:cxnSpLocks/>
          </p:cNvCxnSpPr>
          <p:nvPr/>
        </p:nvCxnSpPr>
        <p:spPr>
          <a:xfrm>
            <a:off x="7424449" y="1180115"/>
            <a:ext cx="327941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47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0F7BF-5F8C-4631-BFA3-EEF1B3D48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HS chăm sóc cây">
            <a:hlinkClick r:id="" action="ppaction://media"/>
            <a:extLst>
              <a:ext uri="{FF2B5EF4-FFF2-40B4-BE49-F238E27FC236}">
                <a16:creationId xmlns:a16="http://schemas.microsoft.com/office/drawing/2014/main" id="{AE01C8BD-4DD4-4432-9234-3942D6C728C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38863"/>
          </a:xfrm>
        </p:spPr>
      </p:pic>
    </p:spTree>
    <p:extLst>
      <p:ext uri="{BB962C8B-B14F-4D97-AF65-F5344CB8AC3E}">
        <p14:creationId xmlns:p14="http://schemas.microsoft.com/office/powerpoint/2010/main" val="107142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535EF-00EB-47A2-B30A-7D440FF1A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17362-7C95-4580-AEC0-148385D188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205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00737F53-9BDD-438B-8DE1-06EABDF3C816}"/>
              </a:ext>
            </a:extLst>
          </p:cNvPr>
          <p:cNvSpPr txBox="1"/>
          <p:nvPr/>
        </p:nvSpPr>
        <p:spPr>
          <a:xfrm>
            <a:off x="1783493" y="0"/>
            <a:ext cx="837191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156305-E046-509B-1C0C-7A69D921A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452" y="6381566"/>
            <a:ext cx="1932003" cy="45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9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00737F53-9BDD-438B-8DE1-06EABDF3C816}"/>
              </a:ext>
            </a:extLst>
          </p:cNvPr>
          <p:cNvSpPr txBox="1"/>
          <p:nvPr/>
        </p:nvSpPr>
        <p:spPr>
          <a:xfrm>
            <a:off x="1783493" y="0"/>
            <a:ext cx="837191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C995AA-65C8-47D1-8446-9CB2A1794A43}"/>
              </a:ext>
            </a:extLst>
          </p:cNvPr>
          <p:cNvSpPr txBox="1"/>
          <p:nvPr/>
        </p:nvSpPr>
        <p:spPr>
          <a:xfrm>
            <a:off x="1341244" y="1161206"/>
            <a:ext cx="10227346" cy="5183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 …………..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sướng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……..…….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 ……….…... 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ounded Rectangle 2">
            <a:extLst>
              <a:ext uri="{FF2B5EF4-FFF2-40B4-BE49-F238E27FC236}">
                <a16:creationId xmlns:a16="http://schemas.microsoft.com/office/drawing/2014/main" id="{074EC4CF-25A1-4149-A690-D69B21BB0A01}"/>
              </a:ext>
            </a:extLst>
          </p:cNvPr>
          <p:cNvSpPr/>
          <p:nvPr/>
        </p:nvSpPr>
        <p:spPr>
          <a:xfrm>
            <a:off x="2009422" y="862586"/>
            <a:ext cx="1516569" cy="424174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giơ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ounded Rectangle 15">
            <a:extLst>
              <a:ext uri="{FF2B5EF4-FFF2-40B4-BE49-F238E27FC236}">
                <a16:creationId xmlns:a16="http://schemas.microsoft.com/office/drawing/2014/main" id="{0FCE7C82-F693-43C2-BEA8-70A19D82474A}"/>
              </a:ext>
            </a:extLst>
          </p:cNvPr>
          <p:cNvSpPr/>
          <p:nvPr/>
        </p:nvSpPr>
        <p:spPr>
          <a:xfrm>
            <a:off x="4523129" y="862586"/>
            <a:ext cx="1399822" cy="424174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ounded Rectangle 16">
            <a:extLst>
              <a:ext uri="{FF2B5EF4-FFF2-40B4-BE49-F238E27FC236}">
                <a16:creationId xmlns:a16="http://schemas.microsoft.com/office/drawing/2014/main" id="{A213433B-A271-41DC-90EB-CCE716F7433B}"/>
              </a:ext>
            </a:extLst>
          </p:cNvPr>
          <p:cNvSpPr/>
          <p:nvPr/>
        </p:nvSpPr>
        <p:spPr>
          <a:xfrm>
            <a:off x="6920089" y="851051"/>
            <a:ext cx="1399822" cy="424174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156305-E046-509B-1C0C-7A69D921A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452" y="6381566"/>
            <a:ext cx="1932003" cy="45109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E85BF99-9800-498B-9611-18C6FFCA988F}"/>
              </a:ext>
            </a:extLst>
          </p:cNvPr>
          <p:cNvCxnSpPr>
            <a:cxnSpLocks/>
          </p:cNvCxnSpPr>
          <p:nvPr/>
        </p:nvCxnSpPr>
        <p:spPr>
          <a:xfrm>
            <a:off x="2333685" y="610158"/>
            <a:ext cx="32004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EC1088A-5374-4563-8D03-83FECA9E1F59}"/>
              </a:ext>
            </a:extLst>
          </p:cNvPr>
          <p:cNvCxnSpPr>
            <a:cxnSpLocks/>
          </p:cNvCxnSpPr>
          <p:nvPr/>
        </p:nvCxnSpPr>
        <p:spPr>
          <a:xfrm>
            <a:off x="5849898" y="610158"/>
            <a:ext cx="265355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195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0.2069 0.1689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9" y="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0.22162 0.4495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81" y="2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35729 0.6122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65" y="3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  <p:bldP spid="28" grpId="0" uiExpand="1" build="p"/>
      <p:bldP spid="29" grpId="0" animBg="1"/>
      <p:bldP spid="29" grpId="1" animBg="1"/>
      <p:bldP spid="30" grpId="0" animBg="1"/>
      <p:bldP spid="30" grpId="1" animBg="1"/>
      <p:bldP spid="36" grpId="0" animBg="1"/>
      <p:bldP spid="3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u-video-2680591178890180 (1)">
            <a:hlinkClick r:id="" action="ppaction://media"/>
            <a:extLst>
              <a:ext uri="{FF2B5EF4-FFF2-40B4-BE49-F238E27FC236}">
                <a16:creationId xmlns:a16="http://schemas.microsoft.com/office/drawing/2014/main" id="{58F1F654-4441-4754-A454-4FDCF2C2EE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35859"/>
            <a:ext cx="11956774" cy="6615953"/>
          </a:xfrm>
          <a:prstGeom prst="rect">
            <a:avLst/>
          </a:prstGeom>
        </p:spPr>
      </p:pic>
      <p:pic>
        <p:nvPicPr>
          <p:cNvPr id="3" name="A6occg2HtJ">
            <a:hlinkClick r:id="" action="ppaction://media"/>
            <a:extLst>
              <a:ext uri="{FF2B5EF4-FFF2-40B4-BE49-F238E27FC236}">
                <a16:creationId xmlns:a16="http://schemas.microsoft.com/office/drawing/2014/main" id="{E67ADF57-CCF0-4E7E-A77A-34C44C6845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" y="984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14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7124</TotalTime>
  <Words>349</Words>
  <Application>Microsoft Office PowerPoint</Application>
  <PresentationFormat>Widescreen</PresentationFormat>
  <Paragraphs>43</Paragraphs>
  <Slides>13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.VnTime</vt:lpstr>
      <vt:lpstr>Arial</vt:lpstr>
      <vt:lpstr>Arial-Rounded</vt:lpstr>
      <vt:lpstr>Calibri</vt:lpstr>
      <vt:lpstr>Kalam</vt:lpstr>
      <vt:lpstr>Montserrat</vt:lpstr>
      <vt:lpstr>Times New Roman</vt:lpstr>
      <vt:lpstr>Office 主题​​</vt:lpstr>
      <vt:lpstr>1_Doodle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46</cp:revision>
  <dcterms:created xsi:type="dcterms:W3CDTF">2021-08-02T10:15:19Z</dcterms:created>
  <dcterms:modified xsi:type="dcterms:W3CDTF">2025-03-11T12:44:44Z</dcterms:modified>
</cp:coreProperties>
</file>