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380" r:id="rId3"/>
    <p:sldId id="394" r:id="rId4"/>
    <p:sldId id="344" r:id="rId5"/>
    <p:sldId id="393" r:id="rId6"/>
    <p:sldId id="421" r:id="rId7"/>
    <p:sldId id="375" r:id="rId8"/>
    <p:sldId id="426" r:id="rId9"/>
    <p:sldId id="422" r:id="rId10"/>
    <p:sldId id="38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E5C716-E66F-481B-8E6C-BF4B086272A6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8B487C-E172-4D72-832D-5805DC92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54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VN" dirty="0"/>
          </a:p>
        </p:txBody>
      </p:sp>
    </p:spTree>
    <p:extLst>
      <p:ext uri="{BB962C8B-B14F-4D97-AF65-F5344CB8AC3E}">
        <p14:creationId xmlns:p14="http://schemas.microsoft.com/office/powerpoint/2010/main" val="4168401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VN" dirty="0"/>
          </a:p>
        </p:txBody>
      </p:sp>
    </p:spTree>
    <p:extLst>
      <p:ext uri="{BB962C8B-B14F-4D97-AF65-F5344CB8AC3E}">
        <p14:creationId xmlns:p14="http://schemas.microsoft.com/office/powerpoint/2010/main" val="1816698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VN" dirty="0"/>
          </a:p>
        </p:txBody>
      </p:sp>
    </p:spTree>
    <p:extLst>
      <p:ext uri="{BB962C8B-B14F-4D97-AF65-F5344CB8AC3E}">
        <p14:creationId xmlns:p14="http://schemas.microsoft.com/office/powerpoint/2010/main" val="2669130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VN" dirty="0"/>
              <a:t>Hướng dẫn chơi: HS chọn mỗi cột 1 từ, GV ấn vào các từ để từ bay xuống khung xanh </a:t>
            </a:r>
            <a:r>
              <a:rPr lang="en-VN" dirty="0">
                <a:sym typeface="Wingdings" pitchFamily="2" charset="2"/>
              </a:rPr>
              <a:t></a:t>
            </a:r>
            <a:r>
              <a:rPr lang="en-VN" dirty="0"/>
              <a:t> ghép thành câu.</a:t>
            </a:r>
          </a:p>
          <a:p>
            <a:r>
              <a:rPr lang="en-VN" dirty="0"/>
              <a:t>Để các từ trở về vị trí cũ, GV ấn lại vào từ trong khung xanh.</a:t>
            </a:r>
          </a:p>
          <a:p>
            <a:r>
              <a:rPr lang="en-VN" dirty="0"/>
              <a:t>Tương tự với các lượt khác.</a:t>
            </a:r>
          </a:p>
        </p:txBody>
      </p:sp>
    </p:spTree>
    <p:extLst>
      <p:ext uri="{BB962C8B-B14F-4D97-AF65-F5344CB8AC3E}">
        <p14:creationId xmlns:p14="http://schemas.microsoft.com/office/powerpoint/2010/main" val="18637864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VN" dirty="0"/>
              <a:t>Hướng dẫn chơi: HS chọn mỗi cột 1 từ, GV ấn vào các từ để từ bay xuống khung xanh </a:t>
            </a:r>
            <a:r>
              <a:rPr lang="en-VN" dirty="0">
                <a:sym typeface="Wingdings" pitchFamily="2" charset="2"/>
              </a:rPr>
              <a:t></a:t>
            </a:r>
            <a:r>
              <a:rPr lang="en-VN" dirty="0"/>
              <a:t> ghép thành câu.</a:t>
            </a:r>
          </a:p>
          <a:p>
            <a:r>
              <a:rPr lang="en-VN" dirty="0"/>
              <a:t>Để các từ trở về vị trí cũ, GV ấn lại vào từ trong khung xanh.</a:t>
            </a:r>
          </a:p>
          <a:p>
            <a:r>
              <a:rPr lang="en-VN" dirty="0"/>
              <a:t>Tương tự với các lượt khác.</a:t>
            </a:r>
          </a:p>
        </p:txBody>
      </p:sp>
    </p:spTree>
    <p:extLst>
      <p:ext uri="{BB962C8B-B14F-4D97-AF65-F5344CB8AC3E}">
        <p14:creationId xmlns:p14="http://schemas.microsoft.com/office/powerpoint/2010/main" val="2380638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217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988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1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1921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/>
          <p:nvPr userDrawn="1"/>
        </p:nvSpPr>
        <p:spPr>
          <a:xfrm>
            <a:off x="415879" y="258924"/>
            <a:ext cx="11385753" cy="1530251"/>
          </a:xfrm>
          <a:custGeom>
            <a:avLst/>
            <a:gdLst>
              <a:gd name="connsiteX0" fmla="*/ 0 w 6378151"/>
              <a:gd name="connsiteY0" fmla="*/ 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0 w 6378151"/>
              <a:gd name="connsiteY4" fmla="*/ 0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74634 h 1034754"/>
              <a:gd name="connsiteX1" fmla="*/ 6119967 w 6378151"/>
              <a:gd name="connsiteY1" fmla="*/ 63876 h 1034754"/>
              <a:gd name="connsiteX2" fmla="*/ 6378151 w 6378151"/>
              <a:gd name="connsiteY2" fmla="*/ 1034754 h 1034754"/>
              <a:gd name="connsiteX3" fmla="*/ 0 w 6378151"/>
              <a:gd name="connsiteY3" fmla="*/ 1034754 h 1034754"/>
              <a:gd name="connsiteX4" fmla="*/ 204395 w 6378151"/>
              <a:gd name="connsiteY4" fmla="*/ 74634 h 1034754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209708 h 1169828"/>
              <a:gd name="connsiteX1" fmla="*/ 6044663 w 6378151"/>
              <a:gd name="connsiteY1" fmla="*/ 166677 h 1169828"/>
              <a:gd name="connsiteX2" fmla="*/ 6378151 w 6378151"/>
              <a:gd name="connsiteY2" fmla="*/ 1169828 h 1169828"/>
              <a:gd name="connsiteX3" fmla="*/ 0 w 6378151"/>
              <a:gd name="connsiteY3" fmla="*/ 1169828 h 1169828"/>
              <a:gd name="connsiteX4" fmla="*/ 204395 w 6378151"/>
              <a:gd name="connsiteY4" fmla="*/ 209708 h 1169828"/>
              <a:gd name="connsiteX0" fmla="*/ 204395 w 6378151"/>
              <a:gd name="connsiteY0" fmla="*/ 216207 h 1176327"/>
              <a:gd name="connsiteX1" fmla="*/ 6044663 w 6378151"/>
              <a:gd name="connsiteY1" fmla="*/ 173176 h 1176327"/>
              <a:gd name="connsiteX2" fmla="*/ 6378151 w 6378151"/>
              <a:gd name="connsiteY2" fmla="*/ 1176327 h 1176327"/>
              <a:gd name="connsiteX3" fmla="*/ 0 w 6378151"/>
              <a:gd name="connsiteY3" fmla="*/ 1176327 h 1176327"/>
              <a:gd name="connsiteX4" fmla="*/ 204395 w 6378151"/>
              <a:gd name="connsiteY4" fmla="*/ 216207 h 1176327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1490 h 1196156"/>
              <a:gd name="connsiteX1" fmla="*/ 6044663 w 6378151"/>
              <a:gd name="connsiteY1" fmla="*/ 193005 h 1196156"/>
              <a:gd name="connsiteX2" fmla="*/ 6378151 w 6378151"/>
              <a:gd name="connsiteY2" fmla="*/ 1196156 h 1196156"/>
              <a:gd name="connsiteX3" fmla="*/ 0 w 6378151"/>
              <a:gd name="connsiteY3" fmla="*/ 1196156 h 1196156"/>
              <a:gd name="connsiteX4" fmla="*/ 311971 w 6378151"/>
              <a:gd name="connsiteY4" fmla="*/ 171490 h 1196156"/>
              <a:gd name="connsiteX0" fmla="*/ 311971 w 6378151"/>
              <a:gd name="connsiteY0" fmla="*/ 140008 h 1164674"/>
              <a:gd name="connsiteX1" fmla="*/ 6044663 w 6378151"/>
              <a:gd name="connsiteY1" fmla="*/ 161523 h 1164674"/>
              <a:gd name="connsiteX2" fmla="*/ 6378151 w 6378151"/>
              <a:gd name="connsiteY2" fmla="*/ 1164674 h 1164674"/>
              <a:gd name="connsiteX3" fmla="*/ 0 w 6378151"/>
              <a:gd name="connsiteY3" fmla="*/ 1164674 h 1164674"/>
              <a:gd name="connsiteX4" fmla="*/ 311971 w 6378151"/>
              <a:gd name="connsiteY4" fmla="*/ 140008 h 1164674"/>
              <a:gd name="connsiteX0" fmla="*/ 311971 w 6378151"/>
              <a:gd name="connsiteY0" fmla="*/ 130732 h 1155398"/>
              <a:gd name="connsiteX1" fmla="*/ 6044663 w 6378151"/>
              <a:gd name="connsiteY1" fmla="*/ 152247 h 1155398"/>
              <a:gd name="connsiteX2" fmla="*/ 6378151 w 6378151"/>
              <a:gd name="connsiteY2" fmla="*/ 1155398 h 1155398"/>
              <a:gd name="connsiteX3" fmla="*/ 0 w 6378151"/>
              <a:gd name="connsiteY3" fmla="*/ 1155398 h 1155398"/>
              <a:gd name="connsiteX4" fmla="*/ 311971 w 6378151"/>
              <a:gd name="connsiteY4" fmla="*/ 130732 h 1155398"/>
              <a:gd name="connsiteX0" fmla="*/ 311971 w 6378151"/>
              <a:gd name="connsiteY0" fmla="*/ 116775 h 1141441"/>
              <a:gd name="connsiteX1" fmla="*/ 5947844 w 6378151"/>
              <a:gd name="connsiteY1" fmla="*/ 159805 h 1141441"/>
              <a:gd name="connsiteX2" fmla="*/ 6378151 w 6378151"/>
              <a:gd name="connsiteY2" fmla="*/ 1141441 h 1141441"/>
              <a:gd name="connsiteX3" fmla="*/ 0 w 6378151"/>
              <a:gd name="connsiteY3" fmla="*/ 1141441 h 1141441"/>
              <a:gd name="connsiteX4" fmla="*/ 311971 w 6378151"/>
              <a:gd name="connsiteY4" fmla="*/ 116775 h 1141441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19570 h 1144236"/>
              <a:gd name="connsiteX1" fmla="*/ 6033906 w 6378151"/>
              <a:gd name="connsiteY1" fmla="*/ 108812 h 1144236"/>
              <a:gd name="connsiteX2" fmla="*/ 6378151 w 6378151"/>
              <a:gd name="connsiteY2" fmla="*/ 1144236 h 1144236"/>
              <a:gd name="connsiteX3" fmla="*/ 0 w 6378151"/>
              <a:gd name="connsiteY3" fmla="*/ 1144236 h 1144236"/>
              <a:gd name="connsiteX4" fmla="*/ 311971 w 6378151"/>
              <a:gd name="connsiteY4" fmla="*/ 119570 h 1144236"/>
              <a:gd name="connsiteX0" fmla="*/ 311971 w 6378151"/>
              <a:gd name="connsiteY0" fmla="*/ 16611 h 1041277"/>
              <a:gd name="connsiteX1" fmla="*/ 6033906 w 6378151"/>
              <a:gd name="connsiteY1" fmla="*/ 5853 h 1041277"/>
              <a:gd name="connsiteX2" fmla="*/ 6378151 w 6378151"/>
              <a:gd name="connsiteY2" fmla="*/ 1041277 h 1041277"/>
              <a:gd name="connsiteX3" fmla="*/ 0 w 6378151"/>
              <a:gd name="connsiteY3" fmla="*/ 1041277 h 1041277"/>
              <a:gd name="connsiteX4" fmla="*/ 311971 w 6378151"/>
              <a:gd name="connsiteY4" fmla="*/ 16611 h 1041277"/>
              <a:gd name="connsiteX0" fmla="*/ 311971 w 6378151"/>
              <a:gd name="connsiteY0" fmla="*/ 100650 h 1125316"/>
              <a:gd name="connsiteX1" fmla="*/ 6033906 w 6378151"/>
              <a:gd name="connsiteY1" fmla="*/ 89892 h 1125316"/>
              <a:gd name="connsiteX2" fmla="*/ 6378151 w 6378151"/>
              <a:gd name="connsiteY2" fmla="*/ 1125316 h 1125316"/>
              <a:gd name="connsiteX3" fmla="*/ 0 w 6378151"/>
              <a:gd name="connsiteY3" fmla="*/ 1125316 h 1125316"/>
              <a:gd name="connsiteX4" fmla="*/ 311971 w 6378151"/>
              <a:gd name="connsiteY4" fmla="*/ 100650 h 1125316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3312 h 1127978"/>
              <a:gd name="connsiteX1" fmla="*/ 6001633 w 6378151"/>
              <a:gd name="connsiteY1" fmla="*/ 81796 h 1127978"/>
              <a:gd name="connsiteX2" fmla="*/ 6378151 w 6378151"/>
              <a:gd name="connsiteY2" fmla="*/ 1127978 h 1127978"/>
              <a:gd name="connsiteX3" fmla="*/ 0 w 6378151"/>
              <a:gd name="connsiteY3" fmla="*/ 1127978 h 1127978"/>
              <a:gd name="connsiteX4" fmla="*/ 311971 w 6378151"/>
              <a:gd name="connsiteY4" fmla="*/ 103312 h 1127978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3915 h 1138581"/>
              <a:gd name="connsiteX1" fmla="*/ 6001633 w 6378151"/>
              <a:gd name="connsiteY1" fmla="*/ 92399 h 1138581"/>
              <a:gd name="connsiteX2" fmla="*/ 6378151 w 6378151"/>
              <a:gd name="connsiteY2" fmla="*/ 1138581 h 1138581"/>
              <a:gd name="connsiteX3" fmla="*/ 0 w 6378151"/>
              <a:gd name="connsiteY3" fmla="*/ 1138581 h 1138581"/>
              <a:gd name="connsiteX4" fmla="*/ 311971 w 6378151"/>
              <a:gd name="connsiteY4" fmla="*/ 113915 h 1138581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8151" h="1147688">
                <a:moveTo>
                  <a:pt x="311971" y="123022"/>
                </a:moveTo>
                <a:cubicBezTo>
                  <a:pt x="702453" y="8274"/>
                  <a:pt x="5352966" y="-74203"/>
                  <a:pt x="6001633" y="101506"/>
                </a:cubicBezTo>
                <a:cubicBezTo>
                  <a:pt x="6446285" y="575739"/>
                  <a:pt x="6266988" y="813304"/>
                  <a:pt x="6378151" y="1147688"/>
                </a:cubicBezTo>
                <a:lnTo>
                  <a:pt x="0" y="1147688"/>
                </a:lnTo>
                <a:cubicBezTo>
                  <a:pt x="57374" y="820476"/>
                  <a:pt x="-78891" y="439478"/>
                  <a:pt x="311971" y="123022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392501" y="1774825"/>
            <a:ext cx="11443218" cy="4803328"/>
            <a:chOff x="220782" y="1331119"/>
            <a:chExt cx="6436810" cy="3602496"/>
          </a:xfrm>
        </p:grpSpPr>
        <p:sp>
          <p:nvSpPr>
            <p:cNvPr id="17" name="Freeform 16"/>
            <p:cNvSpPr/>
            <p:nvPr/>
          </p:nvSpPr>
          <p:spPr>
            <a:xfrm>
              <a:off x="1630680" y="1333500"/>
              <a:ext cx="4968240" cy="7620"/>
            </a:xfrm>
            <a:custGeom>
              <a:avLst/>
              <a:gdLst>
                <a:gd name="connsiteX0" fmla="*/ 0 w 4968240"/>
                <a:gd name="connsiteY0" fmla="*/ 0 h 7620"/>
                <a:gd name="connsiteX1" fmla="*/ 2781300 w 4968240"/>
                <a:gd name="connsiteY1" fmla="*/ 0 h 7620"/>
                <a:gd name="connsiteX2" fmla="*/ 4968240 w 4968240"/>
                <a:gd name="connsiteY2" fmla="*/ 7620 h 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68240" h="7620">
                  <a:moveTo>
                    <a:pt x="0" y="0"/>
                  </a:moveTo>
                  <a:lnTo>
                    <a:pt x="2781300" y="0"/>
                  </a:lnTo>
                  <a:lnTo>
                    <a:pt x="4968240" y="762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220782" y="1333500"/>
              <a:ext cx="6436810" cy="3600115"/>
            </a:xfrm>
            <a:custGeom>
              <a:avLst/>
              <a:gdLst>
                <a:gd name="connsiteX0" fmla="*/ 6378138 w 6436810"/>
                <a:gd name="connsiteY0" fmla="*/ 0 h 3600115"/>
                <a:gd name="connsiteX1" fmla="*/ 6431478 w 6436810"/>
                <a:gd name="connsiteY1" fmla="*/ 723900 h 3600115"/>
                <a:gd name="connsiteX2" fmla="*/ 6431478 w 6436810"/>
                <a:gd name="connsiteY2" fmla="*/ 1607820 h 3600115"/>
                <a:gd name="connsiteX3" fmla="*/ 6400998 w 6436810"/>
                <a:gd name="connsiteY3" fmla="*/ 2400300 h 3600115"/>
                <a:gd name="connsiteX4" fmla="*/ 6332418 w 6436810"/>
                <a:gd name="connsiteY4" fmla="*/ 2895600 h 3600115"/>
                <a:gd name="connsiteX5" fmla="*/ 6240978 w 6436810"/>
                <a:gd name="connsiteY5" fmla="*/ 3177540 h 3600115"/>
                <a:gd name="connsiteX6" fmla="*/ 6088578 w 6436810"/>
                <a:gd name="connsiteY6" fmla="*/ 3390900 h 3600115"/>
                <a:gd name="connsiteX7" fmla="*/ 5814258 w 6436810"/>
                <a:gd name="connsiteY7" fmla="*/ 3520440 h 3600115"/>
                <a:gd name="connsiteX8" fmla="*/ 5440878 w 6436810"/>
                <a:gd name="connsiteY8" fmla="*/ 3573780 h 3600115"/>
                <a:gd name="connsiteX9" fmla="*/ 4564578 w 6436810"/>
                <a:gd name="connsiteY9" fmla="*/ 3573780 h 3600115"/>
                <a:gd name="connsiteX10" fmla="*/ 3833058 w 6436810"/>
                <a:gd name="connsiteY10" fmla="*/ 3566160 h 3600115"/>
                <a:gd name="connsiteX11" fmla="*/ 3116778 w 6436810"/>
                <a:gd name="connsiteY11" fmla="*/ 3566160 h 3600115"/>
                <a:gd name="connsiteX12" fmla="*/ 2423358 w 6436810"/>
                <a:gd name="connsiteY12" fmla="*/ 3581400 h 3600115"/>
                <a:gd name="connsiteX13" fmla="*/ 1874718 w 6436810"/>
                <a:gd name="connsiteY13" fmla="*/ 3596640 h 3600115"/>
                <a:gd name="connsiteX14" fmla="*/ 1333698 w 6436810"/>
                <a:gd name="connsiteY14" fmla="*/ 3596640 h 3600115"/>
                <a:gd name="connsiteX15" fmla="*/ 838398 w 6436810"/>
                <a:gd name="connsiteY15" fmla="*/ 3558540 h 3600115"/>
                <a:gd name="connsiteX16" fmla="*/ 579318 w 6436810"/>
                <a:gd name="connsiteY16" fmla="*/ 3497580 h 3600115"/>
                <a:gd name="connsiteX17" fmla="*/ 388818 w 6436810"/>
                <a:gd name="connsiteY17" fmla="*/ 3413760 h 3600115"/>
                <a:gd name="connsiteX18" fmla="*/ 266898 w 6436810"/>
                <a:gd name="connsiteY18" fmla="*/ 3314700 h 3600115"/>
                <a:gd name="connsiteX19" fmla="*/ 175458 w 6436810"/>
                <a:gd name="connsiteY19" fmla="*/ 3124200 h 3600115"/>
                <a:gd name="connsiteX20" fmla="*/ 114498 w 6436810"/>
                <a:gd name="connsiteY20" fmla="*/ 2910840 h 3600115"/>
                <a:gd name="connsiteX21" fmla="*/ 61158 w 6436810"/>
                <a:gd name="connsiteY21" fmla="*/ 2636520 h 3600115"/>
                <a:gd name="connsiteX22" fmla="*/ 38298 w 6436810"/>
                <a:gd name="connsiteY22" fmla="*/ 2278380 h 3600115"/>
                <a:gd name="connsiteX23" fmla="*/ 15438 w 6436810"/>
                <a:gd name="connsiteY23" fmla="*/ 1866900 h 3600115"/>
                <a:gd name="connsiteX24" fmla="*/ 15438 w 6436810"/>
                <a:gd name="connsiteY24" fmla="*/ 1455420 h 3600115"/>
                <a:gd name="connsiteX25" fmla="*/ 198 w 6436810"/>
                <a:gd name="connsiteY25" fmla="*/ 952500 h 3600115"/>
                <a:gd name="connsiteX26" fmla="*/ 7818 w 6436810"/>
                <a:gd name="connsiteY26" fmla="*/ 289560 h 3600115"/>
                <a:gd name="connsiteX27" fmla="*/ 23058 w 6436810"/>
                <a:gd name="connsiteY27" fmla="*/ 0 h 360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436810" h="3600115">
                  <a:moveTo>
                    <a:pt x="6378138" y="0"/>
                  </a:moveTo>
                  <a:cubicBezTo>
                    <a:pt x="6400363" y="227965"/>
                    <a:pt x="6422588" y="455930"/>
                    <a:pt x="6431478" y="723900"/>
                  </a:cubicBezTo>
                  <a:cubicBezTo>
                    <a:pt x="6440368" y="991870"/>
                    <a:pt x="6436558" y="1328420"/>
                    <a:pt x="6431478" y="1607820"/>
                  </a:cubicBezTo>
                  <a:cubicBezTo>
                    <a:pt x="6426398" y="1887220"/>
                    <a:pt x="6417508" y="2185670"/>
                    <a:pt x="6400998" y="2400300"/>
                  </a:cubicBezTo>
                  <a:cubicBezTo>
                    <a:pt x="6384488" y="2614930"/>
                    <a:pt x="6359088" y="2766060"/>
                    <a:pt x="6332418" y="2895600"/>
                  </a:cubicBezTo>
                  <a:cubicBezTo>
                    <a:pt x="6305748" y="3025140"/>
                    <a:pt x="6281618" y="3094990"/>
                    <a:pt x="6240978" y="3177540"/>
                  </a:cubicBezTo>
                  <a:cubicBezTo>
                    <a:pt x="6200338" y="3260090"/>
                    <a:pt x="6159698" y="3333750"/>
                    <a:pt x="6088578" y="3390900"/>
                  </a:cubicBezTo>
                  <a:cubicBezTo>
                    <a:pt x="6017458" y="3448050"/>
                    <a:pt x="5922208" y="3489960"/>
                    <a:pt x="5814258" y="3520440"/>
                  </a:cubicBezTo>
                  <a:cubicBezTo>
                    <a:pt x="5706308" y="3550920"/>
                    <a:pt x="5649158" y="3564890"/>
                    <a:pt x="5440878" y="3573780"/>
                  </a:cubicBezTo>
                  <a:cubicBezTo>
                    <a:pt x="5232598" y="3582670"/>
                    <a:pt x="4564578" y="3573780"/>
                    <a:pt x="4564578" y="3573780"/>
                  </a:cubicBezTo>
                  <a:lnTo>
                    <a:pt x="3833058" y="3566160"/>
                  </a:lnTo>
                  <a:lnTo>
                    <a:pt x="3116778" y="3566160"/>
                  </a:lnTo>
                  <a:cubicBezTo>
                    <a:pt x="2881828" y="3568700"/>
                    <a:pt x="2423358" y="3581400"/>
                    <a:pt x="2423358" y="3581400"/>
                  </a:cubicBezTo>
                  <a:lnTo>
                    <a:pt x="1874718" y="3596640"/>
                  </a:lnTo>
                  <a:cubicBezTo>
                    <a:pt x="1693108" y="3599180"/>
                    <a:pt x="1506418" y="3602990"/>
                    <a:pt x="1333698" y="3596640"/>
                  </a:cubicBezTo>
                  <a:cubicBezTo>
                    <a:pt x="1160978" y="3590290"/>
                    <a:pt x="964128" y="3575050"/>
                    <a:pt x="838398" y="3558540"/>
                  </a:cubicBezTo>
                  <a:cubicBezTo>
                    <a:pt x="712668" y="3542030"/>
                    <a:pt x="654248" y="3521710"/>
                    <a:pt x="579318" y="3497580"/>
                  </a:cubicBezTo>
                  <a:cubicBezTo>
                    <a:pt x="504388" y="3473450"/>
                    <a:pt x="440888" y="3444240"/>
                    <a:pt x="388818" y="3413760"/>
                  </a:cubicBezTo>
                  <a:cubicBezTo>
                    <a:pt x="336748" y="3383280"/>
                    <a:pt x="302458" y="3362960"/>
                    <a:pt x="266898" y="3314700"/>
                  </a:cubicBezTo>
                  <a:cubicBezTo>
                    <a:pt x="231338" y="3266440"/>
                    <a:pt x="200858" y="3191510"/>
                    <a:pt x="175458" y="3124200"/>
                  </a:cubicBezTo>
                  <a:cubicBezTo>
                    <a:pt x="150058" y="3056890"/>
                    <a:pt x="133548" y="2992120"/>
                    <a:pt x="114498" y="2910840"/>
                  </a:cubicBezTo>
                  <a:cubicBezTo>
                    <a:pt x="95448" y="2829560"/>
                    <a:pt x="73858" y="2741930"/>
                    <a:pt x="61158" y="2636520"/>
                  </a:cubicBezTo>
                  <a:cubicBezTo>
                    <a:pt x="48458" y="2531110"/>
                    <a:pt x="45918" y="2406650"/>
                    <a:pt x="38298" y="2278380"/>
                  </a:cubicBezTo>
                  <a:cubicBezTo>
                    <a:pt x="30678" y="2150110"/>
                    <a:pt x="19248" y="2004060"/>
                    <a:pt x="15438" y="1866900"/>
                  </a:cubicBezTo>
                  <a:cubicBezTo>
                    <a:pt x="11628" y="1729740"/>
                    <a:pt x="17978" y="1607820"/>
                    <a:pt x="15438" y="1455420"/>
                  </a:cubicBezTo>
                  <a:cubicBezTo>
                    <a:pt x="12898" y="1303020"/>
                    <a:pt x="1468" y="1146810"/>
                    <a:pt x="198" y="952500"/>
                  </a:cubicBezTo>
                  <a:cubicBezTo>
                    <a:pt x="-1072" y="758190"/>
                    <a:pt x="4008" y="448310"/>
                    <a:pt x="7818" y="289560"/>
                  </a:cubicBezTo>
                  <a:cubicBezTo>
                    <a:pt x="11628" y="130810"/>
                    <a:pt x="17343" y="65405"/>
                    <a:pt x="23058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228600" y="1331119"/>
              <a:ext cx="150019" cy="4762"/>
            </a:xfrm>
            <a:custGeom>
              <a:avLst/>
              <a:gdLst>
                <a:gd name="connsiteX0" fmla="*/ 0 w 150019"/>
                <a:gd name="connsiteY0" fmla="*/ 0 h 4762"/>
                <a:gd name="connsiteX1" fmla="*/ 150019 w 150019"/>
                <a:gd name="connsiteY1" fmla="*/ 4762 h 4762"/>
                <a:gd name="connsiteX2" fmla="*/ 150019 w 150019"/>
                <a:gd name="connsiteY2" fmla="*/ 4762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0019" h="4762">
                  <a:moveTo>
                    <a:pt x="0" y="0"/>
                  </a:moveTo>
                  <a:lnTo>
                    <a:pt x="150019" y="4762"/>
                  </a:lnTo>
                  <a:lnTo>
                    <a:pt x="150019" y="4762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6" name="Group 5"/>
          <p:cNvGrpSpPr/>
          <p:nvPr userDrawn="1"/>
        </p:nvGrpSpPr>
        <p:grpSpPr>
          <a:xfrm>
            <a:off x="502731" y="341095"/>
            <a:ext cx="2574745" cy="1931059"/>
            <a:chOff x="237072" y="234585"/>
            <a:chExt cx="1448294" cy="1448294"/>
          </a:xfrm>
        </p:grpSpPr>
        <p:sp>
          <p:nvSpPr>
            <p:cNvPr id="7" name="Oval 6"/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8" name="Oval 7"/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9" name="Oval 8"/>
            <p:cNvSpPr/>
            <p:nvPr/>
          </p:nvSpPr>
          <p:spPr>
            <a:xfrm>
              <a:off x="251674" y="248347"/>
              <a:ext cx="1419087" cy="1419087"/>
            </a:xfrm>
            <a:prstGeom prst="ellipse">
              <a:avLst/>
            </a:prstGeom>
            <a:noFill/>
            <a:ln w="9525">
              <a:solidFill>
                <a:schemeClr val="bg1">
                  <a:lumMod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3602416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491068" y="319893"/>
            <a:ext cx="11226800" cy="6182507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34285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/>
          <p:nvPr userDrawn="1"/>
        </p:nvSpPr>
        <p:spPr>
          <a:xfrm>
            <a:off x="415879" y="233253"/>
            <a:ext cx="11385753" cy="1530251"/>
          </a:xfrm>
          <a:custGeom>
            <a:avLst/>
            <a:gdLst>
              <a:gd name="connsiteX0" fmla="*/ 0 w 6378151"/>
              <a:gd name="connsiteY0" fmla="*/ 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0 w 6378151"/>
              <a:gd name="connsiteY4" fmla="*/ 0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74634 h 1034754"/>
              <a:gd name="connsiteX1" fmla="*/ 6119967 w 6378151"/>
              <a:gd name="connsiteY1" fmla="*/ 63876 h 1034754"/>
              <a:gd name="connsiteX2" fmla="*/ 6378151 w 6378151"/>
              <a:gd name="connsiteY2" fmla="*/ 1034754 h 1034754"/>
              <a:gd name="connsiteX3" fmla="*/ 0 w 6378151"/>
              <a:gd name="connsiteY3" fmla="*/ 1034754 h 1034754"/>
              <a:gd name="connsiteX4" fmla="*/ 204395 w 6378151"/>
              <a:gd name="connsiteY4" fmla="*/ 74634 h 1034754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209708 h 1169828"/>
              <a:gd name="connsiteX1" fmla="*/ 6044663 w 6378151"/>
              <a:gd name="connsiteY1" fmla="*/ 166677 h 1169828"/>
              <a:gd name="connsiteX2" fmla="*/ 6378151 w 6378151"/>
              <a:gd name="connsiteY2" fmla="*/ 1169828 h 1169828"/>
              <a:gd name="connsiteX3" fmla="*/ 0 w 6378151"/>
              <a:gd name="connsiteY3" fmla="*/ 1169828 h 1169828"/>
              <a:gd name="connsiteX4" fmla="*/ 204395 w 6378151"/>
              <a:gd name="connsiteY4" fmla="*/ 209708 h 1169828"/>
              <a:gd name="connsiteX0" fmla="*/ 204395 w 6378151"/>
              <a:gd name="connsiteY0" fmla="*/ 216207 h 1176327"/>
              <a:gd name="connsiteX1" fmla="*/ 6044663 w 6378151"/>
              <a:gd name="connsiteY1" fmla="*/ 173176 h 1176327"/>
              <a:gd name="connsiteX2" fmla="*/ 6378151 w 6378151"/>
              <a:gd name="connsiteY2" fmla="*/ 1176327 h 1176327"/>
              <a:gd name="connsiteX3" fmla="*/ 0 w 6378151"/>
              <a:gd name="connsiteY3" fmla="*/ 1176327 h 1176327"/>
              <a:gd name="connsiteX4" fmla="*/ 204395 w 6378151"/>
              <a:gd name="connsiteY4" fmla="*/ 216207 h 1176327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1490 h 1196156"/>
              <a:gd name="connsiteX1" fmla="*/ 6044663 w 6378151"/>
              <a:gd name="connsiteY1" fmla="*/ 193005 h 1196156"/>
              <a:gd name="connsiteX2" fmla="*/ 6378151 w 6378151"/>
              <a:gd name="connsiteY2" fmla="*/ 1196156 h 1196156"/>
              <a:gd name="connsiteX3" fmla="*/ 0 w 6378151"/>
              <a:gd name="connsiteY3" fmla="*/ 1196156 h 1196156"/>
              <a:gd name="connsiteX4" fmla="*/ 311971 w 6378151"/>
              <a:gd name="connsiteY4" fmla="*/ 171490 h 1196156"/>
              <a:gd name="connsiteX0" fmla="*/ 311971 w 6378151"/>
              <a:gd name="connsiteY0" fmla="*/ 140008 h 1164674"/>
              <a:gd name="connsiteX1" fmla="*/ 6044663 w 6378151"/>
              <a:gd name="connsiteY1" fmla="*/ 161523 h 1164674"/>
              <a:gd name="connsiteX2" fmla="*/ 6378151 w 6378151"/>
              <a:gd name="connsiteY2" fmla="*/ 1164674 h 1164674"/>
              <a:gd name="connsiteX3" fmla="*/ 0 w 6378151"/>
              <a:gd name="connsiteY3" fmla="*/ 1164674 h 1164674"/>
              <a:gd name="connsiteX4" fmla="*/ 311971 w 6378151"/>
              <a:gd name="connsiteY4" fmla="*/ 140008 h 1164674"/>
              <a:gd name="connsiteX0" fmla="*/ 311971 w 6378151"/>
              <a:gd name="connsiteY0" fmla="*/ 130732 h 1155398"/>
              <a:gd name="connsiteX1" fmla="*/ 6044663 w 6378151"/>
              <a:gd name="connsiteY1" fmla="*/ 152247 h 1155398"/>
              <a:gd name="connsiteX2" fmla="*/ 6378151 w 6378151"/>
              <a:gd name="connsiteY2" fmla="*/ 1155398 h 1155398"/>
              <a:gd name="connsiteX3" fmla="*/ 0 w 6378151"/>
              <a:gd name="connsiteY3" fmla="*/ 1155398 h 1155398"/>
              <a:gd name="connsiteX4" fmla="*/ 311971 w 6378151"/>
              <a:gd name="connsiteY4" fmla="*/ 130732 h 1155398"/>
              <a:gd name="connsiteX0" fmla="*/ 311971 w 6378151"/>
              <a:gd name="connsiteY0" fmla="*/ 116775 h 1141441"/>
              <a:gd name="connsiteX1" fmla="*/ 5947844 w 6378151"/>
              <a:gd name="connsiteY1" fmla="*/ 159805 h 1141441"/>
              <a:gd name="connsiteX2" fmla="*/ 6378151 w 6378151"/>
              <a:gd name="connsiteY2" fmla="*/ 1141441 h 1141441"/>
              <a:gd name="connsiteX3" fmla="*/ 0 w 6378151"/>
              <a:gd name="connsiteY3" fmla="*/ 1141441 h 1141441"/>
              <a:gd name="connsiteX4" fmla="*/ 311971 w 6378151"/>
              <a:gd name="connsiteY4" fmla="*/ 116775 h 1141441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19570 h 1144236"/>
              <a:gd name="connsiteX1" fmla="*/ 6033906 w 6378151"/>
              <a:gd name="connsiteY1" fmla="*/ 108812 h 1144236"/>
              <a:gd name="connsiteX2" fmla="*/ 6378151 w 6378151"/>
              <a:gd name="connsiteY2" fmla="*/ 1144236 h 1144236"/>
              <a:gd name="connsiteX3" fmla="*/ 0 w 6378151"/>
              <a:gd name="connsiteY3" fmla="*/ 1144236 h 1144236"/>
              <a:gd name="connsiteX4" fmla="*/ 311971 w 6378151"/>
              <a:gd name="connsiteY4" fmla="*/ 119570 h 1144236"/>
              <a:gd name="connsiteX0" fmla="*/ 311971 w 6378151"/>
              <a:gd name="connsiteY0" fmla="*/ 16611 h 1041277"/>
              <a:gd name="connsiteX1" fmla="*/ 6033906 w 6378151"/>
              <a:gd name="connsiteY1" fmla="*/ 5853 h 1041277"/>
              <a:gd name="connsiteX2" fmla="*/ 6378151 w 6378151"/>
              <a:gd name="connsiteY2" fmla="*/ 1041277 h 1041277"/>
              <a:gd name="connsiteX3" fmla="*/ 0 w 6378151"/>
              <a:gd name="connsiteY3" fmla="*/ 1041277 h 1041277"/>
              <a:gd name="connsiteX4" fmla="*/ 311971 w 6378151"/>
              <a:gd name="connsiteY4" fmla="*/ 16611 h 1041277"/>
              <a:gd name="connsiteX0" fmla="*/ 311971 w 6378151"/>
              <a:gd name="connsiteY0" fmla="*/ 100650 h 1125316"/>
              <a:gd name="connsiteX1" fmla="*/ 6033906 w 6378151"/>
              <a:gd name="connsiteY1" fmla="*/ 89892 h 1125316"/>
              <a:gd name="connsiteX2" fmla="*/ 6378151 w 6378151"/>
              <a:gd name="connsiteY2" fmla="*/ 1125316 h 1125316"/>
              <a:gd name="connsiteX3" fmla="*/ 0 w 6378151"/>
              <a:gd name="connsiteY3" fmla="*/ 1125316 h 1125316"/>
              <a:gd name="connsiteX4" fmla="*/ 311971 w 6378151"/>
              <a:gd name="connsiteY4" fmla="*/ 100650 h 1125316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3312 h 1127978"/>
              <a:gd name="connsiteX1" fmla="*/ 6001633 w 6378151"/>
              <a:gd name="connsiteY1" fmla="*/ 81796 h 1127978"/>
              <a:gd name="connsiteX2" fmla="*/ 6378151 w 6378151"/>
              <a:gd name="connsiteY2" fmla="*/ 1127978 h 1127978"/>
              <a:gd name="connsiteX3" fmla="*/ 0 w 6378151"/>
              <a:gd name="connsiteY3" fmla="*/ 1127978 h 1127978"/>
              <a:gd name="connsiteX4" fmla="*/ 311971 w 6378151"/>
              <a:gd name="connsiteY4" fmla="*/ 103312 h 1127978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3915 h 1138581"/>
              <a:gd name="connsiteX1" fmla="*/ 6001633 w 6378151"/>
              <a:gd name="connsiteY1" fmla="*/ 92399 h 1138581"/>
              <a:gd name="connsiteX2" fmla="*/ 6378151 w 6378151"/>
              <a:gd name="connsiteY2" fmla="*/ 1138581 h 1138581"/>
              <a:gd name="connsiteX3" fmla="*/ 0 w 6378151"/>
              <a:gd name="connsiteY3" fmla="*/ 1138581 h 1138581"/>
              <a:gd name="connsiteX4" fmla="*/ 311971 w 6378151"/>
              <a:gd name="connsiteY4" fmla="*/ 113915 h 1138581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8151" h="1147688">
                <a:moveTo>
                  <a:pt x="311971" y="123022"/>
                </a:moveTo>
                <a:cubicBezTo>
                  <a:pt x="702453" y="8274"/>
                  <a:pt x="5352966" y="-74203"/>
                  <a:pt x="6001633" y="101506"/>
                </a:cubicBezTo>
                <a:cubicBezTo>
                  <a:pt x="6446285" y="575739"/>
                  <a:pt x="6266988" y="813304"/>
                  <a:pt x="6378151" y="1147688"/>
                </a:cubicBezTo>
                <a:lnTo>
                  <a:pt x="0" y="1147688"/>
                </a:lnTo>
                <a:cubicBezTo>
                  <a:pt x="57374" y="820476"/>
                  <a:pt x="-78891" y="439478"/>
                  <a:pt x="311971" y="123022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375207" y="1762125"/>
            <a:ext cx="11443218" cy="4803328"/>
            <a:chOff x="220782" y="1331119"/>
            <a:chExt cx="6436810" cy="3602496"/>
          </a:xfrm>
        </p:grpSpPr>
        <p:sp>
          <p:nvSpPr>
            <p:cNvPr id="18" name="Freeform 17"/>
            <p:cNvSpPr/>
            <p:nvPr/>
          </p:nvSpPr>
          <p:spPr>
            <a:xfrm>
              <a:off x="1630680" y="1333500"/>
              <a:ext cx="4968240" cy="7620"/>
            </a:xfrm>
            <a:custGeom>
              <a:avLst/>
              <a:gdLst>
                <a:gd name="connsiteX0" fmla="*/ 0 w 4968240"/>
                <a:gd name="connsiteY0" fmla="*/ 0 h 7620"/>
                <a:gd name="connsiteX1" fmla="*/ 2781300 w 4968240"/>
                <a:gd name="connsiteY1" fmla="*/ 0 h 7620"/>
                <a:gd name="connsiteX2" fmla="*/ 4968240 w 4968240"/>
                <a:gd name="connsiteY2" fmla="*/ 7620 h 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68240" h="7620">
                  <a:moveTo>
                    <a:pt x="0" y="0"/>
                  </a:moveTo>
                  <a:lnTo>
                    <a:pt x="2781300" y="0"/>
                  </a:lnTo>
                  <a:lnTo>
                    <a:pt x="4968240" y="7620"/>
                  </a:lnTo>
                </a:path>
              </a:pathLst>
            </a:cu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220782" y="1333500"/>
              <a:ext cx="6436810" cy="3600115"/>
            </a:xfrm>
            <a:custGeom>
              <a:avLst/>
              <a:gdLst>
                <a:gd name="connsiteX0" fmla="*/ 6378138 w 6436810"/>
                <a:gd name="connsiteY0" fmla="*/ 0 h 3600115"/>
                <a:gd name="connsiteX1" fmla="*/ 6431478 w 6436810"/>
                <a:gd name="connsiteY1" fmla="*/ 723900 h 3600115"/>
                <a:gd name="connsiteX2" fmla="*/ 6431478 w 6436810"/>
                <a:gd name="connsiteY2" fmla="*/ 1607820 h 3600115"/>
                <a:gd name="connsiteX3" fmla="*/ 6400998 w 6436810"/>
                <a:gd name="connsiteY3" fmla="*/ 2400300 h 3600115"/>
                <a:gd name="connsiteX4" fmla="*/ 6332418 w 6436810"/>
                <a:gd name="connsiteY4" fmla="*/ 2895600 h 3600115"/>
                <a:gd name="connsiteX5" fmla="*/ 6240978 w 6436810"/>
                <a:gd name="connsiteY5" fmla="*/ 3177540 h 3600115"/>
                <a:gd name="connsiteX6" fmla="*/ 6088578 w 6436810"/>
                <a:gd name="connsiteY6" fmla="*/ 3390900 h 3600115"/>
                <a:gd name="connsiteX7" fmla="*/ 5814258 w 6436810"/>
                <a:gd name="connsiteY7" fmla="*/ 3520440 h 3600115"/>
                <a:gd name="connsiteX8" fmla="*/ 5440878 w 6436810"/>
                <a:gd name="connsiteY8" fmla="*/ 3573780 h 3600115"/>
                <a:gd name="connsiteX9" fmla="*/ 4564578 w 6436810"/>
                <a:gd name="connsiteY9" fmla="*/ 3573780 h 3600115"/>
                <a:gd name="connsiteX10" fmla="*/ 3833058 w 6436810"/>
                <a:gd name="connsiteY10" fmla="*/ 3566160 h 3600115"/>
                <a:gd name="connsiteX11" fmla="*/ 3116778 w 6436810"/>
                <a:gd name="connsiteY11" fmla="*/ 3566160 h 3600115"/>
                <a:gd name="connsiteX12" fmla="*/ 2423358 w 6436810"/>
                <a:gd name="connsiteY12" fmla="*/ 3581400 h 3600115"/>
                <a:gd name="connsiteX13" fmla="*/ 1874718 w 6436810"/>
                <a:gd name="connsiteY13" fmla="*/ 3596640 h 3600115"/>
                <a:gd name="connsiteX14" fmla="*/ 1333698 w 6436810"/>
                <a:gd name="connsiteY14" fmla="*/ 3596640 h 3600115"/>
                <a:gd name="connsiteX15" fmla="*/ 838398 w 6436810"/>
                <a:gd name="connsiteY15" fmla="*/ 3558540 h 3600115"/>
                <a:gd name="connsiteX16" fmla="*/ 579318 w 6436810"/>
                <a:gd name="connsiteY16" fmla="*/ 3497580 h 3600115"/>
                <a:gd name="connsiteX17" fmla="*/ 388818 w 6436810"/>
                <a:gd name="connsiteY17" fmla="*/ 3413760 h 3600115"/>
                <a:gd name="connsiteX18" fmla="*/ 266898 w 6436810"/>
                <a:gd name="connsiteY18" fmla="*/ 3314700 h 3600115"/>
                <a:gd name="connsiteX19" fmla="*/ 175458 w 6436810"/>
                <a:gd name="connsiteY19" fmla="*/ 3124200 h 3600115"/>
                <a:gd name="connsiteX20" fmla="*/ 114498 w 6436810"/>
                <a:gd name="connsiteY20" fmla="*/ 2910840 h 3600115"/>
                <a:gd name="connsiteX21" fmla="*/ 61158 w 6436810"/>
                <a:gd name="connsiteY21" fmla="*/ 2636520 h 3600115"/>
                <a:gd name="connsiteX22" fmla="*/ 38298 w 6436810"/>
                <a:gd name="connsiteY22" fmla="*/ 2278380 h 3600115"/>
                <a:gd name="connsiteX23" fmla="*/ 15438 w 6436810"/>
                <a:gd name="connsiteY23" fmla="*/ 1866900 h 3600115"/>
                <a:gd name="connsiteX24" fmla="*/ 15438 w 6436810"/>
                <a:gd name="connsiteY24" fmla="*/ 1455420 h 3600115"/>
                <a:gd name="connsiteX25" fmla="*/ 198 w 6436810"/>
                <a:gd name="connsiteY25" fmla="*/ 952500 h 3600115"/>
                <a:gd name="connsiteX26" fmla="*/ 7818 w 6436810"/>
                <a:gd name="connsiteY26" fmla="*/ 289560 h 3600115"/>
                <a:gd name="connsiteX27" fmla="*/ 23058 w 6436810"/>
                <a:gd name="connsiteY27" fmla="*/ 0 h 360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436810" h="3600115">
                  <a:moveTo>
                    <a:pt x="6378138" y="0"/>
                  </a:moveTo>
                  <a:cubicBezTo>
                    <a:pt x="6400363" y="227965"/>
                    <a:pt x="6422588" y="455930"/>
                    <a:pt x="6431478" y="723900"/>
                  </a:cubicBezTo>
                  <a:cubicBezTo>
                    <a:pt x="6440368" y="991870"/>
                    <a:pt x="6436558" y="1328420"/>
                    <a:pt x="6431478" y="1607820"/>
                  </a:cubicBezTo>
                  <a:cubicBezTo>
                    <a:pt x="6426398" y="1887220"/>
                    <a:pt x="6417508" y="2185670"/>
                    <a:pt x="6400998" y="2400300"/>
                  </a:cubicBezTo>
                  <a:cubicBezTo>
                    <a:pt x="6384488" y="2614930"/>
                    <a:pt x="6359088" y="2766060"/>
                    <a:pt x="6332418" y="2895600"/>
                  </a:cubicBezTo>
                  <a:cubicBezTo>
                    <a:pt x="6305748" y="3025140"/>
                    <a:pt x="6281618" y="3094990"/>
                    <a:pt x="6240978" y="3177540"/>
                  </a:cubicBezTo>
                  <a:cubicBezTo>
                    <a:pt x="6200338" y="3260090"/>
                    <a:pt x="6159698" y="3333750"/>
                    <a:pt x="6088578" y="3390900"/>
                  </a:cubicBezTo>
                  <a:cubicBezTo>
                    <a:pt x="6017458" y="3448050"/>
                    <a:pt x="5922208" y="3489960"/>
                    <a:pt x="5814258" y="3520440"/>
                  </a:cubicBezTo>
                  <a:cubicBezTo>
                    <a:pt x="5706308" y="3550920"/>
                    <a:pt x="5649158" y="3564890"/>
                    <a:pt x="5440878" y="3573780"/>
                  </a:cubicBezTo>
                  <a:cubicBezTo>
                    <a:pt x="5232598" y="3582670"/>
                    <a:pt x="4564578" y="3573780"/>
                    <a:pt x="4564578" y="3573780"/>
                  </a:cubicBezTo>
                  <a:lnTo>
                    <a:pt x="3833058" y="3566160"/>
                  </a:lnTo>
                  <a:lnTo>
                    <a:pt x="3116778" y="3566160"/>
                  </a:lnTo>
                  <a:cubicBezTo>
                    <a:pt x="2881828" y="3568700"/>
                    <a:pt x="2423358" y="3581400"/>
                    <a:pt x="2423358" y="3581400"/>
                  </a:cubicBezTo>
                  <a:lnTo>
                    <a:pt x="1874718" y="3596640"/>
                  </a:lnTo>
                  <a:cubicBezTo>
                    <a:pt x="1693108" y="3599180"/>
                    <a:pt x="1506418" y="3602990"/>
                    <a:pt x="1333698" y="3596640"/>
                  </a:cubicBezTo>
                  <a:cubicBezTo>
                    <a:pt x="1160978" y="3590290"/>
                    <a:pt x="964128" y="3575050"/>
                    <a:pt x="838398" y="3558540"/>
                  </a:cubicBezTo>
                  <a:cubicBezTo>
                    <a:pt x="712668" y="3542030"/>
                    <a:pt x="654248" y="3521710"/>
                    <a:pt x="579318" y="3497580"/>
                  </a:cubicBezTo>
                  <a:cubicBezTo>
                    <a:pt x="504388" y="3473450"/>
                    <a:pt x="440888" y="3444240"/>
                    <a:pt x="388818" y="3413760"/>
                  </a:cubicBezTo>
                  <a:cubicBezTo>
                    <a:pt x="336748" y="3383280"/>
                    <a:pt x="302458" y="3362960"/>
                    <a:pt x="266898" y="3314700"/>
                  </a:cubicBezTo>
                  <a:cubicBezTo>
                    <a:pt x="231338" y="3266440"/>
                    <a:pt x="200858" y="3191510"/>
                    <a:pt x="175458" y="3124200"/>
                  </a:cubicBezTo>
                  <a:cubicBezTo>
                    <a:pt x="150058" y="3056890"/>
                    <a:pt x="133548" y="2992120"/>
                    <a:pt x="114498" y="2910840"/>
                  </a:cubicBezTo>
                  <a:cubicBezTo>
                    <a:pt x="95448" y="2829560"/>
                    <a:pt x="73858" y="2741930"/>
                    <a:pt x="61158" y="2636520"/>
                  </a:cubicBezTo>
                  <a:cubicBezTo>
                    <a:pt x="48458" y="2531110"/>
                    <a:pt x="45918" y="2406650"/>
                    <a:pt x="38298" y="2278380"/>
                  </a:cubicBezTo>
                  <a:cubicBezTo>
                    <a:pt x="30678" y="2150110"/>
                    <a:pt x="19248" y="2004060"/>
                    <a:pt x="15438" y="1866900"/>
                  </a:cubicBezTo>
                  <a:cubicBezTo>
                    <a:pt x="11628" y="1729740"/>
                    <a:pt x="17978" y="1607820"/>
                    <a:pt x="15438" y="1455420"/>
                  </a:cubicBezTo>
                  <a:cubicBezTo>
                    <a:pt x="12898" y="1303020"/>
                    <a:pt x="1468" y="1146810"/>
                    <a:pt x="198" y="952500"/>
                  </a:cubicBezTo>
                  <a:cubicBezTo>
                    <a:pt x="-1072" y="758190"/>
                    <a:pt x="4008" y="448310"/>
                    <a:pt x="7818" y="289560"/>
                  </a:cubicBezTo>
                  <a:cubicBezTo>
                    <a:pt x="11628" y="130810"/>
                    <a:pt x="17343" y="65405"/>
                    <a:pt x="23058" y="0"/>
                  </a:cubicBezTo>
                </a:path>
              </a:pathLst>
            </a:cu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228600" y="1331119"/>
              <a:ext cx="150019" cy="4762"/>
            </a:xfrm>
            <a:custGeom>
              <a:avLst/>
              <a:gdLst>
                <a:gd name="connsiteX0" fmla="*/ 0 w 150019"/>
                <a:gd name="connsiteY0" fmla="*/ 0 h 4762"/>
                <a:gd name="connsiteX1" fmla="*/ 150019 w 150019"/>
                <a:gd name="connsiteY1" fmla="*/ 4762 h 4762"/>
                <a:gd name="connsiteX2" fmla="*/ 150019 w 150019"/>
                <a:gd name="connsiteY2" fmla="*/ 4762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0019" h="4762">
                  <a:moveTo>
                    <a:pt x="0" y="0"/>
                  </a:moveTo>
                  <a:lnTo>
                    <a:pt x="150019" y="4762"/>
                  </a:lnTo>
                  <a:lnTo>
                    <a:pt x="150019" y="4762"/>
                  </a:lnTo>
                </a:path>
              </a:pathLst>
            </a:cu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13" name="Group 12"/>
          <p:cNvGrpSpPr/>
          <p:nvPr userDrawn="1"/>
        </p:nvGrpSpPr>
        <p:grpSpPr>
          <a:xfrm>
            <a:off x="502731" y="341095"/>
            <a:ext cx="2574745" cy="1931059"/>
            <a:chOff x="237072" y="234585"/>
            <a:chExt cx="1448294" cy="1448294"/>
          </a:xfrm>
        </p:grpSpPr>
        <p:sp>
          <p:nvSpPr>
            <p:cNvPr id="14" name="Oval 13"/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5" name="Oval 14"/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6" name="Oval 15"/>
            <p:cNvSpPr/>
            <p:nvPr/>
          </p:nvSpPr>
          <p:spPr>
            <a:xfrm>
              <a:off x="254348" y="252246"/>
              <a:ext cx="1419087" cy="1419087"/>
            </a:xfrm>
            <a:prstGeom prst="ellipse">
              <a:avLst/>
            </a:prstGeom>
            <a:noFill/>
            <a:ln w="9525">
              <a:solidFill>
                <a:schemeClr val="bg1">
                  <a:lumMod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6760455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491068" y="319893"/>
            <a:ext cx="11226800" cy="6182507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6758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>
          <a:xfrm>
            <a:off x="415879" y="233253"/>
            <a:ext cx="11385753" cy="1530251"/>
          </a:xfrm>
          <a:custGeom>
            <a:avLst/>
            <a:gdLst>
              <a:gd name="connsiteX0" fmla="*/ 0 w 6378151"/>
              <a:gd name="connsiteY0" fmla="*/ 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0 w 6378151"/>
              <a:gd name="connsiteY4" fmla="*/ 0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74634 h 1034754"/>
              <a:gd name="connsiteX1" fmla="*/ 6119967 w 6378151"/>
              <a:gd name="connsiteY1" fmla="*/ 63876 h 1034754"/>
              <a:gd name="connsiteX2" fmla="*/ 6378151 w 6378151"/>
              <a:gd name="connsiteY2" fmla="*/ 1034754 h 1034754"/>
              <a:gd name="connsiteX3" fmla="*/ 0 w 6378151"/>
              <a:gd name="connsiteY3" fmla="*/ 1034754 h 1034754"/>
              <a:gd name="connsiteX4" fmla="*/ 204395 w 6378151"/>
              <a:gd name="connsiteY4" fmla="*/ 74634 h 1034754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209708 h 1169828"/>
              <a:gd name="connsiteX1" fmla="*/ 6044663 w 6378151"/>
              <a:gd name="connsiteY1" fmla="*/ 166677 h 1169828"/>
              <a:gd name="connsiteX2" fmla="*/ 6378151 w 6378151"/>
              <a:gd name="connsiteY2" fmla="*/ 1169828 h 1169828"/>
              <a:gd name="connsiteX3" fmla="*/ 0 w 6378151"/>
              <a:gd name="connsiteY3" fmla="*/ 1169828 h 1169828"/>
              <a:gd name="connsiteX4" fmla="*/ 204395 w 6378151"/>
              <a:gd name="connsiteY4" fmla="*/ 209708 h 1169828"/>
              <a:gd name="connsiteX0" fmla="*/ 204395 w 6378151"/>
              <a:gd name="connsiteY0" fmla="*/ 216207 h 1176327"/>
              <a:gd name="connsiteX1" fmla="*/ 6044663 w 6378151"/>
              <a:gd name="connsiteY1" fmla="*/ 173176 h 1176327"/>
              <a:gd name="connsiteX2" fmla="*/ 6378151 w 6378151"/>
              <a:gd name="connsiteY2" fmla="*/ 1176327 h 1176327"/>
              <a:gd name="connsiteX3" fmla="*/ 0 w 6378151"/>
              <a:gd name="connsiteY3" fmla="*/ 1176327 h 1176327"/>
              <a:gd name="connsiteX4" fmla="*/ 204395 w 6378151"/>
              <a:gd name="connsiteY4" fmla="*/ 216207 h 1176327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1490 h 1196156"/>
              <a:gd name="connsiteX1" fmla="*/ 6044663 w 6378151"/>
              <a:gd name="connsiteY1" fmla="*/ 193005 h 1196156"/>
              <a:gd name="connsiteX2" fmla="*/ 6378151 w 6378151"/>
              <a:gd name="connsiteY2" fmla="*/ 1196156 h 1196156"/>
              <a:gd name="connsiteX3" fmla="*/ 0 w 6378151"/>
              <a:gd name="connsiteY3" fmla="*/ 1196156 h 1196156"/>
              <a:gd name="connsiteX4" fmla="*/ 311971 w 6378151"/>
              <a:gd name="connsiteY4" fmla="*/ 171490 h 1196156"/>
              <a:gd name="connsiteX0" fmla="*/ 311971 w 6378151"/>
              <a:gd name="connsiteY0" fmla="*/ 140008 h 1164674"/>
              <a:gd name="connsiteX1" fmla="*/ 6044663 w 6378151"/>
              <a:gd name="connsiteY1" fmla="*/ 161523 h 1164674"/>
              <a:gd name="connsiteX2" fmla="*/ 6378151 w 6378151"/>
              <a:gd name="connsiteY2" fmla="*/ 1164674 h 1164674"/>
              <a:gd name="connsiteX3" fmla="*/ 0 w 6378151"/>
              <a:gd name="connsiteY3" fmla="*/ 1164674 h 1164674"/>
              <a:gd name="connsiteX4" fmla="*/ 311971 w 6378151"/>
              <a:gd name="connsiteY4" fmla="*/ 140008 h 1164674"/>
              <a:gd name="connsiteX0" fmla="*/ 311971 w 6378151"/>
              <a:gd name="connsiteY0" fmla="*/ 130732 h 1155398"/>
              <a:gd name="connsiteX1" fmla="*/ 6044663 w 6378151"/>
              <a:gd name="connsiteY1" fmla="*/ 152247 h 1155398"/>
              <a:gd name="connsiteX2" fmla="*/ 6378151 w 6378151"/>
              <a:gd name="connsiteY2" fmla="*/ 1155398 h 1155398"/>
              <a:gd name="connsiteX3" fmla="*/ 0 w 6378151"/>
              <a:gd name="connsiteY3" fmla="*/ 1155398 h 1155398"/>
              <a:gd name="connsiteX4" fmla="*/ 311971 w 6378151"/>
              <a:gd name="connsiteY4" fmla="*/ 130732 h 1155398"/>
              <a:gd name="connsiteX0" fmla="*/ 311971 w 6378151"/>
              <a:gd name="connsiteY0" fmla="*/ 116775 h 1141441"/>
              <a:gd name="connsiteX1" fmla="*/ 5947844 w 6378151"/>
              <a:gd name="connsiteY1" fmla="*/ 159805 h 1141441"/>
              <a:gd name="connsiteX2" fmla="*/ 6378151 w 6378151"/>
              <a:gd name="connsiteY2" fmla="*/ 1141441 h 1141441"/>
              <a:gd name="connsiteX3" fmla="*/ 0 w 6378151"/>
              <a:gd name="connsiteY3" fmla="*/ 1141441 h 1141441"/>
              <a:gd name="connsiteX4" fmla="*/ 311971 w 6378151"/>
              <a:gd name="connsiteY4" fmla="*/ 116775 h 1141441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19570 h 1144236"/>
              <a:gd name="connsiteX1" fmla="*/ 6033906 w 6378151"/>
              <a:gd name="connsiteY1" fmla="*/ 108812 h 1144236"/>
              <a:gd name="connsiteX2" fmla="*/ 6378151 w 6378151"/>
              <a:gd name="connsiteY2" fmla="*/ 1144236 h 1144236"/>
              <a:gd name="connsiteX3" fmla="*/ 0 w 6378151"/>
              <a:gd name="connsiteY3" fmla="*/ 1144236 h 1144236"/>
              <a:gd name="connsiteX4" fmla="*/ 311971 w 6378151"/>
              <a:gd name="connsiteY4" fmla="*/ 119570 h 1144236"/>
              <a:gd name="connsiteX0" fmla="*/ 311971 w 6378151"/>
              <a:gd name="connsiteY0" fmla="*/ 16611 h 1041277"/>
              <a:gd name="connsiteX1" fmla="*/ 6033906 w 6378151"/>
              <a:gd name="connsiteY1" fmla="*/ 5853 h 1041277"/>
              <a:gd name="connsiteX2" fmla="*/ 6378151 w 6378151"/>
              <a:gd name="connsiteY2" fmla="*/ 1041277 h 1041277"/>
              <a:gd name="connsiteX3" fmla="*/ 0 w 6378151"/>
              <a:gd name="connsiteY3" fmla="*/ 1041277 h 1041277"/>
              <a:gd name="connsiteX4" fmla="*/ 311971 w 6378151"/>
              <a:gd name="connsiteY4" fmla="*/ 16611 h 1041277"/>
              <a:gd name="connsiteX0" fmla="*/ 311971 w 6378151"/>
              <a:gd name="connsiteY0" fmla="*/ 100650 h 1125316"/>
              <a:gd name="connsiteX1" fmla="*/ 6033906 w 6378151"/>
              <a:gd name="connsiteY1" fmla="*/ 89892 h 1125316"/>
              <a:gd name="connsiteX2" fmla="*/ 6378151 w 6378151"/>
              <a:gd name="connsiteY2" fmla="*/ 1125316 h 1125316"/>
              <a:gd name="connsiteX3" fmla="*/ 0 w 6378151"/>
              <a:gd name="connsiteY3" fmla="*/ 1125316 h 1125316"/>
              <a:gd name="connsiteX4" fmla="*/ 311971 w 6378151"/>
              <a:gd name="connsiteY4" fmla="*/ 100650 h 1125316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3312 h 1127978"/>
              <a:gd name="connsiteX1" fmla="*/ 6001633 w 6378151"/>
              <a:gd name="connsiteY1" fmla="*/ 81796 h 1127978"/>
              <a:gd name="connsiteX2" fmla="*/ 6378151 w 6378151"/>
              <a:gd name="connsiteY2" fmla="*/ 1127978 h 1127978"/>
              <a:gd name="connsiteX3" fmla="*/ 0 w 6378151"/>
              <a:gd name="connsiteY3" fmla="*/ 1127978 h 1127978"/>
              <a:gd name="connsiteX4" fmla="*/ 311971 w 6378151"/>
              <a:gd name="connsiteY4" fmla="*/ 103312 h 1127978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3915 h 1138581"/>
              <a:gd name="connsiteX1" fmla="*/ 6001633 w 6378151"/>
              <a:gd name="connsiteY1" fmla="*/ 92399 h 1138581"/>
              <a:gd name="connsiteX2" fmla="*/ 6378151 w 6378151"/>
              <a:gd name="connsiteY2" fmla="*/ 1138581 h 1138581"/>
              <a:gd name="connsiteX3" fmla="*/ 0 w 6378151"/>
              <a:gd name="connsiteY3" fmla="*/ 1138581 h 1138581"/>
              <a:gd name="connsiteX4" fmla="*/ 311971 w 6378151"/>
              <a:gd name="connsiteY4" fmla="*/ 113915 h 1138581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8151" h="1147688">
                <a:moveTo>
                  <a:pt x="311971" y="123022"/>
                </a:moveTo>
                <a:cubicBezTo>
                  <a:pt x="702453" y="8274"/>
                  <a:pt x="5352966" y="-74203"/>
                  <a:pt x="6001633" y="101506"/>
                </a:cubicBezTo>
                <a:cubicBezTo>
                  <a:pt x="6446285" y="575739"/>
                  <a:pt x="6266988" y="813304"/>
                  <a:pt x="6378151" y="1147688"/>
                </a:cubicBezTo>
                <a:lnTo>
                  <a:pt x="0" y="1147688"/>
                </a:lnTo>
                <a:cubicBezTo>
                  <a:pt x="57374" y="820476"/>
                  <a:pt x="-78891" y="439478"/>
                  <a:pt x="311971" y="123022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375207" y="1762125"/>
            <a:ext cx="11443218" cy="4803328"/>
            <a:chOff x="220782" y="1331119"/>
            <a:chExt cx="6436810" cy="3602496"/>
          </a:xfrm>
        </p:grpSpPr>
        <p:sp>
          <p:nvSpPr>
            <p:cNvPr id="5" name="Freeform 4"/>
            <p:cNvSpPr/>
            <p:nvPr/>
          </p:nvSpPr>
          <p:spPr>
            <a:xfrm>
              <a:off x="1630680" y="1333500"/>
              <a:ext cx="4968240" cy="7620"/>
            </a:xfrm>
            <a:custGeom>
              <a:avLst/>
              <a:gdLst>
                <a:gd name="connsiteX0" fmla="*/ 0 w 4968240"/>
                <a:gd name="connsiteY0" fmla="*/ 0 h 7620"/>
                <a:gd name="connsiteX1" fmla="*/ 2781300 w 4968240"/>
                <a:gd name="connsiteY1" fmla="*/ 0 h 7620"/>
                <a:gd name="connsiteX2" fmla="*/ 4968240 w 4968240"/>
                <a:gd name="connsiteY2" fmla="*/ 7620 h 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68240" h="7620">
                  <a:moveTo>
                    <a:pt x="0" y="0"/>
                  </a:moveTo>
                  <a:lnTo>
                    <a:pt x="2781300" y="0"/>
                  </a:lnTo>
                  <a:lnTo>
                    <a:pt x="4968240" y="7620"/>
                  </a:lnTo>
                </a:path>
              </a:pathLst>
            </a:custGeom>
            <a:noFill/>
            <a:ln>
              <a:solidFill>
                <a:srgbClr val="F95D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" name="Freeform 5"/>
            <p:cNvSpPr/>
            <p:nvPr/>
          </p:nvSpPr>
          <p:spPr>
            <a:xfrm>
              <a:off x="220782" y="1333500"/>
              <a:ext cx="6436810" cy="3600115"/>
            </a:xfrm>
            <a:custGeom>
              <a:avLst/>
              <a:gdLst>
                <a:gd name="connsiteX0" fmla="*/ 6378138 w 6436810"/>
                <a:gd name="connsiteY0" fmla="*/ 0 h 3600115"/>
                <a:gd name="connsiteX1" fmla="*/ 6431478 w 6436810"/>
                <a:gd name="connsiteY1" fmla="*/ 723900 h 3600115"/>
                <a:gd name="connsiteX2" fmla="*/ 6431478 w 6436810"/>
                <a:gd name="connsiteY2" fmla="*/ 1607820 h 3600115"/>
                <a:gd name="connsiteX3" fmla="*/ 6400998 w 6436810"/>
                <a:gd name="connsiteY3" fmla="*/ 2400300 h 3600115"/>
                <a:gd name="connsiteX4" fmla="*/ 6332418 w 6436810"/>
                <a:gd name="connsiteY4" fmla="*/ 2895600 h 3600115"/>
                <a:gd name="connsiteX5" fmla="*/ 6240978 w 6436810"/>
                <a:gd name="connsiteY5" fmla="*/ 3177540 h 3600115"/>
                <a:gd name="connsiteX6" fmla="*/ 6088578 w 6436810"/>
                <a:gd name="connsiteY6" fmla="*/ 3390900 h 3600115"/>
                <a:gd name="connsiteX7" fmla="*/ 5814258 w 6436810"/>
                <a:gd name="connsiteY7" fmla="*/ 3520440 h 3600115"/>
                <a:gd name="connsiteX8" fmla="*/ 5440878 w 6436810"/>
                <a:gd name="connsiteY8" fmla="*/ 3573780 h 3600115"/>
                <a:gd name="connsiteX9" fmla="*/ 4564578 w 6436810"/>
                <a:gd name="connsiteY9" fmla="*/ 3573780 h 3600115"/>
                <a:gd name="connsiteX10" fmla="*/ 3833058 w 6436810"/>
                <a:gd name="connsiteY10" fmla="*/ 3566160 h 3600115"/>
                <a:gd name="connsiteX11" fmla="*/ 3116778 w 6436810"/>
                <a:gd name="connsiteY11" fmla="*/ 3566160 h 3600115"/>
                <a:gd name="connsiteX12" fmla="*/ 2423358 w 6436810"/>
                <a:gd name="connsiteY12" fmla="*/ 3581400 h 3600115"/>
                <a:gd name="connsiteX13" fmla="*/ 1874718 w 6436810"/>
                <a:gd name="connsiteY13" fmla="*/ 3596640 h 3600115"/>
                <a:gd name="connsiteX14" fmla="*/ 1333698 w 6436810"/>
                <a:gd name="connsiteY14" fmla="*/ 3596640 h 3600115"/>
                <a:gd name="connsiteX15" fmla="*/ 838398 w 6436810"/>
                <a:gd name="connsiteY15" fmla="*/ 3558540 h 3600115"/>
                <a:gd name="connsiteX16" fmla="*/ 579318 w 6436810"/>
                <a:gd name="connsiteY16" fmla="*/ 3497580 h 3600115"/>
                <a:gd name="connsiteX17" fmla="*/ 388818 w 6436810"/>
                <a:gd name="connsiteY17" fmla="*/ 3413760 h 3600115"/>
                <a:gd name="connsiteX18" fmla="*/ 266898 w 6436810"/>
                <a:gd name="connsiteY18" fmla="*/ 3314700 h 3600115"/>
                <a:gd name="connsiteX19" fmla="*/ 175458 w 6436810"/>
                <a:gd name="connsiteY19" fmla="*/ 3124200 h 3600115"/>
                <a:gd name="connsiteX20" fmla="*/ 114498 w 6436810"/>
                <a:gd name="connsiteY20" fmla="*/ 2910840 h 3600115"/>
                <a:gd name="connsiteX21" fmla="*/ 61158 w 6436810"/>
                <a:gd name="connsiteY21" fmla="*/ 2636520 h 3600115"/>
                <a:gd name="connsiteX22" fmla="*/ 38298 w 6436810"/>
                <a:gd name="connsiteY22" fmla="*/ 2278380 h 3600115"/>
                <a:gd name="connsiteX23" fmla="*/ 15438 w 6436810"/>
                <a:gd name="connsiteY23" fmla="*/ 1866900 h 3600115"/>
                <a:gd name="connsiteX24" fmla="*/ 15438 w 6436810"/>
                <a:gd name="connsiteY24" fmla="*/ 1455420 h 3600115"/>
                <a:gd name="connsiteX25" fmla="*/ 198 w 6436810"/>
                <a:gd name="connsiteY25" fmla="*/ 952500 h 3600115"/>
                <a:gd name="connsiteX26" fmla="*/ 7818 w 6436810"/>
                <a:gd name="connsiteY26" fmla="*/ 289560 h 3600115"/>
                <a:gd name="connsiteX27" fmla="*/ 23058 w 6436810"/>
                <a:gd name="connsiteY27" fmla="*/ 0 h 360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436810" h="3600115">
                  <a:moveTo>
                    <a:pt x="6378138" y="0"/>
                  </a:moveTo>
                  <a:cubicBezTo>
                    <a:pt x="6400363" y="227965"/>
                    <a:pt x="6422588" y="455930"/>
                    <a:pt x="6431478" y="723900"/>
                  </a:cubicBezTo>
                  <a:cubicBezTo>
                    <a:pt x="6440368" y="991870"/>
                    <a:pt x="6436558" y="1328420"/>
                    <a:pt x="6431478" y="1607820"/>
                  </a:cubicBezTo>
                  <a:cubicBezTo>
                    <a:pt x="6426398" y="1887220"/>
                    <a:pt x="6417508" y="2185670"/>
                    <a:pt x="6400998" y="2400300"/>
                  </a:cubicBezTo>
                  <a:cubicBezTo>
                    <a:pt x="6384488" y="2614930"/>
                    <a:pt x="6359088" y="2766060"/>
                    <a:pt x="6332418" y="2895600"/>
                  </a:cubicBezTo>
                  <a:cubicBezTo>
                    <a:pt x="6305748" y="3025140"/>
                    <a:pt x="6281618" y="3094990"/>
                    <a:pt x="6240978" y="3177540"/>
                  </a:cubicBezTo>
                  <a:cubicBezTo>
                    <a:pt x="6200338" y="3260090"/>
                    <a:pt x="6159698" y="3333750"/>
                    <a:pt x="6088578" y="3390900"/>
                  </a:cubicBezTo>
                  <a:cubicBezTo>
                    <a:pt x="6017458" y="3448050"/>
                    <a:pt x="5922208" y="3489960"/>
                    <a:pt x="5814258" y="3520440"/>
                  </a:cubicBezTo>
                  <a:cubicBezTo>
                    <a:pt x="5706308" y="3550920"/>
                    <a:pt x="5649158" y="3564890"/>
                    <a:pt x="5440878" y="3573780"/>
                  </a:cubicBezTo>
                  <a:cubicBezTo>
                    <a:pt x="5232598" y="3582670"/>
                    <a:pt x="4564578" y="3573780"/>
                    <a:pt x="4564578" y="3573780"/>
                  </a:cubicBezTo>
                  <a:lnTo>
                    <a:pt x="3833058" y="3566160"/>
                  </a:lnTo>
                  <a:lnTo>
                    <a:pt x="3116778" y="3566160"/>
                  </a:lnTo>
                  <a:cubicBezTo>
                    <a:pt x="2881828" y="3568700"/>
                    <a:pt x="2423358" y="3581400"/>
                    <a:pt x="2423358" y="3581400"/>
                  </a:cubicBezTo>
                  <a:lnTo>
                    <a:pt x="1874718" y="3596640"/>
                  </a:lnTo>
                  <a:cubicBezTo>
                    <a:pt x="1693108" y="3599180"/>
                    <a:pt x="1506418" y="3602990"/>
                    <a:pt x="1333698" y="3596640"/>
                  </a:cubicBezTo>
                  <a:cubicBezTo>
                    <a:pt x="1160978" y="3590290"/>
                    <a:pt x="964128" y="3575050"/>
                    <a:pt x="838398" y="3558540"/>
                  </a:cubicBezTo>
                  <a:cubicBezTo>
                    <a:pt x="712668" y="3542030"/>
                    <a:pt x="654248" y="3521710"/>
                    <a:pt x="579318" y="3497580"/>
                  </a:cubicBezTo>
                  <a:cubicBezTo>
                    <a:pt x="504388" y="3473450"/>
                    <a:pt x="440888" y="3444240"/>
                    <a:pt x="388818" y="3413760"/>
                  </a:cubicBezTo>
                  <a:cubicBezTo>
                    <a:pt x="336748" y="3383280"/>
                    <a:pt x="302458" y="3362960"/>
                    <a:pt x="266898" y="3314700"/>
                  </a:cubicBezTo>
                  <a:cubicBezTo>
                    <a:pt x="231338" y="3266440"/>
                    <a:pt x="200858" y="3191510"/>
                    <a:pt x="175458" y="3124200"/>
                  </a:cubicBezTo>
                  <a:cubicBezTo>
                    <a:pt x="150058" y="3056890"/>
                    <a:pt x="133548" y="2992120"/>
                    <a:pt x="114498" y="2910840"/>
                  </a:cubicBezTo>
                  <a:cubicBezTo>
                    <a:pt x="95448" y="2829560"/>
                    <a:pt x="73858" y="2741930"/>
                    <a:pt x="61158" y="2636520"/>
                  </a:cubicBezTo>
                  <a:cubicBezTo>
                    <a:pt x="48458" y="2531110"/>
                    <a:pt x="45918" y="2406650"/>
                    <a:pt x="38298" y="2278380"/>
                  </a:cubicBezTo>
                  <a:cubicBezTo>
                    <a:pt x="30678" y="2150110"/>
                    <a:pt x="19248" y="2004060"/>
                    <a:pt x="15438" y="1866900"/>
                  </a:cubicBezTo>
                  <a:cubicBezTo>
                    <a:pt x="11628" y="1729740"/>
                    <a:pt x="17978" y="1607820"/>
                    <a:pt x="15438" y="1455420"/>
                  </a:cubicBezTo>
                  <a:cubicBezTo>
                    <a:pt x="12898" y="1303020"/>
                    <a:pt x="1468" y="1146810"/>
                    <a:pt x="198" y="952500"/>
                  </a:cubicBezTo>
                  <a:cubicBezTo>
                    <a:pt x="-1072" y="758190"/>
                    <a:pt x="4008" y="448310"/>
                    <a:pt x="7818" y="289560"/>
                  </a:cubicBezTo>
                  <a:cubicBezTo>
                    <a:pt x="11628" y="130810"/>
                    <a:pt x="17343" y="65405"/>
                    <a:pt x="23058" y="0"/>
                  </a:cubicBezTo>
                </a:path>
              </a:pathLst>
            </a:custGeom>
            <a:noFill/>
            <a:ln>
              <a:solidFill>
                <a:srgbClr val="F95D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7" name="Freeform 6"/>
            <p:cNvSpPr/>
            <p:nvPr/>
          </p:nvSpPr>
          <p:spPr>
            <a:xfrm>
              <a:off x="228600" y="1331119"/>
              <a:ext cx="150019" cy="4762"/>
            </a:xfrm>
            <a:custGeom>
              <a:avLst/>
              <a:gdLst>
                <a:gd name="connsiteX0" fmla="*/ 0 w 150019"/>
                <a:gd name="connsiteY0" fmla="*/ 0 h 4762"/>
                <a:gd name="connsiteX1" fmla="*/ 150019 w 150019"/>
                <a:gd name="connsiteY1" fmla="*/ 4762 h 4762"/>
                <a:gd name="connsiteX2" fmla="*/ 150019 w 150019"/>
                <a:gd name="connsiteY2" fmla="*/ 4762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0019" h="4762">
                  <a:moveTo>
                    <a:pt x="0" y="0"/>
                  </a:moveTo>
                  <a:lnTo>
                    <a:pt x="150019" y="4762"/>
                  </a:lnTo>
                  <a:lnTo>
                    <a:pt x="150019" y="4762"/>
                  </a:lnTo>
                </a:path>
              </a:pathLst>
            </a:custGeom>
            <a:noFill/>
            <a:ln>
              <a:solidFill>
                <a:srgbClr val="F95D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8" name="Group 7"/>
          <p:cNvGrpSpPr/>
          <p:nvPr userDrawn="1"/>
        </p:nvGrpSpPr>
        <p:grpSpPr>
          <a:xfrm>
            <a:off x="502731" y="341095"/>
            <a:ext cx="2574745" cy="1931059"/>
            <a:chOff x="237072" y="234585"/>
            <a:chExt cx="1448294" cy="1448294"/>
          </a:xfrm>
        </p:grpSpPr>
        <p:sp>
          <p:nvSpPr>
            <p:cNvPr id="9" name="Oval 8"/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0" name="Oval 9"/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1" name="Oval 10"/>
            <p:cNvSpPr/>
            <p:nvPr/>
          </p:nvSpPr>
          <p:spPr>
            <a:xfrm>
              <a:off x="244823" y="242721"/>
              <a:ext cx="1419087" cy="1419087"/>
            </a:xfrm>
            <a:prstGeom prst="ellipse">
              <a:avLst/>
            </a:prstGeom>
            <a:noFill/>
            <a:ln w="9525">
              <a:solidFill>
                <a:schemeClr val="bg1">
                  <a:lumMod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34776784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491068" y="319893"/>
            <a:ext cx="11226800" cy="6182507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828103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>
          <a:xfrm>
            <a:off x="415879" y="233253"/>
            <a:ext cx="11385753" cy="1530251"/>
          </a:xfrm>
          <a:custGeom>
            <a:avLst/>
            <a:gdLst>
              <a:gd name="connsiteX0" fmla="*/ 0 w 6378151"/>
              <a:gd name="connsiteY0" fmla="*/ 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0 w 6378151"/>
              <a:gd name="connsiteY4" fmla="*/ 0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74634 h 1034754"/>
              <a:gd name="connsiteX1" fmla="*/ 6119967 w 6378151"/>
              <a:gd name="connsiteY1" fmla="*/ 63876 h 1034754"/>
              <a:gd name="connsiteX2" fmla="*/ 6378151 w 6378151"/>
              <a:gd name="connsiteY2" fmla="*/ 1034754 h 1034754"/>
              <a:gd name="connsiteX3" fmla="*/ 0 w 6378151"/>
              <a:gd name="connsiteY3" fmla="*/ 1034754 h 1034754"/>
              <a:gd name="connsiteX4" fmla="*/ 204395 w 6378151"/>
              <a:gd name="connsiteY4" fmla="*/ 74634 h 1034754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209708 h 1169828"/>
              <a:gd name="connsiteX1" fmla="*/ 6044663 w 6378151"/>
              <a:gd name="connsiteY1" fmla="*/ 166677 h 1169828"/>
              <a:gd name="connsiteX2" fmla="*/ 6378151 w 6378151"/>
              <a:gd name="connsiteY2" fmla="*/ 1169828 h 1169828"/>
              <a:gd name="connsiteX3" fmla="*/ 0 w 6378151"/>
              <a:gd name="connsiteY3" fmla="*/ 1169828 h 1169828"/>
              <a:gd name="connsiteX4" fmla="*/ 204395 w 6378151"/>
              <a:gd name="connsiteY4" fmla="*/ 209708 h 1169828"/>
              <a:gd name="connsiteX0" fmla="*/ 204395 w 6378151"/>
              <a:gd name="connsiteY0" fmla="*/ 216207 h 1176327"/>
              <a:gd name="connsiteX1" fmla="*/ 6044663 w 6378151"/>
              <a:gd name="connsiteY1" fmla="*/ 173176 h 1176327"/>
              <a:gd name="connsiteX2" fmla="*/ 6378151 w 6378151"/>
              <a:gd name="connsiteY2" fmla="*/ 1176327 h 1176327"/>
              <a:gd name="connsiteX3" fmla="*/ 0 w 6378151"/>
              <a:gd name="connsiteY3" fmla="*/ 1176327 h 1176327"/>
              <a:gd name="connsiteX4" fmla="*/ 204395 w 6378151"/>
              <a:gd name="connsiteY4" fmla="*/ 216207 h 1176327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1490 h 1196156"/>
              <a:gd name="connsiteX1" fmla="*/ 6044663 w 6378151"/>
              <a:gd name="connsiteY1" fmla="*/ 193005 h 1196156"/>
              <a:gd name="connsiteX2" fmla="*/ 6378151 w 6378151"/>
              <a:gd name="connsiteY2" fmla="*/ 1196156 h 1196156"/>
              <a:gd name="connsiteX3" fmla="*/ 0 w 6378151"/>
              <a:gd name="connsiteY3" fmla="*/ 1196156 h 1196156"/>
              <a:gd name="connsiteX4" fmla="*/ 311971 w 6378151"/>
              <a:gd name="connsiteY4" fmla="*/ 171490 h 1196156"/>
              <a:gd name="connsiteX0" fmla="*/ 311971 w 6378151"/>
              <a:gd name="connsiteY0" fmla="*/ 140008 h 1164674"/>
              <a:gd name="connsiteX1" fmla="*/ 6044663 w 6378151"/>
              <a:gd name="connsiteY1" fmla="*/ 161523 h 1164674"/>
              <a:gd name="connsiteX2" fmla="*/ 6378151 w 6378151"/>
              <a:gd name="connsiteY2" fmla="*/ 1164674 h 1164674"/>
              <a:gd name="connsiteX3" fmla="*/ 0 w 6378151"/>
              <a:gd name="connsiteY3" fmla="*/ 1164674 h 1164674"/>
              <a:gd name="connsiteX4" fmla="*/ 311971 w 6378151"/>
              <a:gd name="connsiteY4" fmla="*/ 140008 h 1164674"/>
              <a:gd name="connsiteX0" fmla="*/ 311971 w 6378151"/>
              <a:gd name="connsiteY0" fmla="*/ 130732 h 1155398"/>
              <a:gd name="connsiteX1" fmla="*/ 6044663 w 6378151"/>
              <a:gd name="connsiteY1" fmla="*/ 152247 h 1155398"/>
              <a:gd name="connsiteX2" fmla="*/ 6378151 w 6378151"/>
              <a:gd name="connsiteY2" fmla="*/ 1155398 h 1155398"/>
              <a:gd name="connsiteX3" fmla="*/ 0 w 6378151"/>
              <a:gd name="connsiteY3" fmla="*/ 1155398 h 1155398"/>
              <a:gd name="connsiteX4" fmla="*/ 311971 w 6378151"/>
              <a:gd name="connsiteY4" fmla="*/ 130732 h 1155398"/>
              <a:gd name="connsiteX0" fmla="*/ 311971 w 6378151"/>
              <a:gd name="connsiteY0" fmla="*/ 116775 h 1141441"/>
              <a:gd name="connsiteX1" fmla="*/ 5947844 w 6378151"/>
              <a:gd name="connsiteY1" fmla="*/ 159805 h 1141441"/>
              <a:gd name="connsiteX2" fmla="*/ 6378151 w 6378151"/>
              <a:gd name="connsiteY2" fmla="*/ 1141441 h 1141441"/>
              <a:gd name="connsiteX3" fmla="*/ 0 w 6378151"/>
              <a:gd name="connsiteY3" fmla="*/ 1141441 h 1141441"/>
              <a:gd name="connsiteX4" fmla="*/ 311971 w 6378151"/>
              <a:gd name="connsiteY4" fmla="*/ 116775 h 1141441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19570 h 1144236"/>
              <a:gd name="connsiteX1" fmla="*/ 6033906 w 6378151"/>
              <a:gd name="connsiteY1" fmla="*/ 108812 h 1144236"/>
              <a:gd name="connsiteX2" fmla="*/ 6378151 w 6378151"/>
              <a:gd name="connsiteY2" fmla="*/ 1144236 h 1144236"/>
              <a:gd name="connsiteX3" fmla="*/ 0 w 6378151"/>
              <a:gd name="connsiteY3" fmla="*/ 1144236 h 1144236"/>
              <a:gd name="connsiteX4" fmla="*/ 311971 w 6378151"/>
              <a:gd name="connsiteY4" fmla="*/ 119570 h 1144236"/>
              <a:gd name="connsiteX0" fmla="*/ 311971 w 6378151"/>
              <a:gd name="connsiteY0" fmla="*/ 16611 h 1041277"/>
              <a:gd name="connsiteX1" fmla="*/ 6033906 w 6378151"/>
              <a:gd name="connsiteY1" fmla="*/ 5853 h 1041277"/>
              <a:gd name="connsiteX2" fmla="*/ 6378151 w 6378151"/>
              <a:gd name="connsiteY2" fmla="*/ 1041277 h 1041277"/>
              <a:gd name="connsiteX3" fmla="*/ 0 w 6378151"/>
              <a:gd name="connsiteY3" fmla="*/ 1041277 h 1041277"/>
              <a:gd name="connsiteX4" fmla="*/ 311971 w 6378151"/>
              <a:gd name="connsiteY4" fmla="*/ 16611 h 1041277"/>
              <a:gd name="connsiteX0" fmla="*/ 311971 w 6378151"/>
              <a:gd name="connsiteY0" fmla="*/ 100650 h 1125316"/>
              <a:gd name="connsiteX1" fmla="*/ 6033906 w 6378151"/>
              <a:gd name="connsiteY1" fmla="*/ 89892 h 1125316"/>
              <a:gd name="connsiteX2" fmla="*/ 6378151 w 6378151"/>
              <a:gd name="connsiteY2" fmla="*/ 1125316 h 1125316"/>
              <a:gd name="connsiteX3" fmla="*/ 0 w 6378151"/>
              <a:gd name="connsiteY3" fmla="*/ 1125316 h 1125316"/>
              <a:gd name="connsiteX4" fmla="*/ 311971 w 6378151"/>
              <a:gd name="connsiteY4" fmla="*/ 100650 h 1125316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3312 h 1127978"/>
              <a:gd name="connsiteX1" fmla="*/ 6001633 w 6378151"/>
              <a:gd name="connsiteY1" fmla="*/ 81796 h 1127978"/>
              <a:gd name="connsiteX2" fmla="*/ 6378151 w 6378151"/>
              <a:gd name="connsiteY2" fmla="*/ 1127978 h 1127978"/>
              <a:gd name="connsiteX3" fmla="*/ 0 w 6378151"/>
              <a:gd name="connsiteY3" fmla="*/ 1127978 h 1127978"/>
              <a:gd name="connsiteX4" fmla="*/ 311971 w 6378151"/>
              <a:gd name="connsiteY4" fmla="*/ 103312 h 1127978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3915 h 1138581"/>
              <a:gd name="connsiteX1" fmla="*/ 6001633 w 6378151"/>
              <a:gd name="connsiteY1" fmla="*/ 92399 h 1138581"/>
              <a:gd name="connsiteX2" fmla="*/ 6378151 w 6378151"/>
              <a:gd name="connsiteY2" fmla="*/ 1138581 h 1138581"/>
              <a:gd name="connsiteX3" fmla="*/ 0 w 6378151"/>
              <a:gd name="connsiteY3" fmla="*/ 1138581 h 1138581"/>
              <a:gd name="connsiteX4" fmla="*/ 311971 w 6378151"/>
              <a:gd name="connsiteY4" fmla="*/ 113915 h 1138581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8151" h="1147688">
                <a:moveTo>
                  <a:pt x="311971" y="123022"/>
                </a:moveTo>
                <a:cubicBezTo>
                  <a:pt x="702453" y="8274"/>
                  <a:pt x="5352966" y="-74203"/>
                  <a:pt x="6001633" y="101506"/>
                </a:cubicBezTo>
                <a:cubicBezTo>
                  <a:pt x="6446285" y="575739"/>
                  <a:pt x="6266988" y="813304"/>
                  <a:pt x="6378151" y="1147688"/>
                </a:cubicBezTo>
                <a:lnTo>
                  <a:pt x="0" y="1147688"/>
                </a:lnTo>
                <a:cubicBezTo>
                  <a:pt x="57374" y="820476"/>
                  <a:pt x="-78891" y="439478"/>
                  <a:pt x="311971" y="123022"/>
                </a:cubicBezTo>
                <a:close/>
              </a:path>
            </a:pathLst>
          </a:custGeom>
          <a:solidFill>
            <a:srgbClr val="8AB0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375207" y="1762125"/>
            <a:ext cx="11443218" cy="4803328"/>
            <a:chOff x="220782" y="1331119"/>
            <a:chExt cx="6436810" cy="3602496"/>
          </a:xfrm>
        </p:grpSpPr>
        <p:sp>
          <p:nvSpPr>
            <p:cNvPr id="5" name="Freeform 4"/>
            <p:cNvSpPr/>
            <p:nvPr/>
          </p:nvSpPr>
          <p:spPr>
            <a:xfrm>
              <a:off x="1630680" y="1333500"/>
              <a:ext cx="4968240" cy="7620"/>
            </a:xfrm>
            <a:custGeom>
              <a:avLst/>
              <a:gdLst>
                <a:gd name="connsiteX0" fmla="*/ 0 w 4968240"/>
                <a:gd name="connsiteY0" fmla="*/ 0 h 7620"/>
                <a:gd name="connsiteX1" fmla="*/ 2781300 w 4968240"/>
                <a:gd name="connsiteY1" fmla="*/ 0 h 7620"/>
                <a:gd name="connsiteX2" fmla="*/ 4968240 w 4968240"/>
                <a:gd name="connsiteY2" fmla="*/ 7620 h 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68240" h="7620">
                  <a:moveTo>
                    <a:pt x="0" y="0"/>
                  </a:moveTo>
                  <a:lnTo>
                    <a:pt x="2781300" y="0"/>
                  </a:lnTo>
                  <a:lnTo>
                    <a:pt x="4968240" y="7620"/>
                  </a:lnTo>
                </a:path>
              </a:pathLst>
            </a:custGeom>
            <a:noFill/>
            <a:ln>
              <a:solidFill>
                <a:srgbClr val="7EA1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" name="Freeform 5"/>
            <p:cNvSpPr/>
            <p:nvPr/>
          </p:nvSpPr>
          <p:spPr>
            <a:xfrm>
              <a:off x="220782" y="1333500"/>
              <a:ext cx="6436810" cy="3600115"/>
            </a:xfrm>
            <a:custGeom>
              <a:avLst/>
              <a:gdLst>
                <a:gd name="connsiteX0" fmla="*/ 6378138 w 6436810"/>
                <a:gd name="connsiteY0" fmla="*/ 0 h 3600115"/>
                <a:gd name="connsiteX1" fmla="*/ 6431478 w 6436810"/>
                <a:gd name="connsiteY1" fmla="*/ 723900 h 3600115"/>
                <a:gd name="connsiteX2" fmla="*/ 6431478 w 6436810"/>
                <a:gd name="connsiteY2" fmla="*/ 1607820 h 3600115"/>
                <a:gd name="connsiteX3" fmla="*/ 6400998 w 6436810"/>
                <a:gd name="connsiteY3" fmla="*/ 2400300 h 3600115"/>
                <a:gd name="connsiteX4" fmla="*/ 6332418 w 6436810"/>
                <a:gd name="connsiteY4" fmla="*/ 2895600 h 3600115"/>
                <a:gd name="connsiteX5" fmla="*/ 6240978 w 6436810"/>
                <a:gd name="connsiteY5" fmla="*/ 3177540 h 3600115"/>
                <a:gd name="connsiteX6" fmla="*/ 6088578 w 6436810"/>
                <a:gd name="connsiteY6" fmla="*/ 3390900 h 3600115"/>
                <a:gd name="connsiteX7" fmla="*/ 5814258 w 6436810"/>
                <a:gd name="connsiteY7" fmla="*/ 3520440 h 3600115"/>
                <a:gd name="connsiteX8" fmla="*/ 5440878 w 6436810"/>
                <a:gd name="connsiteY8" fmla="*/ 3573780 h 3600115"/>
                <a:gd name="connsiteX9" fmla="*/ 4564578 w 6436810"/>
                <a:gd name="connsiteY9" fmla="*/ 3573780 h 3600115"/>
                <a:gd name="connsiteX10" fmla="*/ 3833058 w 6436810"/>
                <a:gd name="connsiteY10" fmla="*/ 3566160 h 3600115"/>
                <a:gd name="connsiteX11" fmla="*/ 3116778 w 6436810"/>
                <a:gd name="connsiteY11" fmla="*/ 3566160 h 3600115"/>
                <a:gd name="connsiteX12" fmla="*/ 2423358 w 6436810"/>
                <a:gd name="connsiteY12" fmla="*/ 3581400 h 3600115"/>
                <a:gd name="connsiteX13" fmla="*/ 1874718 w 6436810"/>
                <a:gd name="connsiteY13" fmla="*/ 3596640 h 3600115"/>
                <a:gd name="connsiteX14" fmla="*/ 1333698 w 6436810"/>
                <a:gd name="connsiteY14" fmla="*/ 3596640 h 3600115"/>
                <a:gd name="connsiteX15" fmla="*/ 838398 w 6436810"/>
                <a:gd name="connsiteY15" fmla="*/ 3558540 h 3600115"/>
                <a:gd name="connsiteX16" fmla="*/ 579318 w 6436810"/>
                <a:gd name="connsiteY16" fmla="*/ 3497580 h 3600115"/>
                <a:gd name="connsiteX17" fmla="*/ 388818 w 6436810"/>
                <a:gd name="connsiteY17" fmla="*/ 3413760 h 3600115"/>
                <a:gd name="connsiteX18" fmla="*/ 266898 w 6436810"/>
                <a:gd name="connsiteY18" fmla="*/ 3314700 h 3600115"/>
                <a:gd name="connsiteX19" fmla="*/ 175458 w 6436810"/>
                <a:gd name="connsiteY19" fmla="*/ 3124200 h 3600115"/>
                <a:gd name="connsiteX20" fmla="*/ 114498 w 6436810"/>
                <a:gd name="connsiteY20" fmla="*/ 2910840 h 3600115"/>
                <a:gd name="connsiteX21" fmla="*/ 61158 w 6436810"/>
                <a:gd name="connsiteY21" fmla="*/ 2636520 h 3600115"/>
                <a:gd name="connsiteX22" fmla="*/ 38298 w 6436810"/>
                <a:gd name="connsiteY22" fmla="*/ 2278380 h 3600115"/>
                <a:gd name="connsiteX23" fmla="*/ 15438 w 6436810"/>
                <a:gd name="connsiteY23" fmla="*/ 1866900 h 3600115"/>
                <a:gd name="connsiteX24" fmla="*/ 15438 w 6436810"/>
                <a:gd name="connsiteY24" fmla="*/ 1455420 h 3600115"/>
                <a:gd name="connsiteX25" fmla="*/ 198 w 6436810"/>
                <a:gd name="connsiteY25" fmla="*/ 952500 h 3600115"/>
                <a:gd name="connsiteX26" fmla="*/ 7818 w 6436810"/>
                <a:gd name="connsiteY26" fmla="*/ 289560 h 3600115"/>
                <a:gd name="connsiteX27" fmla="*/ 23058 w 6436810"/>
                <a:gd name="connsiteY27" fmla="*/ 0 h 360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436810" h="3600115">
                  <a:moveTo>
                    <a:pt x="6378138" y="0"/>
                  </a:moveTo>
                  <a:cubicBezTo>
                    <a:pt x="6400363" y="227965"/>
                    <a:pt x="6422588" y="455930"/>
                    <a:pt x="6431478" y="723900"/>
                  </a:cubicBezTo>
                  <a:cubicBezTo>
                    <a:pt x="6440368" y="991870"/>
                    <a:pt x="6436558" y="1328420"/>
                    <a:pt x="6431478" y="1607820"/>
                  </a:cubicBezTo>
                  <a:cubicBezTo>
                    <a:pt x="6426398" y="1887220"/>
                    <a:pt x="6417508" y="2185670"/>
                    <a:pt x="6400998" y="2400300"/>
                  </a:cubicBezTo>
                  <a:cubicBezTo>
                    <a:pt x="6384488" y="2614930"/>
                    <a:pt x="6359088" y="2766060"/>
                    <a:pt x="6332418" y="2895600"/>
                  </a:cubicBezTo>
                  <a:cubicBezTo>
                    <a:pt x="6305748" y="3025140"/>
                    <a:pt x="6281618" y="3094990"/>
                    <a:pt x="6240978" y="3177540"/>
                  </a:cubicBezTo>
                  <a:cubicBezTo>
                    <a:pt x="6200338" y="3260090"/>
                    <a:pt x="6159698" y="3333750"/>
                    <a:pt x="6088578" y="3390900"/>
                  </a:cubicBezTo>
                  <a:cubicBezTo>
                    <a:pt x="6017458" y="3448050"/>
                    <a:pt x="5922208" y="3489960"/>
                    <a:pt x="5814258" y="3520440"/>
                  </a:cubicBezTo>
                  <a:cubicBezTo>
                    <a:pt x="5706308" y="3550920"/>
                    <a:pt x="5649158" y="3564890"/>
                    <a:pt x="5440878" y="3573780"/>
                  </a:cubicBezTo>
                  <a:cubicBezTo>
                    <a:pt x="5232598" y="3582670"/>
                    <a:pt x="4564578" y="3573780"/>
                    <a:pt x="4564578" y="3573780"/>
                  </a:cubicBezTo>
                  <a:lnTo>
                    <a:pt x="3833058" y="3566160"/>
                  </a:lnTo>
                  <a:lnTo>
                    <a:pt x="3116778" y="3566160"/>
                  </a:lnTo>
                  <a:cubicBezTo>
                    <a:pt x="2881828" y="3568700"/>
                    <a:pt x="2423358" y="3581400"/>
                    <a:pt x="2423358" y="3581400"/>
                  </a:cubicBezTo>
                  <a:lnTo>
                    <a:pt x="1874718" y="3596640"/>
                  </a:lnTo>
                  <a:cubicBezTo>
                    <a:pt x="1693108" y="3599180"/>
                    <a:pt x="1506418" y="3602990"/>
                    <a:pt x="1333698" y="3596640"/>
                  </a:cubicBezTo>
                  <a:cubicBezTo>
                    <a:pt x="1160978" y="3590290"/>
                    <a:pt x="964128" y="3575050"/>
                    <a:pt x="838398" y="3558540"/>
                  </a:cubicBezTo>
                  <a:cubicBezTo>
                    <a:pt x="712668" y="3542030"/>
                    <a:pt x="654248" y="3521710"/>
                    <a:pt x="579318" y="3497580"/>
                  </a:cubicBezTo>
                  <a:cubicBezTo>
                    <a:pt x="504388" y="3473450"/>
                    <a:pt x="440888" y="3444240"/>
                    <a:pt x="388818" y="3413760"/>
                  </a:cubicBezTo>
                  <a:cubicBezTo>
                    <a:pt x="336748" y="3383280"/>
                    <a:pt x="302458" y="3362960"/>
                    <a:pt x="266898" y="3314700"/>
                  </a:cubicBezTo>
                  <a:cubicBezTo>
                    <a:pt x="231338" y="3266440"/>
                    <a:pt x="200858" y="3191510"/>
                    <a:pt x="175458" y="3124200"/>
                  </a:cubicBezTo>
                  <a:cubicBezTo>
                    <a:pt x="150058" y="3056890"/>
                    <a:pt x="133548" y="2992120"/>
                    <a:pt x="114498" y="2910840"/>
                  </a:cubicBezTo>
                  <a:cubicBezTo>
                    <a:pt x="95448" y="2829560"/>
                    <a:pt x="73858" y="2741930"/>
                    <a:pt x="61158" y="2636520"/>
                  </a:cubicBezTo>
                  <a:cubicBezTo>
                    <a:pt x="48458" y="2531110"/>
                    <a:pt x="45918" y="2406650"/>
                    <a:pt x="38298" y="2278380"/>
                  </a:cubicBezTo>
                  <a:cubicBezTo>
                    <a:pt x="30678" y="2150110"/>
                    <a:pt x="19248" y="2004060"/>
                    <a:pt x="15438" y="1866900"/>
                  </a:cubicBezTo>
                  <a:cubicBezTo>
                    <a:pt x="11628" y="1729740"/>
                    <a:pt x="17978" y="1607820"/>
                    <a:pt x="15438" y="1455420"/>
                  </a:cubicBezTo>
                  <a:cubicBezTo>
                    <a:pt x="12898" y="1303020"/>
                    <a:pt x="1468" y="1146810"/>
                    <a:pt x="198" y="952500"/>
                  </a:cubicBezTo>
                  <a:cubicBezTo>
                    <a:pt x="-1072" y="758190"/>
                    <a:pt x="4008" y="448310"/>
                    <a:pt x="7818" y="289560"/>
                  </a:cubicBezTo>
                  <a:cubicBezTo>
                    <a:pt x="11628" y="130810"/>
                    <a:pt x="17343" y="65405"/>
                    <a:pt x="23058" y="0"/>
                  </a:cubicBezTo>
                </a:path>
              </a:pathLst>
            </a:custGeom>
            <a:noFill/>
            <a:ln>
              <a:solidFill>
                <a:srgbClr val="7EA1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7" name="Freeform 6"/>
            <p:cNvSpPr/>
            <p:nvPr/>
          </p:nvSpPr>
          <p:spPr>
            <a:xfrm>
              <a:off x="228600" y="1331119"/>
              <a:ext cx="150019" cy="4762"/>
            </a:xfrm>
            <a:custGeom>
              <a:avLst/>
              <a:gdLst>
                <a:gd name="connsiteX0" fmla="*/ 0 w 150019"/>
                <a:gd name="connsiteY0" fmla="*/ 0 h 4762"/>
                <a:gd name="connsiteX1" fmla="*/ 150019 w 150019"/>
                <a:gd name="connsiteY1" fmla="*/ 4762 h 4762"/>
                <a:gd name="connsiteX2" fmla="*/ 150019 w 150019"/>
                <a:gd name="connsiteY2" fmla="*/ 4762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0019" h="4762">
                  <a:moveTo>
                    <a:pt x="0" y="0"/>
                  </a:moveTo>
                  <a:lnTo>
                    <a:pt x="150019" y="4762"/>
                  </a:lnTo>
                  <a:lnTo>
                    <a:pt x="150019" y="4762"/>
                  </a:lnTo>
                </a:path>
              </a:pathLst>
            </a:custGeom>
            <a:noFill/>
            <a:ln>
              <a:solidFill>
                <a:srgbClr val="7EA1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8" name="Group 7"/>
          <p:cNvGrpSpPr/>
          <p:nvPr userDrawn="1"/>
        </p:nvGrpSpPr>
        <p:grpSpPr>
          <a:xfrm>
            <a:off x="502731" y="341095"/>
            <a:ext cx="2574745" cy="1931059"/>
            <a:chOff x="237072" y="234585"/>
            <a:chExt cx="1448294" cy="1448294"/>
          </a:xfrm>
        </p:grpSpPr>
        <p:sp>
          <p:nvSpPr>
            <p:cNvPr id="9" name="Oval 8"/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solidFill>
              <a:srgbClr val="B7D57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0" name="Oval 9"/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1" name="Oval 10"/>
            <p:cNvSpPr/>
            <p:nvPr/>
          </p:nvSpPr>
          <p:spPr>
            <a:xfrm>
              <a:off x="244823" y="252246"/>
              <a:ext cx="1419087" cy="1419087"/>
            </a:xfrm>
            <a:prstGeom prst="ellipse">
              <a:avLst/>
            </a:prstGeom>
            <a:noFill/>
            <a:ln w="9525">
              <a:solidFill>
                <a:schemeClr val="bg1">
                  <a:lumMod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10404248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491068" y="319893"/>
            <a:ext cx="11226800" cy="6182507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67274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87186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491068" y="319893"/>
            <a:ext cx="11226800" cy="6182507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39700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>
            <a:extLst>
              <a:ext uri="{FF2B5EF4-FFF2-40B4-BE49-F238E27FC236}">
                <a16:creationId xmlns:a16="http://schemas.microsoft.com/office/drawing/2014/main" id="{81E8044B-5A9F-3B47-AF82-354549520988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109412" y="-82062"/>
            <a:ext cx="11973172" cy="6940059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prstDash val="dash"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6F1B77-F50D-44F5-A1F5-BDDE5CA1C989}"/>
              </a:ext>
            </a:extLst>
          </p:cNvPr>
          <p:cNvSpPr/>
          <p:nvPr userDrawn="1"/>
        </p:nvSpPr>
        <p:spPr>
          <a:xfrm>
            <a:off x="8639426" y="6570742"/>
            <a:ext cx="1648208" cy="256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67" b="0" i="0" dirty="0">
                <a:solidFill>
                  <a:srgbClr val="000000"/>
                </a:solidFill>
                <a:effectLst/>
                <a:latin typeface="+mn-lt"/>
              </a:rPr>
              <a:t>Design by: </a:t>
            </a:r>
            <a:r>
              <a:rPr lang="en-US" sz="1067" b="0" i="0" dirty="0" err="1">
                <a:solidFill>
                  <a:srgbClr val="000000"/>
                </a:solidFill>
                <a:effectLst/>
                <a:latin typeface="+mn-lt"/>
              </a:rPr>
              <a:t>Hương</a:t>
            </a:r>
            <a:r>
              <a:rPr lang="en-US" sz="1067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en-US" sz="1067" b="0" i="0" dirty="0" err="1">
                <a:solidFill>
                  <a:srgbClr val="000000"/>
                </a:solidFill>
                <a:effectLst/>
                <a:latin typeface="+mn-lt"/>
              </a:rPr>
              <a:t>Thảo</a:t>
            </a:r>
            <a:endParaRPr lang="en-VN" sz="1067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308123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33115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2272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1180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7522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8583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3580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9264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7101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374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FB242-887E-4FBD-BBF2-BE5F9D1D0288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85B3A0-1D26-4039-A7AA-4E7A4EE9D7D7}"/>
              </a:ext>
            </a:extLst>
          </p:cNvPr>
          <p:cNvSpPr/>
          <p:nvPr userDrawn="1"/>
        </p:nvSpPr>
        <p:spPr>
          <a:xfrm>
            <a:off x="10543792" y="-19662"/>
            <a:ext cx="1648208" cy="256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67" b="0" i="0" dirty="0">
                <a:solidFill>
                  <a:srgbClr val="000000"/>
                </a:solidFill>
                <a:effectLst/>
                <a:latin typeface="+mn-lt"/>
              </a:rPr>
              <a:t>Design by: </a:t>
            </a:r>
            <a:r>
              <a:rPr lang="en-US" sz="1067" b="0" i="0" dirty="0" err="1">
                <a:solidFill>
                  <a:srgbClr val="000000"/>
                </a:solidFill>
                <a:effectLst/>
                <a:latin typeface="+mn-lt"/>
              </a:rPr>
              <a:t>Hương</a:t>
            </a:r>
            <a:r>
              <a:rPr lang="en-US" sz="1067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en-US" sz="1067" b="0" i="0" dirty="0" err="1">
                <a:solidFill>
                  <a:srgbClr val="000000"/>
                </a:solidFill>
                <a:effectLst/>
                <a:latin typeface="+mn-lt"/>
              </a:rPr>
              <a:t>Thảo</a:t>
            </a:r>
            <a:endParaRPr lang="en-VN" sz="1067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65930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968" y="719333"/>
            <a:ext cx="10290000" cy="6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lam"/>
              <a:buNone/>
              <a:defRPr sz="2800" b="1">
                <a:solidFill>
                  <a:schemeClr val="dk1"/>
                </a:solidFill>
                <a:latin typeface="Kalam"/>
                <a:ea typeface="Kalam"/>
                <a:cs typeface="Kalam"/>
                <a:sym typeface="Kala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1034" y="1583467"/>
            <a:ext cx="10290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  <a:defRPr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5AA50F-DFE7-6C4B-92C5-EBE8E2BC7899}"/>
              </a:ext>
            </a:extLst>
          </p:cNvPr>
          <p:cNvSpPr/>
          <p:nvPr userDrawn="1"/>
        </p:nvSpPr>
        <p:spPr>
          <a:xfrm>
            <a:off x="8639426" y="6570742"/>
            <a:ext cx="1648208" cy="256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67" b="0" i="0" dirty="0">
                <a:solidFill>
                  <a:srgbClr val="000000"/>
                </a:solidFill>
                <a:effectLst/>
                <a:latin typeface="+mn-lt"/>
              </a:rPr>
              <a:t>Design by: </a:t>
            </a:r>
            <a:r>
              <a:rPr lang="en-US" sz="1067" b="0" i="0" dirty="0" err="1">
                <a:solidFill>
                  <a:srgbClr val="000000"/>
                </a:solidFill>
                <a:effectLst/>
                <a:latin typeface="+mn-lt"/>
              </a:rPr>
              <a:t>Hương</a:t>
            </a:r>
            <a:r>
              <a:rPr lang="en-US" sz="1067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en-US" sz="1067" b="0" i="0" dirty="0" err="1">
                <a:solidFill>
                  <a:srgbClr val="000000"/>
                </a:solidFill>
                <a:effectLst/>
                <a:latin typeface="+mn-lt"/>
              </a:rPr>
              <a:t>Thảo</a:t>
            </a:r>
            <a:endParaRPr lang="en-VN" sz="1067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0974451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7.jp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24000" y="857250"/>
            <a:ext cx="9144000" cy="5143500"/>
            <a:chOff x="0" y="0"/>
            <a:chExt cx="5760" cy="4320"/>
          </a:xfrm>
        </p:grpSpPr>
        <p:sp>
          <p:nvSpPr>
            <p:cNvPr id="2054" name="Rectangle 5"/>
            <p:cNvSpPr>
              <a:spLocks noChangeArrowheads="1"/>
            </p:cNvSpPr>
            <p:nvPr/>
          </p:nvSpPr>
          <p:spPr bwMode="auto">
            <a:xfrm flipV="1">
              <a:off x="0" y="2112"/>
              <a:ext cx="2736" cy="2208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FFFFFF"/>
                </a:gs>
                <a:gs pos="100000">
                  <a:srgbClr val="CCFFCC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55" name="Rectangle 6"/>
            <p:cNvSpPr>
              <a:spLocks noChangeArrowheads="1"/>
            </p:cNvSpPr>
            <p:nvPr/>
          </p:nvSpPr>
          <p:spPr bwMode="auto">
            <a:xfrm flipH="1" flipV="1">
              <a:off x="2736" y="2112"/>
              <a:ext cx="3024" cy="2208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FFFFFF"/>
                </a:gs>
                <a:gs pos="100000">
                  <a:srgbClr val="CCFFCC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56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2736" cy="2112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FFFFFF"/>
                </a:gs>
                <a:gs pos="100000">
                  <a:srgbClr val="CCFFCC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57" name="Rectangle 8"/>
            <p:cNvSpPr>
              <a:spLocks noChangeArrowheads="1"/>
            </p:cNvSpPr>
            <p:nvPr/>
          </p:nvSpPr>
          <p:spPr bwMode="auto">
            <a:xfrm flipH="1">
              <a:off x="2736" y="0"/>
              <a:ext cx="3024" cy="2112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FFFFFF"/>
                </a:gs>
                <a:gs pos="100000">
                  <a:srgbClr val="CCFFCC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</p:grpSp>
      <p:sp>
        <p:nvSpPr>
          <p:cNvPr id="2061" name="TextBox 149"/>
          <p:cNvSpPr txBox="1">
            <a:spLocks noChangeArrowheads="1"/>
          </p:cNvSpPr>
          <p:nvPr/>
        </p:nvSpPr>
        <p:spPr bwMode="auto">
          <a:xfrm>
            <a:off x="1945265" y="2341979"/>
            <a:ext cx="850842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</a:rPr>
              <a:t>Luyện</a:t>
            </a:r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endParaRPr lang="en-US" sz="27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algn="ctr"/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</a:rPr>
              <a:t>MRVT VỀ BẢO VỆ MÔI TRƯỜNG. DẤU PHẨY.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1866901" y="883105"/>
            <a:ext cx="8379373" cy="87716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50000">
                <a:srgbClr val="FFFFE2"/>
              </a:gs>
              <a:gs pos="100000">
                <a:srgbClr val="FFFF66"/>
              </a:gs>
            </a:gsLst>
            <a:lin ang="5400000" scaled="1"/>
          </a:gradFill>
          <a:ln w="9525">
            <a:solidFill>
              <a:srgbClr val="FF99FF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700" b="1" dirty="0">
                <a:solidFill>
                  <a:srgbClr val="6600CC"/>
                </a:solidFill>
                <a:latin typeface="Times New Roman" pitchFamily="18" charset="0"/>
              </a:rPr>
              <a:t>NHIỆT LIỆT CHÀO MỪNG CÁC THẦY CÔ GIÁO </a:t>
            </a:r>
            <a:br>
              <a:rPr lang="en-US" altLang="en-US" sz="2700" b="1" dirty="0">
                <a:solidFill>
                  <a:srgbClr val="6600CC"/>
                </a:solidFill>
                <a:latin typeface="Times New Roman" pitchFamily="18" charset="0"/>
              </a:rPr>
            </a:b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</a:rPr>
              <a:t>VỀ DỰ GIỜ MÔN TIẾNG VIỆT LỚP 2</a:t>
            </a:r>
            <a:endParaRPr lang="en-US" altLang="en-US" sz="2400" b="1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508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D15B-CCEE-4F7B-B0DF-CED8891FB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D33CD-29B0-4DB3-8CB5-15B49FF04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676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615786E0-869F-4297-A6F3-69593607ADF3}"/>
              </a:ext>
            </a:extLst>
          </p:cNvPr>
          <p:cNvSpPr txBox="1"/>
          <p:nvPr/>
        </p:nvSpPr>
        <p:spPr>
          <a:xfrm>
            <a:off x="283053" y="543166"/>
            <a:ext cx="10665404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1. </a:t>
            </a:r>
            <a:r>
              <a:rPr lang="vi-VN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Xếp các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i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từ</a:t>
            </a:r>
            <a:r>
              <a:rPr lang="en-US" sz="2800" i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i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ngữ</a:t>
            </a:r>
            <a:r>
              <a:rPr lang="vi-VN" sz="2800" i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dưới đây theo 2 nhóm rồi đặt tên cho mỗi nhóm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3D00ED7-7064-49B5-B83A-C683F1721DA8}"/>
              </a:ext>
            </a:extLst>
          </p:cNvPr>
          <p:cNvGrpSpPr/>
          <p:nvPr/>
        </p:nvGrpSpPr>
        <p:grpSpPr>
          <a:xfrm>
            <a:off x="1337829" y="1784475"/>
            <a:ext cx="1660342" cy="1211188"/>
            <a:chOff x="497526" y="1381126"/>
            <a:chExt cx="1171693" cy="1211188"/>
          </a:xfrm>
        </p:grpSpPr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0252990B-3E44-400F-B5F4-254ACFBFB8A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FEF261C-88B3-46B8-ACCC-8D1779A02307}"/>
                </a:ext>
              </a:extLst>
            </p:cNvPr>
            <p:cNvSpPr txBox="1"/>
            <p:nvPr/>
          </p:nvSpPr>
          <p:spPr>
            <a:xfrm>
              <a:off x="578463" y="1694272"/>
              <a:ext cx="10318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tưới</a:t>
              </a:r>
              <a:r>
                <a:rPr lang="en-US" sz="2400" dirty="0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2400" dirty="0" err="1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cây</a:t>
              </a:r>
              <a:endParaRPr lang="en-US" sz="2400" dirty="0">
                <a:solidFill>
                  <a:schemeClr val="accent2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B8ED4DE-88E6-4C65-A71F-4B82A25E6D6D}"/>
              </a:ext>
            </a:extLst>
          </p:cNvPr>
          <p:cNvGrpSpPr/>
          <p:nvPr/>
        </p:nvGrpSpPr>
        <p:grpSpPr>
          <a:xfrm>
            <a:off x="3104766" y="1728410"/>
            <a:ext cx="1726678" cy="1211188"/>
            <a:chOff x="497526" y="1381126"/>
            <a:chExt cx="1171693" cy="1211188"/>
          </a:xfrm>
        </p:grpSpPr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D35C6214-1BA6-4139-8611-E38FABC5977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5772A13-E945-401F-BF8F-6CCB556BE984}"/>
                </a:ext>
              </a:extLst>
            </p:cNvPr>
            <p:cNvSpPr txBox="1"/>
            <p:nvPr/>
          </p:nvSpPr>
          <p:spPr>
            <a:xfrm>
              <a:off x="580912" y="1674335"/>
              <a:ext cx="10318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bẻ</a:t>
              </a:r>
              <a:r>
                <a:rPr lang="en-US" sz="2400" dirty="0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2400" dirty="0" err="1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cành</a:t>
              </a:r>
              <a:endParaRPr lang="en-US" sz="2400" dirty="0">
                <a:solidFill>
                  <a:schemeClr val="accent2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1C2A448-8626-425B-9C08-36978FAE678B}"/>
              </a:ext>
            </a:extLst>
          </p:cNvPr>
          <p:cNvGrpSpPr/>
          <p:nvPr/>
        </p:nvGrpSpPr>
        <p:grpSpPr>
          <a:xfrm>
            <a:off x="4845327" y="1734661"/>
            <a:ext cx="1648322" cy="1211188"/>
            <a:chOff x="497526" y="1381126"/>
            <a:chExt cx="1253412" cy="1211188"/>
          </a:xfrm>
        </p:grpSpPr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E1A4CDBF-1718-4B9F-984A-252CD838AF3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D397777-FB90-437D-AD27-A0BC4D0CCB10}"/>
                </a:ext>
              </a:extLst>
            </p:cNvPr>
            <p:cNvSpPr txBox="1"/>
            <p:nvPr/>
          </p:nvSpPr>
          <p:spPr>
            <a:xfrm>
              <a:off x="719062" y="1774924"/>
              <a:ext cx="10318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tỉa</a:t>
              </a:r>
              <a:r>
                <a:rPr lang="en-US" sz="2400" dirty="0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2400" dirty="0" err="1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lá</a:t>
              </a:r>
              <a:endParaRPr lang="en-US" sz="2400" dirty="0">
                <a:solidFill>
                  <a:schemeClr val="accent2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09719A7-51A1-4398-BA0C-B45971C29310}"/>
              </a:ext>
            </a:extLst>
          </p:cNvPr>
          <p:cNvGrpSpPr/>
          <p:nvPr/>
        </p:nvGrpSpPr>
        <p:grpSpPr>
          <a:xfrm>
            <a:off x="8221928" y="1784475"/>
            <a:ext cx="1802072" cy="1211188"/>
            <a:chOff x="504021" y="1430940"/>
            <a:chExt cx="1171693" cy="1211188"/>
          </a:xfrm>
        </p:grpSpPr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FCBC38D5-7C5B-4C88-9CF5-50B853F39E1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021" y="1430940"/>
              <a:ext cx="1171693" cy="1211188"/>
            </a:xfrm>
            <a:prstGeom prst="rect">
              <a:avLst/>
            </a:prstGeom>
          </p:spPr>
        </p:pic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D7E6FCC-A94E-4C54-8C85-AF785A79538B}"/>
                </a:ext>
              </a:extLst>
            </p:cNvPr>
            <p:cNvSpPr txBox="1"/>
            <p:nvPr/>
          </p:nvSpPr>
          <p:spPr>
            <a:xfrm>
              <a:off x="643838" y="1668084"/>
              <a:ext cx="10318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vun</a:t>
              </a:r>
              <a:r>
                <a:rPr lang="en-US" sz="2400" dirty="0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2400" dirty="0" err="1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gốc</a:t>
              </a:r>
              <a:endParaRPr lang="en-US" sz="2400" dirty="0">
                <a:solidFill>
                  <a:schemeClr val="accent2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EA3CA85-7FDE-40DF-B035-A9C866916A3E}"/>
              </a:ext>
            </a:extLst>
          </p:cNvPr>
          <p:cNvGrpSpPr/>
          <p:nvPr/>
        </p:nvGrpSpPr>
        <p:grpSpPr>
          <a:xfrm>
            <a:off x="3137595" y="2945848"/>
            <a:ext cx="2055442" cy="1626152"/>
            <a:chOff x="497526" y="1381126"/>
            <a:chExt cx="1171693" cy="1211188"/>
          </a:xfrm>
        </p:grpSpPr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BBD749D0-9B4C-4CA0-B6CC-6F15E6EC1F2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3A23038-3AE5-4414-BD8A-EBEE7F08D2CD}"/>
                </a:ext>
              </a:extLst>
            </p:cNvPr>
            <p:cNvSpPr txBox="1"/>
            <p:nvPr/>
          </p:nvSpPr>
          <p:spPr>
            <a:xfrm>
              <a:off x="528475" y="1619649"/>
              <a:ext cx="1031876" cy="3438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err="1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giẫm</a:t>
              </a:r>
              <a:r>
                <a:rPr lang="en-US" sz="2400" dirty="0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2400" dirty="0" err="1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lên</a:t>
              </a:r>
              <a:r>
                <a:rPr lang="en-US" sz="2400" dirty="0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2400" dirty="0" err="1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cỏ</a:t>
              </a:r>
              <a:endParaRPr lang="en-US" sz="2400" dirty="0">
                <a:solidFill>
                  <a:schemeClr val="accent2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DD21BB0-1F9A-4B3D-AA65-66B1D39B3EA0}"/>
              </a:ext>
            </a:extLst>
          </p:cNvPr>
          <p:cNvGrpSpPr/>
          <p:nvPr/>
        </p:nvGrpSpPr>
        <p:grpSpPr>
          <a:xfrm>
            <a:off x="5223683" y="3053454"/>
            <a:ext cx="1710991" cy="1211188"/>
            <a:chOff x="485159" y="1488731"/>
            <a:chExt cx="1171693" cy="1211188"/>
          </a:xfrm>
        </p:grpSpPr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E7EF609E-A49C-4441-B26F-AC4CDBB77EA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5159" y="1488731"/>
              <a:ext cx="1171693" cy="1211188"/>
            </a:xfrm>
            <a:prstGeom prst="rect">
              <a:avLst/>
            </a:prstGeom>
          </p:spPr>
        </p:pic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0751F56-A49A-4D7A-83DF-E05EB98753D8}"/>
                </a:ext>
              </a:extLst>
            </p:cNvPr>
            <p:cNvSpPr txBox="1"/>
            <p:nvPr/>
          </p:nvSpPr>
          <p:spPr>
            <a:xfrm>
              <a:off x="595002" y="1769650"/>
              <a:ext cx="10318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hái</a:t>
              </a:r>
              <a:r>
                <a:rPr lang="en-US" sz="2400" dirty="0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2400" dirty="0" err="1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hoa</a:t>
              </a:r>
              <a:endParaRPr lang="en-US" sz="2400" dirty="0">
                <a:solidFill>
                  <a:schemeClr val="accent2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833A16E-3D5C-4CB4-BD03-F7A1E70E041F}"/>
              </a:ext>
            </a:extLst>
          </p:cNvPr>
          <p:cNvGrpSpPr/>
          <p:nvPr/>
        </p:nvGrpSpPr>
        <p:grpSpPr>
          <a:xfrm>
            <a:off x="6988361" y="2939598"/>
            <a:ext cx="1782058" cy="1211188"/>
            <a:chOff x="497526" y="1381126"/>
            <a:chExt cx="1214034" cy="1211188"/>
          </a:xfrm>
        </p:grpSpPr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10DC54DC-962B-49E6-8C33-B43565AF00E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8F3FB401-34D2-4758-BCEC-25F370A8238B}"/>
                </a:ext>
              </a:extLst>
            </p:cNvPr>
            <p:cNvSpPr txBox="1"/>
            <p:nvPr/>
          </p:nvSpPr>
          <p:spPr>
            <a:xfrm>
              <a:off x="582208" y="1752063"/>
              <a:ext cx="11293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bắt</a:t>
              </a:r>
              <a:r>
                <a:rPr lang="en-US" sz="2400" dirty="0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2400" dirty="0" err="1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sâu</a:t>
              </a:r>
              <a:endParaRPr lang="en-US" sz="2400" dirty="0">
                <a:solidFill>
                  <a:schemeClr val="accent2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04B1EE3E-90B8-4972-BEAE-3CD6AB955766}"/>
              </a:ext>
            </a:extLst>
          </p:cNvPr>
          <p:cNvGrpSpPr/>
          <p:nvPr/>
        </p:nvGrpSpPr>
        <p:grpSpPr>
          <a:xfrm>
            <a:off x="6411930" y="1734661"/>
            <a:ext cx="2072729" cy="1211188"/>
            <a:chOff x="497526" y="1381126"/>
            <a:chExt cx="1199287" cy="1211188"/>
          </a:xfrm>
        </p:grpSpPr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41C8A6C6-1DF4-4B31-81F8-8FCE7011E12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1FC4EF02-CF02-470C-8ED9-B2926A8D395C}"/>
                </a:ext>
              </a:extLst>
            </p:cNvPr>
            <p:cNvSpPr txBox="1"/>
            <p:nvPr/>
          </p:nvSpPr>
          <p:spPr>
            <a:xfrm>
              <a:off x="654129" y="1678220"/>
              <a:ext cx="10426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chặt</a:t>
              </a:r>
              <a:r>
                <a:rPr lang="en-US" sz="2400" dirty="0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2400" dirty="0" err="1">
                  <a:solidFill>
                    <a:schemeClr val="accent2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cây</a:t>
              </a:r>
              <a:endParaRPr lang="en-US" sz="2400" dirty="0">
                <a:solidFill>
                  <a:schemeClr val="accent2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0C7C04DD-DD4D-D4B0-EC8E-E6FC0DC7EE2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5381" y="6481155"/>
            <a:ext cx="1802072" cy="376845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AE4BF9A-B81A-F8EB-8A26-6EABEFDA1356}"/>
              </a:ext>
            </a:extLst>
          </p:cNvPr>
          <p:cNvCxnSpPr>
            <a:cxnSpLocks/>
          </p:cNvCxnSpPr>
          <p:nvPr/>
        </p:nvCxnSpPr>
        <p:spPr>
          <a:xfrm>
            <a:off x="815788" y="1180115"/>
            <a:ext cx="586679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2DC9EBA-C8AC-4725-6C3C-C4E6B7B8826A}"/>
              </a:ext>
            </a:extLst>
          </p:cNvPr>
          <p:cNvCxnSpPr>
            <a:cxnSpLocks/>
          </p:cNvCxnSpPr>
          <p:nvPr/>
        </p:nvCxnSpPr>
        <p:spPr>
          <a:xfrm>
            <a:off x="7424449" y="1180115"/>
            <a:ext cx="327941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647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xit" presetSubtype="4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" presetClass="exit" presetSubtype="4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00737F53-9BDD-438B-8DE1-06EABDF3C816}"/>
              </a:ext>
            </a:extLst>
          </p:cNvPr>
          <p:cNvSpPr txBox="1"/>
          <p:nvPr/>
        </p:nvSpPr>
        <p:spPr>
          <a:xfrm>
            <a:off x="1783493" y="0"/>
            <a:ext cx="8371913" cy="650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2.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Chọn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từ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ngữ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phù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hợp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thay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cho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ô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vuông</a:t>
            </a:r>
            <a:endParaRPr lang="vi-VN" sz="2800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156305-E046-509B-1C0C-7A69D921A9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452" y="6381566"/>
            <a:ext cx="1932003" cy="45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393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00737F53-9BDD-438B-8DE1-06EABDF3C816}"/>
              </a:ext>
            </a:extLst>
          </p:cNvPr>
          <p:cNvSpPr txBox="1"/>
          <p:nvPr/>
        </p:nvSpPr>
        <p:spPr>
          <a:xfrm>
            <a:off x="1783493" y="0"/>
            <a:ext cx="8371913" cy="650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2.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Chọn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từ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ngữ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phù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hợp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thay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cho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ô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vuông</a:t>
            </a:r>
            <a:endParaRPr lang="vi-VN" sz="2800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8C995AA-65C8-47D1-8446-9CB2A1794A43}"/>
              </a:ext>
            </a:extLst>
          </p:cNvPr>
          <p:cNvSpPr txBox="1"/>
          <p:nvPr/>
        </p:nvSpPr>
        <p:spPr>
          <a:xfrm>
            <a:off x="1341244" y="1161206"/>
            <a:ext cx="10227346" cy="5183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Cho </a:t>
            </a:r>
            <a:r>
              <a:rPr lang="en-US" sz="28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hoa</a:t>
            </a:r>
            <a:r>
              <a:rPr lang="en-US" sz="28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khoe</a:t>
            </a:r>
            <a:r>
              <a:rPr lang="en-US" sz="28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sắc</a:t>
            </a:r>
            <a:endParaRPr lang="en-US" sz="28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Buổi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sáng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bước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ra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vườn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hồng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 ………….. 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bông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hồng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đỏ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thắm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bé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vui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sướng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reo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lên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-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xinh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đẹp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đáng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yêu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làm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sao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!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  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rồi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bé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định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 ……..……. 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bông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hoa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Bỗng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có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thì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thầm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- Xin  ……….…...  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tôi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Tôi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sẽ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rất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buồn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nếu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không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được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khoe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sắc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cùng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các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hoa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</a:t>
            </a:r>
            <a:endParaRPr lang="vi-VN" sz="2800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9" name="Rounded Rectangle 2">
            <a:extLst>
              <a:ext uri="{FF2B5EF4-FFF2-40B4-BE49-F238E27FC236}">
                <a16:creationId xmlns:a16="http://schemas.microsoft.com/office/drawing/2014/main" id="{074EC4CF-25A1-4149-A690-D69B21BB0A01}"/>
              </a:ext>
            </a:extLst>
          </p:cNvPr>
          <p:cNvSpPr/>
          <p:nvPr/>
        </p:nvSpPr>
        <p:spPr>
          <a:xfrm>
            <a:off x="2009422" y="862586"/>
            <a:ext cx="1516569" cy="424174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giơ</a:t>
            </a:r>
            <a:r>
              <a:rPr lang="en-US" sz="200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tay</a:t>
            </a:r>
            <a:r>
              <a:rPr lang="en-US" sz="200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hái</a:t>
            </a:r>
            <a:endParaRPr lang="en-US" sz="2000" dirty="0">
              <a:solidFill>
                <a:srgbClr val="00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30" name="Rounded Rectangle 15">
            <a:extLst>
              <a:ext uri="{FF2B5EF4-FFF2-40B4-BE49-F238E27FC236}">
                <a16:creationId xmlns:a16="http://schemas.microsoft.com/office/drawing/2014/main" id="{0FCE7C82-F693-43C2-BEA8-70A19D82474A}"/>
              </a:ext>
            </a:extLst>
          </p:cNvPr>
          <p:cNvSpPr/>
          <p:nvPr/>
        </p:nvSpPr>
        <p:spPr>
          <a:xfrm>
            <a:off x="4523129" y="862586"/>
            <a:ext cx="1399822" cy="424174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nhìn</a:t>
            </a:r>
            <a:r>
              <a:rPr lang="en-US" sz="200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thấy</a:t>
            </a:r>
            <a:endParaRPr lang="en-US" sz="2000" dirty="0">
              <a:solidFill>
                <a:srgbClr val="00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36" name="Rounded Rectangle 16">
            <a:extLst>
              <a:ext uri="{FF2B5EF4-FFF2-40B4-BE49-F238E27FC236}">
                <a16:creationId xmlns:a16="http://schemas.microsoft.com/office/drawing/2014/main" id="{A213433B-A271-41DC-90EB-CCE716F7433B}"/>
              </a:ext>
            </a:extLst>
          </p:cNvPr>
          <p:cNvSpPr/>
          <p:nvPr/>
        </p:nvSpPr>
        <p:spPr>
          <a:xfrm>
            <a:off x="6920089" y="851051"/>
            <a:ext cx="1399822" cy="424174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đừng</a:t>
            </a:r>
            <a:r>
              <a:rPr lang="en-US" sz="2000" dirty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hái</a:t>
            </a:r>
            <a:endParaRPr lang="en-US" sz="2000" dirty="0">
              <a:solidFill>
                <a:srgbClr val="00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156305-E046-509B-1C0C-7A69D921A9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452" y="6381566"/>
            <a:ext cx="1932003" cy="451095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E85BF99-9800-498B-9611-18C6FFCA988F}"/>
              </a:ext>
            </a:extLst>
          </p:cNvPr>
          <p:cNvCxnSpPr>
            <a:cxnSpLocks/>
          </p:cNvCxnSpPr>
          <p:nvPr/>
        </p:nvCxnSpPr>
        <p:spPr>
          <a:xfrm>
            <a:off x="2333685" y="610158"/>
            <a:ext cx="320040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EC1088A-5374-4563-8D03-83FECA9E1F59}"/>
              </a:ext>
            </a:extLst>
          </p:cNvPr>
          <p:cNvCxnSpPr>
            <a:cxnSpLocks/>
          </p:cNvCxnSpPr>
          <p:nvPr/>
        </p:nvCxnSpPr>
        <p:spPr>
          <a:xfrm>
            <a:off x="5849898" y="610158"/>
            <a:ext cx="2653554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1958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2.96296E-6 L 0.2069 0.16898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39" y="8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2.96296E-6 L 0.22162 0.44954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81" y="22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L -0.35729 0.61227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65" y="30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/>
      <p:bldP spid="28" grpId="0" uiExpand="1" build="p"/>
      <p:bldP spid="29" grpId="0" animBg="1"/>
      <p:bldP spid="29" grpId="1" animBg="1"/>
      <p:bldP spid="30" grpId="0" animBg="1"/>
      <p:bldP spid="30" grpId="1" animBg="1"/>
      <p:bldP spid="36" grpId="0" animBg="1"/>
      <p:bldP spid="3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>
            <a:extLst>
              <a:ext uri="{FF2B5EF4-FFF2-40B4-BE49-F238E27FC236}">
                <a16:creationId xmlns:a16="http://schemas.microsoft.com/office/drawing/2014/main" id="{153ECD7A-CA05-4415-A011-84C937247A61}"/>
              </a:ext>
            </a:extLst>
          </p:cNvPr>
          <p:cNvSpPr txBox="1"/>
          <p:nvPr/>
        </p:nvSpPr>
        <p:spPr>
          <a:xfrm>
            <a:off x="277907" y="650682"/>
            <a:ext cx="11259670" cy="2482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6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3.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Cần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đặt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i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dấu</a:t>
            </a:r>
            <a:r>
              <a:rPr lang="en-US" sz="3600" i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i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phẩy</a:t>
            </a:r>
            <a:r>
              <a:rPr lang="en-US" sz="3600" i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vào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những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vị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trí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nào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trong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mỗi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câu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sau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n-US" sz="3600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39AA17D-56E1-ED67-D31A-546B501C01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7599" y="6494640"/>
            <a:ext cx="1478139" cy="28433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530F09B-50E7-2D9D-1F19-A63A09FFE2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495" y="6184023"/>
            <a:ext cx="875243" cy="621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613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>
            <a:extLst>
              <a:ext uri="{FF2B5EF4-FFF2-40B4-BE49-F238E27FC236}">
                <a16:creationId xmlns:a16="http://schemas.microsoft.com/office/drawing/2014/main" id="{153ECD7A-CA05-4415-A011-84C937247A61}"/>
              </a:ext>
            </a:extLst>
          </p:cNvPr>
          <p:cNvSpPr txBox="1"/>
          <p:nvPr/>
        </p:nvSpPr>
        <p:spPr>
          <a:xfrm>
            <a:off x="277907" y="650682"/>
            <a:ext cx="11259670" cy="4975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6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3.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Cần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đặt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i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dấu</a:t>
            </a:r>
            <a:r>
              <a:rPr lang="en-US" sz="3600" i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i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phẩy</a:t>
            </a:r>
            <a:r>
              <a:rPr lang="en-US" sz="3600" i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vào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những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vị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trí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nào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trong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mỗi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câu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sau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n-US" sz="3600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a.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Các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học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sinh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đang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tưới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nước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bắt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sâu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cho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cây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b.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Mọi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người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không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được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hái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hoa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bẻ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cành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c.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Én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nâu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cỏ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non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đều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đáng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yêu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 </a:t>
            </a:r>
            <a:endParaRPr lang="vi-VN" sz="3600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31FD755-70EA-482B-A1CD-FF80273749A7}"/>
              </a:ext>
            </a:extLst>
          </p:cNvPr>
          <p:cNvSpPr txBox="1"/>
          <p:nvPr/>
        </p:nvSpPr>
        <p:spPr>
          <a:xfrm>
            <a:off x="7669563" y="3429000"/>
            <a:ext cx="3717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235A9B-0A43-41AE-A721-9943AF76C940}"/>
              </a:ext>
            </a:extLst>
          </p:cNvPr>
          <p:cNvSpPr txBox="1"/>
          <p:nvPr/>
        </p:nvSpPr>
        <p:spPr>
          <a:xfrm>
            <a:off x="7084487" y="4207343"/>
            <a:ext cx="6544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D804E9A-C219-4C27-A961-701AE7778783}"/>
              </a:ext>
            </a:extLst>
          </p:cNvPr>
          <p:cNvSpPr txBox="1"/>
          <p:nvPr/>
        </p:nvSpPr>
        <p:spPr>
          <a:xfrm>
            <a:off x="2249861" y="5035664"/>
            <a:ext cx="459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39AA17D-56E1-ED67-D31A-546B501C01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7599" y="6494640"/>
            <a:ext cx="1478139" cy="28433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530F09B-50E7-2D9D-1F19-A63A09FFE2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495" y="6184023"/>
            <a:ext cx="875243" cy="621233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1448463-65BB-4F1A-A6E6-0452F2FB0A35}"/>
              </a:ext>
            </a:extLst>
          </p:cNvPr>
          <p:cNvCxnSpPr>
            <a:cxnSpLocks/>
          </p:cNvCxnSpPr>
          <p:nvPr/>
        </p:nvCxnSpPr>
        <p:spPr>
          <a:xfrm>
            <a:off x="971050" y="1434911"/>
            <a:ext cx="825363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D7B7020-D974-459E-A92C-1244ED4C95A2}"/>
              </a:ext>
            </a:extLst>
          </p:cNvPr>
          <p:cNvCxnSpPr>
            <a:cxnSpLocks/>
          </p:cNvCxnSpPr>
          <p:nvPr/>
        </p:nvCxnSpPr>
        <p:spPr>
          <a:xfrm>
            <a:off x="9486412" y="1434911"/>
            <a:ext cx="1979446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7B9D8CB-5E4C-4668-B193-98676BCA8447}"/>
              </a:ext>
            </a:extLst>
          </p:cNvPr>
          <p:cNvCxnSpPr>
            <a:cxnSpLocks/>
          </p:cNvCxnSpPr>
          <p:nvPr/>
        </p:nvCxnSpPr>
        <p:spPr>
          <a:xfrm>
            <a:off x="412097" y="2223805"/>
            <a:ext cx="150635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9507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uiExpand="1" build="p"/>
      <p:bldP spid="36" grpId="0"/>
      <p:bldP spid="37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611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24000" y="857250"/>
            <a:ext cx="9144000" cy="5143500"/>
            <a:chOff x="0" y="0"/>
            <a:chExt cx="5760" cy="4320"/>
          </a:xfrm>
        </p:grpSpPr>
        <p:sp>
          <p:nvSpPr>
            <p:cNvPr id="2054" name="Rectangle 5"/>
            <p:cNvSpPr>
              <a:spLocks noChangeArrowheads="1"/>
            </p:cNvSpPr>
            <p:nvPr/>
          </p:nvSpPr>
          <p:spPr bwMode="auto">
            <a:xfrm flipV="1">
              <a:off x="0" y="2112"/>
              <a:ext cx="2736" cy="2208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FFFFFF"/>
                </a:gs>
                <a:gs pos="100000">
                  <a:srgbClr val="CCFFCC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55" name="Rectangle 6"/>
            <p:cNvSpPr>
              <a:spLocks noChangeArrowheads="1"/>
            </p:cNvSpPr>
            <p:nvPr/>
          </p:nvSpPr>
          <p:spPr bwMode="auto">
            <a:xfrm flipH="1" flipV="1">
              <a:off x="2736" y="2112"/>
              <a:ext cx="3024" cy="2208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FFFFFF"/>
                </a:gs>
                <a:gs pos="100000">
                  <a:srgbClr val="CCFFCC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56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2736" cy="2112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FFFFFF"/>
                </a:gs>
                <a:gs pos="100000">
                  <a:srgbClr val="CCFFCC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57" name="Rectangle 8"/>
            <p:cNvSpPr>
              <a:spLocks noChangeArrowheads="1"/>
            </p:cNvSpPr>
            <p:nvPr/>
          </p:nvSpPr>
          <p:spPr bwMode="auto">
            <a:xfrm flipH="1">
              <a:off x="2736" y="0"/>
              <a:ext cx="3024" cy="2112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FFFFFF"/>
                </a:gs>
                <a:gs pos="100000">
                  <a:srgbClr val="CCFFCC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</p:grpSp>
      <p:sp>
        <p:nvSpPr>
          <p:cNvPr id="2051" name="TextBox 147"/>
          <p:cNvSpPr txBox="1">
            <a:spLocks noChangeArrowheads="1"/>
          </p:cNvSpPr>
          <p:nvPr/>
        </p:nvSpPr>
        <p:spPr bwMode="auto">
          <a:xfrm>
            <a:off x="3601176" y="1538963"/>
            <a:ext cx="496941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BÀI HỌC KẾT THÚC</a:t>
            </a:r>
          </a:p>
        </p:txBody>
      </p:sp>
      <p:sp>
        <p:nvSpPr>
          <p:cNvPr id="10" name="TextBox 149"/>
          <p:cNvSpPr txBox="1">
            <a:spLocks noChangeArrowheads="1"/>
          </p:cNvSpPr>
          <p:nvPr/>
        </p:nvSpPr>
        <p:spPr bwMode="auto">
          <a:xfrm>
            <a:off x="1752600" y="2542763"/>
            <a:ext cx="85867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</a:rPr>
              <a:t>XIN CHÂN THÀNH CẢM ƠN </a:t>
            </a:r>
            <a:br>
              <a:rPr lang="en-US" sz="3000" b="1" dirty="0">
                <a:solidFill>
                  <a:srgbClr val="0000FF"/>
                </a:solidFill>
                <a:latin typeface="Times New Roman" pitchFamily="18" charset="0"/>
              </a:rPr>
            </a:b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</a:rPr>
              <a:t>CÁC THẦY CÔ GIÁO! </a:t>
            </a:r>
          </a:p>
        </p:txBody>
      </p:sp>
    </p:spTree>
    <p:extLst>
      <p:ext uri="{BB962C8B-B14F-4D97-AF65-F5344CB8AC3E}">
        <p14:creationId xmlns:p14="http://schemas.microsoft.com/office/powerpoint/2010/main" val="2862605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oodle Sketchbook by Slidesgo">
  <a:themeElements>
    <a:clrScheme name="Simple Light">
      <a:dk1>
        <a:srgbClr val="213054"/>
      </a:dk1>
      <a:lt1>
        <a:srgbClr val="BAE5E4"/>
      </a:lt1>
      <a:dk2>
        <a:srgbClr val="A889CC"/>
      </a:dk2>
      <a:lt2>
        <a:srgbClr val="FC7D77"/>
      </a:lt2>
      <a:accent1>
        <a:srgbClr val="FFAB40"/>
      </a:accent1>
      <a:accent2>
        <a:srgbClr val="FFFFFF"/>
      </a:accent2>
      <a:accent3>
        <a:srgbClr val="213054"/>
      </a:accent3>
      <a:accent4>
        <a:srgbClr val="BAE5E4"/>
      </a:accent4>
      <a:accent5>
        <a:srgbClr val="A889CC"/>
      </a:accent5>
      <a:accent6>
        <a:srgbClr val="FC7D77"/>
      </a:accent6>
      <a:hlink>
        <a:srgbClr val="21305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NHUNG GA ĐT- Tuần 25  Luyen tap Mo rong von tu bao ve moi truong, dấu phẩy</Template>
  <TotalTime>4</TotalTime>
  <Words>350</Words>
  <Application>Microsoft Office PowerPoint</Application>
  <PresentationFormat>Widescreen</PresentationFormat>
  <Paragraphs>39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.VnAvant</vt:lpstr>
      <vt:lpstr>Arial</vt:lpstr>
      <vt:lpstr>Arial-Rounded</vt:lpstr>
      <vt:lpstr>Calibri</vt:lpstr>
      <vt:lpstr>Kalam</vt:lpstr>
      <vt:lpstr>Montserrat</vt:lpstr>
      <vt:lpstr>Times New Roman</vt:lpstr>
      <vt:lpstr>Wingdings</vt:lpstr>
      <vt:lpstr>Office 主题​​</vt:lpstr>
      <vt:lpstr>1_Doodle Sketchbook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WINDOWS</dc:creator>
  <cp:lastModifiedBy>WINDOWS</cp:lastModifiedBy>
  <cp:revision>2</cp:revision>
  <dcterms:created xsi:type="dcterms:W3CDTF">2025-03-14T04:31:39Z</dcterms:created>
  <dcterms:modified xsi:type="dcterms:W3CDTF">2025-03-14T04:36:33Z</dcterms:modified>
</cp:coreProperties>
</file>