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380" r:id="rId4"/>
    <p:sldId id="344" r:id="rId5"/>
    <p:sldId id="376" r:id="rId6"/>
    <p:sldId id="379" r:id="rId7"/>
    <p:sldId id="377" r:id="rId8"/>
    <p:sldId id="378" r:id="rId9"/>
    <p:sldId id="354" r:id="rId10"/>
    <p:sldId id="37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C716-E66F-481B-8E6C-BF4B086272A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487C-E172-4D72-832D-5805DC92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khung xanh </a:t>
            </a:r>
            <a:r>
              <a:rPr lang="x-none" dirty="0">
                <a:sym typeface="Wingdings" pitchFamily="2" charset="2"/>
              </a:rPr>
              <a:t></a:t>
            </a:r>
            <a:r>
              <a:rPr lang="x-none" dirty="0"/>
              <a:t> ghép thành câu.</a:t>
            </a:r>
          </a:p>
          <a:p>
            <a:r>
              <a:rPr lang="x-none" dirty="0"/>
              <a:t>Để các từ trở về vị trí cũ, GV ấn lại vào từ trong khung xanh.</a:t>
            </a:r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024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60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767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1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4042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1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6F1B77-F50D-44F5-A1F5-BDDE5CA1C98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85B3A0-1D26-4039-A7AA-4E7A4EE9D7D7}"/>
              </a:ext>
            </a:extLst>
          </p:cNvPr>
          <p:cNvSpPr/>
          <p:nvPr userDrawn="1"/>
        </p:nvSpPr>
        <p:spPr>
          <a:xfrm>
            <a:off x="10543792" y="-1966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74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130" y="1017431"/>
            <a:ext cx="944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xả</a:t>
            </a:r>
            <a:r>
              <a:rPr lang="en-US" sz="4000" dirty="0" smtClean="0"/>
              <a:t> </a:t>
            </a:r>
            <a:r>
              <a:rPr lang="en-US" sz="4000" dirty="0" err="1" smtClean="0"/>
              <a:t>rác</a:t>
            </a:r>
            <a:r>
              <a:rPr lang="en-US" sz="4000" dirty="0" smtClean="0"/>
              <a:t> </a:t>
            </a:r>
            <a:r>
              <a:rPr lang="en-US" sz="4000" dirty="0" err="1" smtClean="0"/>
              <a:t>bừa</a:t>
            </a:r>
            <a:r>
              <a:rPr lang="en-US" sz="4000" dirty="0" smtClean="0"/>
              <a:t> </a:t>
            </a:r>
            <a:r>
              <a:rPr lang="en-US" sz="4000" dirty="0" err="1" smtClean="0"/>
              <a:t>bãi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đem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lợi</a:t>
            </a:r>
            <a:r>
              <a:rPr lang="en-US" sz="4000" dirty="0" smtClean="0"/>
              <a:t> </a:t>
            </a:r>
            <a:r>
              <a:rPr lang="en-US" sz="4000" dirty="0" err="1" smtClean="0"/>
              <a:t>ích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56953" y="1878176"/>
            <a:ext cx="9440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sạch</a:t>
            </a:r>
            <a:r>
              <a:rPr lang="en-US" sz="4000" dirty="0" smtClean="0"/>
              <a:t> </a:t>
            </a:r>
            <a:r>
              <a:rPr lang="en-US" sz="4000" dirty="0" err="1" smtClean="0"/>
              <a:t>trường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sạch</a:t>
            </a:r>
            <a:r>
              <a:rPr lang="en-US" sz="4000" dirty="0" smtClean="0"/>
              <a:t> </a:t>
            </a:r>
            <a:r>
              <a:rPr lang="en-US" sz="4000" dirty="0" err="1" smtClean="0"/>
              <a:t>mát</a:t>
            </a:r>
            <a:r>
              <a:rPr lang="en-US" sz="4000" dirty="0" smtClean="0"/>
              <a:t>, </a:t>
            </a:r>
            <a:r>
              <a:rPr lang="en-US" sz="4000" dirty="0" err="1" smtClean="0"/>
              <a:t>đường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trường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đẹp</a:t>
            </a:r>
            <a:r>
              <a:rPr lang="en-US" sz="4000" dirty="0" smtClean="0"/>
              <a:t> </a:t>
            </a:r>
            <a:r>
              <a:rPr lang="en-US" sz="4000" dirty="0" err="1" smtClean="0"/>
              <a:t>hơn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43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5786E0-869F-4297-A6F3-69593607ADF3}"/>
              </a:ext>
            </a:extLst>
          </p:cNvPr>
          <p:cNvSpPr txBox="1"/>
          <p:nvPr/>
        </p:nvSpPr>
        <p:spPr>
          <a:xfrm>
            <a:off x="573726" y="551503"/>
            <a:ext cx="1066540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3D00ED7-7064-49B5-B83A-C683F1721DA8}"/>
              </a:ext>
            </a:extLst>
          </p:cNvPr>
          <p:cNvGrpSpPr/>
          <p:nvPr/>
        </p:nvGrpSpPr>
        <p:grpSpPr>
          <a:xfrm>
            <a:off x="1451506" y="1728410"/>
            <a:ext cx="1660342" cy="1267253"/>
            <a:chOff x="497526" y="1381126"/>
            <a:chExt cx="1171693" cy="1267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252990B-3E44-400F-B5F4-254ACFBF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FEF261C-88B3-46B8-ACCC-8D1779A02307}"/>
                </a:ext>
              </a:extLst>
            </p:cNvPr>
            <p:cNvSpPr txBox="1"/>
            <p:nvPr/>
          </p:nvSpPr>
          <p:spPr>
            <a:xfrm>
              <a:off x="578463" y="1694272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B8ED4DE-88E6-4C65-A71F-4B82A25E6D6D}"/>
              </a:ext>
            </a:extLst>
          </p:cNvPr>
          <p:cNvGrpSpPr/>
          <p:nvPr/>
        </p:nvGrpSpPr>
        <p:grpSpPr>
          <a:xfrm>
            <a:off x="3104766" y="1728410"/>
            <a:ext cx="1726678" cy="1247316"/>
            <a:chOff x="497526" y="1381126"/>
            <a:chExt cx="1171693" cy="12473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35C6214-1BA6-4139-8611-E38FABC5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5772A13-E945-401F-BF8F-6CCB556BE984}"/>
                </a:ext>
              </a:extLst>
            </p:cNvPr>
            <p:cNvSpPr txBox="1"/>
            <p:nvPr/>
          </p:nvSpPr>
          <p:spPr>
            <a:xfrm>
              <a:off x="580912" y="1674335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1C2A448-8626-425B-9C08-36978FAE678B}"/>
              </a:ext>
            </a:extLst>
          </p:cNvPr>
          <p:cNvGrpSpPr/>
          <p:nvPr/>
        </p:nvGrpSpPr>
        <p:grpSpPr>
          <a:xfrm>
            <a:off x="4845327" y="1734661"/>
            <a:ext cx="1648322" cy="1211188"/>
            <a:chOff x="497526" y="1381126"/>
            <a:chExt cx="1253412" cy="1211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1A4CDBF-1718-4B9F-984A-252CD838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397777-FB90-437D-AD27-A0BC4D0CCB10}"/>
                </a:ext>
              </a:extLst>
            </p:cNvPr>
            <p:cNvSpPr txBox="1"/>
            <p:nvPr/>
          </p:nvSpPr>
          <p:spPr>
            <a:xfrm>
              <a:off x="719062" y="1774924"/>
              <a:ext cx="103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09719A7-51A1-4398-BA0C-B45971C29310}"/>
              </a:ext>
            </a:extLst>
          </p:cNvPr>
          <p:cNvGrpSpPr/>
          <p:nvPr/>
        </p:nvGrpSpPr>
        <p:grpSpPr>
          <a:xfrm>
            <a:off x="8221928" y="1784475"/>
            <a:ext cx="1802072" cy="1211188"/>
            <a:chOff x="504021" y="1430940"/>
            <a:chExt cx="1171693" cy="121118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CBC38D5-7C5B-4C88-9CF5-50B853F3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1430940"/>
              <a:ext cx="1171693" cy="121118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D7E6FCC-A94E-4C54-8C85-AF785A79538B}"/>
                </a:ext>
              </a:extLst>
            </p:cNvPr>
            <p:cNvSpPr txBox="1"/>
            <p:nvPr/>
          </p:nvSpPr>
          <p:spPr>
            <a:xfrm>
              <a:off x="643838" y="1668084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EA3CA85-7FDE-40DF-B035-A9C866916A3E}"/>
              </a:ext>
            </a:extLst>
          </p:cNvPr>
          <p:cNvGrpSpPr/>
          <p:nvPr/>
        </p:nvGrpSpPr>
        <p:grpSpPr>
          <a:xfrm>
            <a:off x="3137595" y="2945848"/>
            <a:ext cx="2055442" cy="1626152"/>
            <a:chOff x="497526" y="1381126"/>
            <a:chExt cx="1171693" cy="1211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BBD749D0-9B4C-4CA0-B6CC-6F15E6EC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3A23038-3AE5-4414-BD8A-EBEE7F08D2CD}"/>
                </a:ext>
              </a:extLst>
            </p:cNvPr>
            <p:cNvSpPr txBox="1"/>
            <p:nvPr/>
          </p:nvSpPr>
          <p:spPr>
            <a:xfrm>
              <a:off x="528475" y="1619649"/>
              <a:ext cx="1031876" cy="81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DD21BB0-1F9A-4B3D-AA65-66B1D39B3EA0}"/>
              </a:ext>
            </a:extLst>
          </p:cNvPr>
          <p:cNvGrpSpPr/>
          <p:nvPr/>
        </p:nvGrpSpPr>
        <p:grpSpPr>
          <a:xfrm>
            <a:off x="5223683" y="3053454"/>
            <a:ext cx="1710991" cy="1235026"/>
            <a:chOff x="485159" y="1488731"/>
            <a:chExt cx="1171693" cy="1235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7EF609E-A49C-4441-B26F-AC4CDBB7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9" y="1488731"/>
              <a:ext cx="1171693" cy="12111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0751F56-A49A-4D7A-83DF-E05EB98753D8}"/>
                </a:ext>
              </a:extLst>
            </p:cNvPr>
            <p:cNvSpPr txBox="1"/>
            <p:nvPr/>
          </p:nvSpPr>
          <p:spPr>
            <a:xfrm>
              <a:off x="595002" y="1769650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833A16E-3D5C-4CB4-BD03-F7A1E70E041F}"/>
              </a:ext>
            </a:extLst>
          </p:cNvPr>
          <p:cNvGrpSpPr/>
          <p:nvPr/>
        </p:nvGrpSpPr>
        <p:grpSpPr>
          <a:xfrm>
            <a:off x="6988361" y="2939598"/>
            <a:ext cx="1782058" cy="1325044"/>
            <a:chOff x="497526" y="1381126"/>
            <a:chExt cx="1214034" cy="132504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0DC54DC-962B-49E6-8C33-B43565AF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F3FB401-34D2-4758-BCEC-25F370A8238B}"/>
                </a:ext>
              </a:extLst>
            </p:cNvPr>
            <p:cNvSpPr txBox="1"/>
            <p:nvPr/>
          </p:nvSpPr>
          <p:spPr>
            <a:xfrm>
              <a:off x="582208" y="1752063"/>
              <a:ext cx="1129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4B1EE3E-90B8-4972-BEAE-3CD6AB955766}"/>
              </a:ext>
            </a:extLst>
          </p:cNvPr>
          <p:cNvGrpSpPr/>
          <p:nvPr/>
        </p:nvGrpSpPr>
        <p:grpSpPr>
          <a:xfrm>
            <a:off x="6411930" y="1734661"/>
            <a:ext cx="2072729" cy="1211188"/>
            <a:chOff x="497526" y="1381126"/>
            <a:chExt cx="1199287" cy="121118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41C8A6C6-1DF4-4B31-81F8-8FCE7011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FC4EF02-CF02-470C-8ED9-B2926A8D395C}"/>
                </a:ext>
              </a:extLst>
            </p:cNvPr>
            <p:cNvSpPr txBox="1"/>
            <p:nvPr/>
          </p:nvSpPr>
          <p:spPr>
            <a:xfrm>
              <a:off x="654129" y="1678220"/>
              <a:ext cx="1042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593206" y="1202002"/>
            <a:ext cx="1252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82587" y="1202002"/>
            <a:ext cx="1539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E4382B-08D7-4B02-89C8-23678127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6" y="843380"/>
            <a:ext cx="8773145" cy="495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8FE5C6-7636-4AD6-A585-EF6ABB9824D9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3FAA1-3E39-489E-A6A6-69ED68E7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96541"/>
            <a:ext cx="8487422" cy="5658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12D494-2EE7-41BF-92C0-D54DF8D859CF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Tỉa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5A5832-027F-48B7-ACBD-7FCE4B06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28600"/>
            <a:ext cx="9954827" cy="55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9273FD-F5EE-4B6F-B473-DD6850D7AFB6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C37C90-2353-4E6A-AA75-4AAD162C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97528"/>
            <a:ext cx="9457678" cy="531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2ABF62-6924-4F60-89BA-3B29AAEA0852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737F53-9BDD-438B-8DE1-06EABDF3C816}"/>
              </a:ext>
            </a:extLst>
          </p:cNvPr>
          <p:cNvSpPr txBox="1"/>
          <p:nvPr/>
        </p:nvSpPr>
        <p:spPr>
          <a:xfrm>
            <a:off x="1783493" y="0"/>
            <a:ext cx="83719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C995AA-65C8-47D1-8446-9CB2A1794A43}"/>
              </a:ext>
            </a:extLst>
          </p:cNvPr>
          <p:cNvSpPr txBox="1"/>
          <p:nvPr/>
        </p:nvSpPr>
        <p:spPr>
          <a:xfrm>
            <a:off x="1544444" y="1380397"/>
            <a:ext cx="10227346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…………..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……..…….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 ……….…...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xmlns="" id="{074EC4CF-25A1-4149-A690-D69B21BB0A01}"/>
              </a:ext>
            </a:extLst>
          </p:cNvPr>
          <p:cNvSpPr/>
          <p:nvPr/>
        </p:nvSpPr>
        <p:spPr>
          <a:xfrm>
            <a:off x="1544444" y="94911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0FCE7C82-F693-43C2-BEA8-70A19D82474A}"/>
              </a:ext>
            </a:extLst>
          </p:cNvPr>
          <p:cNvSpPr/>
          <p:nvPr/>
        </p:nvSpPr>
        <p:spPr>
          <a:xfrm>
            <a:off x="3987902" y="96506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xmlns="" id="{A213433B-A271-41DC-90EB-CCE716F7433B}"/>
              </a:ext>
            </a:extLst>
          </p:cNvPr>
          <p:cNvSpPr/>
          <p:nvPr/>
        </p:nvSpPr>
        <p:spPr>
          <a:xfrm>
            <a:off x="6521905" y="959697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9 0.01318 L 0.27034 0.182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8" y="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3 0.01318 L 0.26708 0.462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8 0.08626 L -0.31772 0.64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5" y="28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8" grpId="0" uiExpand="1" build="p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53ECD7A-CA05-4415-A011-84C937247A61}"/>
              </a:ext>
            </a:extLst>
          </p:cNvPr>
          <p:cNvSpPr txBox="1"/>
          <p:nvPr/>
        </p:nvSpPr>
        <p:spPr>
          <a:xfrm>
            <a:off x="1948469" y="650682"/>
            <a:ext cx="912198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1FD755-70EA-482B-A1CD-FF80273749A7}"/>
              </a:ext>
            </a:extLst>
          </p:cNvPr>
          <p:cNvSpPr txBox="1"/>
          <p:nvPr/>
        </p:nvSpPr>
        <p:spPr>
          <a:xfrm>
            <a:off x="7728544" y="2701309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2235A9B-0A43-41AE-A721-9943AF76C940}"/>
              </a:ext>
            </a:extLst>
          </p:cNvPr>
          <p:cNvSpPr txBox="1"/>
          <p:nvPr/>
        </p:nvSpPr>
        <p:spPr>
          <a:xfrm>
            <a:off x="7237427" y="3355462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804E9A-C219-4C27-A961-701AE7778783}"/>
              </a:ext>
            </a:extLst>
          </p:cNvPr>
          <p:cNvSpPr txBox="1"/>
          <p:nvPr/>
        </p:nvSpPr>
        <p:spPr>
          <a:xfrm>
            <a:off x="3488600" y="4009615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268</Words>
  <Application>Microsoft Office PowerPoint</Application>
  <PresentationFormat>Custom</PresentationFormat>
  <Paragraphs>40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主题​​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2021-08-02T10:15:19Z</dcterms:created>
  <dcterms:modified xsi:type="dcterms:W3CDTF">2023-03-09T03:39:14Z</dcterms:modified>
</cp:coreProperties>
</file>