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72" r:id="rId3"/>
    <p:sldId id="271" r:id="rId4"/>
    <p:sldId id="259" r:id="rId5"/>
    <p:sldId id="263" r:id="rId6"/>
    <p:sldId id="270" r:id="rId7"/>
    <p:sldId id="273" r:id="rId8"/>
  </p:sldIdLst>
  <p:sldSz cx="16276638" cy="9144000"/>
  <p:notesSz cx="6858000" cy="9144000"/>
  <p:defaultTextStyle>
    <a:defPPr>
      <a:defRPr lang="en-US"/>
    </a:defPPr>
    <a:lvl1pPr marL="0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1pPr>
    <a:lvl2pPr marL="726262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2pPr>
    <a:lvl3pPr marL="1452524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3pPr>
    <a:lvl4pPr marL="2178787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4pPr>
    <a:lvl5pPr marL="2905049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5pPr>
    <a:lvl6pPr marL="3631311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6pPr>
    <a:lvl7pPr marL="4357573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7pPr>
    <a:lvl8pPr marL="5083835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8pPr>
    <a:lvl9pPr marL="5810098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512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FEF4EC"/>
    <a:srgbClr val="F6882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1" d="100"/>
          <a:sy n="51" d="100"/>
        </p:scale>
        <p:origin x="816" y="72"/>
      </p:cViewPr>
      <p:guideLst>
        <p:guide orient="horz" pos="2880"/>
        <p:guide pos="5127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7079AE0-E343-4431-9E77-3AB2AF9D83DA}" type="datetimeFigureOut">
              <a:rPr lang="en-US" smtClean="0"/>
              <a:t>3/13/2025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77825" y="685800"/>
            <a:ext cx="61023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D46B89-F200-43AA-B36B-6A2EF4B500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41543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1pPr>
    <a:lvl2pPr marL="726262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2pPr>
    <a:lvl3pPr marL="1452524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3pPr>
    <a:lvl4pPr marL="2178787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4pPr>
    <a:lvl5pPr marL="2905049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5pPr>
    <a:lvl6pPr marL="3631311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6pPr>
    <a:lvl7pPr marL="4357573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7pPr>
    <a:lvl8pPr marL="5083835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8pPr>
    <a:lvl9pPr marL="5810098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D46B89-F200-43AA-B36B-6A2EF4B500BB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724087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D46B89-F200-43AA-B36B-6A2EF4B500BB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02988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D46B89-F200-43AA-B36B-6A2EF4B500BB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43871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20748" y="2840568"/>
            <a:ext cx="13835142" cy="196003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41496" y="5181600"/>
            <a:ext cx="11393647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7262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4525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21787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9050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6313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43575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50838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8100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3/13/2025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07765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3/13/2025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63701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1007037" y="488951"/>
            <a:ext cx="6516307" cy="104013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9640" y="488951"/>
            <a:ext cx="19286120" cy="104013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3/13/2025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08464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3/13/2025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2744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5742" y="5875867"/>
            <a:ext cx="13835142" cy="1816100"/>
          </a:xfrm>
        </p:spPr>
        <p:txBody>
          <a:bodyPr anchor="t"/>
          <a:lstStyle>
            <a:lvl1pPr algn="l">
              <a:defRPr sz="64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5742" y="3875618"/>
            <a:ext cx="13835142" cy="2000249"/>
          </a:xfrm>
        </p:spPr>
        <p:txBody>
          <a:bodyPr anchor="b"/>
          <a:lstStyle>
            <a:lvl1pPr marL="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1pPr>
            <a:lvl2pPr marL="726262" indent="0">
              <a:buNone/>
              <a:defRPr sz="2900">
                <a:solidFill>
                  <a:schemeClr val="tx1">
                    <a:tint val="75000"/>
                  </a:schemeClr>
                </a:solidFill>
              </a:defRPr>
            </a:lvl2pPr>
            <a:lvl3pPr marL="1452524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3pPr>
            <a:lvl4pPr marL="2178787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4pPr>
            <a:lvl5pPr marL="2905049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5pPr>
            <a:lvl6pPr marL="3631311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6pPr>
            <a:lvl7pPr marL="4357573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7pPr>
            <a:lvl8pPr marL="5083835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8pPr>
            <a:lvl9pPr marL="5810098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3/13/2025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15324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9640" y="2844800"/>
            <a:ext cx="12899800" cy="8045451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2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620717" y="2844800"/>
            <a:ext cx="12902627" cy="8045451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2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3/13/2025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65892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3832" y="366184"/>
            <a:ext cx="14648974" cy="1524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3832" y="2046817"/>
            <a:ext cx="7191675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26262" indent="0">
              <a:buNone/>
              <a:defRPr sz="3200" b="1"/>
            </a:lvl2pPr>
            <a:lvl3pPr marL="1452524" indent="0">
              <a:buNone/>
              <a:defRPr sz="2900" b="1"/>
            </a:lvl3pPr>
            <a:lvl4pPr marL="2178787" indent="0">
              <a:buNone/>
              <a:defRPr sz="2500" b="1"/>
            </a:lvl4pPr>
            <a:lvl5pPr marL="2905049" indent="0">
              <a:buNone/>
              <a:defRPr sz="2500" b="1"/>
            </a:lvl5pPr>
            <a:lvl6pPr marL="3631311" indent="0">
              <a:buNone/>
              <a:defRPr sz="2500" b="1"/>
            </a:lvl6pPr>
            <a:lvl7pPr marL="4357573" indent="0">
              <a:buNone/>
              <a:defRPr sz="2500" b="1"/>
            </a:lvl7pPr>
            <a:lvl8pPr marL="5083835" indent="0">
              <a:buNone/>
              <a:defRPr sz="2500" b="1"/>
            </a:lvl8pPr>
            <a:lvl9pPr marL="5810098" indent="0">
              <a:buNone/>
              <a:defRPr sz="2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3832" y="2899833"/>
            <a:ext cx="7191675" cy="5268384"/>
          </a:xfrm>
        </p:spPr>
        <p:txBody>
          <a:bodyPr/>
          <a:lstStyle>
            <a:lvl1pPr>
              <a:defRPr sz="3800"/>
            </a:lvl1pPr>
            <a:lvl2pPr>
              <a:defRPr sz="3200"/>
            </a:lvl2pPr>
            <a:lvl3pPr>
              <a:defRPr sz="29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8268307" y="2046817"/>
            <a:ext cx="7194500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26262" indent="0">
              <a:buNone/>
              <a:defRPr sz="3200" b="1"/>
            </a:lvl2pPr>
            <a:lvl3pPr marL="1452524" indent="0">
              <a:buNone/>
              <a:defRPr sz="2900" b="1"/>
            </a:lvl3pPr>
            <a:lvl4pPr marL="2178787" indent="0">
              <a:buNone/>
              <a:defRPr sz="2500" b="1"/>
            </a:lvl4pPr>
            <a:lvl5pPr marL="2905049" indent="0">
              <a:buNone/>
              <a:defRPr sz="2500" b="1"/>
            </a:lvl5pPr>
            <a:lvl6pPr marL="3631311" indent="0">
              <a:buNone/>
              <a:defRPr sz="2500" b="1"/>
            </a:lvl6pPr>
            <a:lvl7pPr marL="4357573" indent="0">
              <a:buNone/>
              <a:defRPr sz="2500" b="1"/>
            </a:lvl7pPr>
            <a:lvl8pPr marL="5083835" indent="0">
              <a:buNone/>
              <a:defRPr sz="2500" b="1"/>
            </a:lvl8pPr>
            <a:lvl9pPr marL="5810098" indent="0">
              <a:buNone/>
              <a:defRPr sz="2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8268307" y="2899833"/>
            <a:ext cx="7194500" cy="5268384"/>
          </a:xfrm>
        </p:spPr>
        <p:txBody>
          <a:bodyPr/>
          <a:lstStyle>
            <a:lvl1pPr>
              <a:defRPr sz="3800"/>
            </a:lvl1pPr>
            <a:lvl2pPr>
              <a:defRPr sz="3200"/>
            </a:lvl2pPr>
            <a:lvl3pPr>
              <a:defRPr sz="29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3/13/2025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64485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3/13/2025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90075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3/13/2025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40738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3833" y="364067"/>
            <a:ext cx="5354902" cy="1549400"/>
          </a:xfrm>
        </p:spPr>
        <p:txBody>
          <a:bodyPr anchor="b"/>
          <a:lstStyle>
            <a:lvl1pPr algn="l">
              <a:defRPr sz="3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63713" y="364067"/>
            <a:ext cx="9099093" cy="7804151"/>
          </a:xfrm>
        </p:spPr>
        <p:txBody>
          <a:bodyPr/>
          <a:lstStyle>
            <a:lvl1pPr>
              <a:defRPr sz="5100"/>
            </a:lvl1pPr>
            <a:lvl2pPr>
              <a:defRPr sz="4400"/>
            </a:lvl2pPr>
            <a:lvl3pPr>
              <a:defRPr sz="3800"/>
            </a:lvl3pPr>
            <a:lvl4pPr>
              <a:defRPr sz="3200"/>
            </a:lvl4pPr>
            <a:lvl5pPr>
              <a:defRPr sz="3200"/>
            </a:lvl5pPr>
            <a:lvl6pPr>
              <a:defRPr sz="3200"/>
            </a:lvl6pPr>
            <a:lvl7pPr>
              <a:defRPr sz="3200"/>
            </a:lvl7pPr>
            <a:lvl8pPr>
              <a:defRPr sz="3200"/>
            </a:lvl8pPr>
            <a:lvl9pPr>
              <a:defRPr sz="3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3833" y="1913467"/>
            <a:ext cx="5354902" cy="6254751"/>
          </a:xfrm>
        </p:spPr>
        <p:txBody>
          <a:bodyPr/>
          <a:lstStyle>
            <a:lvl1pPr marL="0" indent="0">
              <a:buNone/>
              <a:defRPr sz="2200"/>
            </a:lvl1pPr>
            <a:lvl2pPr marL="726262" indent="0">
              <a:buNone/>
              <a:defRPr sz="1900"/>
            </a:lvl2pPr>
            <a:lvl3pPr marL="1452524" indent="0">
              <a:buNone/>
              <a:defRPr sz="1600"/>
            </a:lvl3pPr>
            <a:lvl4pPr marL="2178787" indent="0">
              <a:buNone/>
              <a:defRPr sz="1400"/>
            </a:lvl4pPr>
            <a:lvl5pPr marL="2905049" indent="0">
              <a:buNone/>
              <a:defRPr sz="1400"/>
            </a:lvl5pPr>
            <a:lvl6pPr marL="3631311" indent="0">
              <a:buNone/>
              <a:defRPr sz="1400"/>
            </a:lvl6pPr>
            <a:lvl7pPr marL="4357573" indent="0">
              <a:buNone/>
              <a:defRPr sz="1400"/>
            </a:lvl7pPr>
            <a:lvl8pPr marL="5083835" indent="0">
              <a:buNone/>
              <a:defRPr sz="1400"/>
            </a:lvl8pPr>
            <a:lvl9pPr marL="5810098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3/13/2025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49790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90335" y="6400800"/>
            <a:ext cx="9765983" cy="755651"/>
          </a:xfrm>
        </p:spPr>
        <p:txBody>
          <a:bodyPr anchor="b"/>
          <a:lstStyle>
            <a:lvl1pPr algn="l">
              <a:defRPr sz="3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190335" y="817033"/>
            <a:ext cx="9765983" cy="5486400"/>
          </a:xfrm>
        </p:spPr>
        <p:txBody>
          <a:bodyPr/>
          <a:lstStyle>
            <a:lvl1pPr marL="0" indent="0">
              <a:buNone/>
              <a:defRPr sz="5100"/>
            </a:lvl1pPr>
            <a:lvl2pPr marL="726262" indent="0">
              <a:buNone/>
              <a:defRPr sz="4400"/>
            </a:lvl2pPr>
            <a:lvl3pPr marL="1452524" indent="0">
              <a:buNone/>
              <a:defRPr sz="3800"/>
            </a:lvl3pPr>
            <a:lvl4pPr marL="2178787" indent="0">
              <a:buNone/>
              <a:defRPr sz="3200"/>
            </a:lvl4pPr>
            <a:lvl5pPr marL="2905049" indent="0">
              <a:buNone/>
              <a:defRPr sz="3200"/>
            </a:lvl5pPr>
            <a:lvl6pPr marL="3631311" indent="0">
              <a:buNone/>
              <a:defRPr sz="3200"/>
            </a:lvl6pPr>
            <a:lvl7pPr marL="4357573" indent="0">
              <a:buNone/>
              <a:defRPr sz="3200"/>
            </a:lvl7pPr>
            <a:lvl8pPr marL="5083835" indent="0">
              <a:buNone/>
              <a:defRPr sz="3200"/>
            </a:lvl8pPr>
            <a:lvl9pPr marL="5810098" indent="0">
              <a:buNone/>
              <a:defRPr sz="3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190335" y="7156451"/>
            <a:ext cx="9765983" cy="1073149"/>
          </a:xfrm>
        </p:spPr>
        <p:txBody>
          <a:bodyPr/>
          <a:lstStyle>
            <a:lvl1pPr marL="0" indent="0">
              <a:buNone/>
              <a:defRPr sz="2200"/>
            </a:lvl1pPr>
            <a:lvl2pPr marL="726262" indent="0">
              <a:buNone/>
              <a:defRPr sz="1900"/>
            </a:lvl2pPr>
            <a:lvl3pPr marL="1452524" indent="0">
              <a:buNone/>
              <a:defRPr sz="1600"/>
            </a:lvl3pPr>
            <a:lvl4pPr marL="2178787" indent="0">
              <a:buNone/>
              <a:defRPr sz="1400"/>
            </a:lvl4pPr>
            <a:lvl5pPr marL="2905049" indent="0">
              <a:buNone/>
              <a:defRPr sz="1400"/>
            </a:lvl5pPr>
            <a:lvl6pPr marL="3631311" indent="0">
              <a:buNone/>
              <a:defRPr sz="1400"/>
            </a:lvl6pPr>
            <a:lvl7pPr marL="4357573" indent="0">
              <a:buNone/>
              <a:defRPr sz="1400"/>
            </a:lvl7pPr>
            <a:lvl8pPr marL="5083835" indent="0">
              <a:buNone/>
              <a:defRPr sz="1400"/>
            </a:lvl8pPr>
            <a:lvl9pPr marL="5810098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3/13/2025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99809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13832" y="366184"/>
            <a:ext cx="14648974" cy="1524000"/>
          </a:xfrm>
          <a:prstGeom prst="rect">
            <a:avLst/>
          </a:prstGeom>
        </p:spPr>
        <p:txBody>
          <a:bodyPr vert="horz" lIns="145252" tIns="72626" rIns="145252" bIns="72626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3832" y="2133601"/>
            <a:ext cx="14648974" cy="6034617"/>
          </a:xfrm>
          <a:prstGeom prst="rect">
            <a:avLst/>
          </a:prstGeom>
        </p:spPr>
        <p:txBody>
          <a:bodyPr vert="horz" lIns="145252" tIns="72626" rIns="145252" bIns="72626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13832" y="8475134"/>
            <a:ext cx="3797882" cy="486833"/>
          </a:xfrm>
          <a:prstGeom prst="rect">
            <a:avLst/>
          </a:prstGeom>
        </p:spPr>
        <p:txBody>
          <a:bodyPr vert="horz" lIns="145252" tIns="72626" rIns="145252" bIns="72626" rtlCol="0" anchor="ctr"/>
          <a:lstStyle>
            <a:lvl1pPr algn="l">
              <a:defRPr sz="1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4B3276-3901-471F-8285-C92A8E75787C}" type="datetimeFigureOut">
              <a:rPr lang="en-US" smtClean="0"/>
              <a:t>3/13/2025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561185" y="8475134"/>
            <a:ext cx="5154269" cy="486833"/>
          </a:xfrm>
          <a:prstGeom prst="rect">
            <a:avLst/>
          </a:prstGeom>
        </p:spPr>
        <p:txBody>
          <a:bodyPr vert="horz" lIns="145252" tIns="72626" rIns="145252" bIns="72626" rtlCol="0" anchor="ctr"/>
          <a:lstStyle>
            <a:lvl1pPr algn="ctr">
              <a:defRPr sz="1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664924" y="8475134"/>
            <a:ext cx="3797882" cy="486833"/>
          </a:xfrm>
          <a:prstGeom prst="rect">
            <a:avLst/>
          </a:prstGeom>
        </p:spPr>
        <p:txBody>
          <a:bodyPr vert="horz" lIns="145252" tIns="72626" rIns="145252" bIns="72626" rtlCol="0" anchor="ctr"/>
          <a:lstStyle>
            <a:lvl1pPr algn="r">
              <a:defRPr sz="1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57901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452524" rtl="0" eaLnBrk="1" latinLnBrk="0" hangingPunct="1">
        <a:spcBef>
          <a:spcPct val="0"/>
        </a:spcBef>
        <a:buNone/>
        <a:defRPr sz="7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44697" indent="-544697" algn="l" defTabSz="1452524" rtl="0" eaLnBrk="1" latinLnBrk="0" hangingPunct="1">
        <a:spcBef>
          <a:spcPct val="20000"/>
        </a:spcBef>
        <a:buFont typeface="Arial" pitchFamily="34" charset="0"/>
        <a:buChar char="•"/>
        <a:defRPr sz="5100" kern="1200">
          <a:solidFill>
            <a:schemeClr val="tx1"/>
          </a:solidFill>
          <a:latin typeface="+mn-lt"/>
          <a:ea typeface="+mn-ea"/>
          <a:cs typeface="+mn-cs"/>
        </a:defRPr>
      </a:lvl1pPr>
      <a:lvl2pPr marL="1180176" indent="-453914" algn="l" defTabSz="1452524" rtl="0" eaLnBrk="1" latinLnBrk="0" hangingPunct="1">
        <a:spcBef>
          <a:spcPct val="20000"/>
        </a:spcBef>
        <a:buFont typeface="Arial" pitchFamily="34" charset="0"/>
        <a:buChar char="–"/>
        <a:defRPr sz="4400" kern="1200">
          <a:solidFill>
            <a:schemeClr val="tx1"/>
          </a:solidFill>
          <a:latin typeface="+mn-lt"/>
          <a:ea typeface="+mn-ea"/>
          <a:cs typeface="+mn-cs"/>
        </a:defRPr>
      </a:lvl2pPr>
      <a:lvl3pPr marL="1815656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800" kern="1200">
          <a:solidFill>
            <a:schemeClr val="tx1"/>
          </a:solidFill>
          <a:latin typeface="+mn-lt"/>
          <a:ea typeface="+mn-ea"/>
          <a:cs typeface="+mn-cs"/>
        </a:defRPr>
      </a:lvl3pPr>
      <a:lvl4pPr marL="2541918" indent="-363131" algn="l" defTabSz="1452524" rtl="0" eaLnBrk="1" latinLnBrk="0" hangingPunct="1">
        <a:spcBef>
          <a:spcPct val="20000"/>
        </a:spcBef>
        <a:buFont typeface="Arial" pitchFamily="34" charset="0"/>
        <a:buChar char="–"/>
        <a:defRPr sz="3200" kern="1200">
          <a:solidFill>
            <a:schemeClr val="tx1"/>
          </a:solidFill>
          <a:latin typeface="+mn-lt"/>
          <a:ea typeface="+mn-ea"/>
          <a:cs typeface="+mn-cs"/>
        </a:defRPr>
      </a:lvl4pPr>
      <a:lvl5pPr marL="3268180" indent="-363131" algn="l" defTabSz="1452524" rtl="0" eaLnBrk="1" latinLnBrk="0" hangingPunct="1">
        <a:spcBef>
          <a:spcPct val="20000"/>
        </a:spcBef>
        <a:buFont typeface="Arial" pitchFamily="34" charset="0"/>
        <a:buChar char="»"/>
        <a:defRPr sz="3200" kern="1200">
          <a:solidFill>
            <a:schemeClr val="tx1"/>
          </a:solidFill>
          <a:latin typeface="+mn-lt"/>
          <a:ea typeface="+mn-ea"/>
          <a:cs typeface="+mn-cs"/>
        </a:defRPr>
      </a:lvl5pPr>
      <a:lvl6pPr marL="3994442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6pPr>
      <a:lvl7pPr marL="4720704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7pPr>
      <a:lvl8pPr marL="5446967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8pPr>
      <a:lvl9pPr marL="6173229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726262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452524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3pPr>
      <a:lvl4pPr marL="2178787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4pPr>
      <a:lvl5pPr marL="2905049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5pPr>
      <a:lvl6pPr marL="3631311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6pPr>
      <a:lvl7pPr marL="4357573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7pPr>
      <a:lvl8pPr marL="5083835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8pPr>
      <a:lvl9pPr marL="5810098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7" Type="http://schemas.openxmlformats.org/officeDocument/2006/relationships/image" Target="../media/image7.wmf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gif"/><Relationship Id="rId5" Type="http://schemas.openxmlformats.org/officeDocument/2006/relationships/image" Target="../media/image5.gif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5" descr="POINSET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35719" y="6544828"/>
            <a:ext cx="2921000" cy="25610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ext Box 3"/>
          <p:cNvSpPr txBox="1">
            <a:spLocks noChangeArrowheads="1"/>
          </p:cNvSpPr>
          <p:nvPr/>
        </p:nvSpPr>
        <p:spPr bwMode="auto">
          <a:xfrm>
            <a:off x="3197197" y="723901"/>
            <a:ext cx="10037260" cy="684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3500" b="1" dirty="0">
                <a:solidFill>
                  <a:srgbClr val="FF0066"/>
                </a:solidFill>
                <a:latin typeface="Times New Roman" pitchFamily="18" charset="0"/>
              </a:rPr>
              <a:t>TRƯỜNG TIỂU HỌC HÙNG THẮNG</a:t>
            </a:r>
          </a:p>
        </p:txBody>
      </p:sp>
      <p:sp>
        <p:nvSpPr>
          <p:cNvPr id="10" name="Text Box 14"/>
          <p:cNvSpPr txBox="1">
            <a:spLocks noChangeArrowheads="1"/>
          </p:cNvSpPr>
          <p:nvPr/>
        </p:nvSpPr>
        <p:spPr bwMode="auto">
          <a:xfrm>
            <a:off x="2783822" y="4343401"/>
            <a:ext cx="10928600" cy="18224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1800"/>
              </a:spcBef>
              <a:defRPr/>
            </a:pP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Môn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Toán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3</a:t>
            </a:r>
          </a:p>
          <a:p>
            <a:pPr algn="ctr" eaLnBrk="1" hangingPunct="1">
              <a:spcBef>
                <a:spcPts val="1800"/>
              </a:spcBef>
              <a:defRPr/>
            </a:pPr>
            <a:r>
              <a:rPr lang="en-US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 58: LUYỆN TẬP CHUNG (T3)</a:t>
            </a:r>
          </a:p>
        </p:txBody>
      </p:sp>
      <p:sp>
        <p:nvSpPr>
          <p:cNvPr id="11" name="Text Box 17"/>
          <p:cNvSpPr txBox="1">
            <a:spLocks noChangeArrowheads="1"/>
          </p:cNvSpPr>
          <p:nvPr/>
        </p:nvSpPr>
        <p:spPr bwMode="auto">
          <a:xfrm>
            <a:off x="2480250" y="2057400"/>
            <a:ext cx="11471154" cy="1992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60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CHÀO MỪNG QUÝ THẦY CÔ</a:t>
            </a:r>
          </a:p>
          <a:p>
            <a:pPr algn="ctr" eaLnBrk="1" hangingPunct="1">
              <a:spcBef>
                <a:spcPts val="0"/>
              </a:spcBef>
              <a:defRPr/>
            </a:pPr>
            <a:r>
              <a:rPr lang="en-US" sz="60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VỀ DỰ GIỜ THĂM LỚP</a:t>
            </a:r>
          </a:p>
        </p:txBody>
      </p:sp>
      <p:pic>
        <p:nvPicPr>
          <p:cNvPr id="12" name="Picture 22" descr="bd21315_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40079" y="6229986"/>
            <a:ext cx="5616086" cy="204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3" name="Straight Connector 12"/>
          <p:cNvCxnSpPr/>
          <p:nvPr/>
        </p:nvCxnSpPr>
        <p:spPr>
          <a:xfrm flipV="1">
            <a:off x="5407784" y="1447800"/>
            <a:ext cx="5985862" cy="0"/>
          </a:xfrm>
          <a:prstGeom prst="line">
            <a:avLst/>
          </a:prstGeom>
          <a:ln>
            <a:solidFill>
              <a:srgbClr val="FF0066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pic>
        <p:nvPicPr>
          <p:cNvPr id="14" name="Picture 7" descr="BƯỚM 58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1308424">
            <a:off x="12320469" y="6753274"/>
            <a:ext cx="1162751" cy="15162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" name="Picture 8" descr="animal-14[1]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417220" flipH="1">
            <a:off x="2566233" y="5944174"/>
            <a:ext cx="1069334" cy="7779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" name="Picture 5" descr="POINSET2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14692416" y="-109904"/>
            <a:ext cx="1382714" cy="16533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11956600-88C4-2223-2744-2F3F696F64D8}"/>
              </a:ext>
            </a:extLst>
          </p:cNvPr>
          <p:cNvSpPr txBox="1"/>
          <p:nvPr/>
        </p:nvSpPr>
        <p:spPr>
          <a:xfrm>
            <a:off x="2956719" y="7467600"/>
            <a:ext cx="38862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GV: Vũ Thị </a:t>
            </a:r>
            <a:r>
              <a:rPr lang="en-US" sz="28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Thoan</a:t>
            </a:r>
            <a:endParaRPr lang="en-US" sz="2800" b="1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sz="2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3C</a:t>
            </a:r>
            <a:endParaRPr lang="vi-VN" sz="2800" b="1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25731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repeatCount="1000000" accel="36000" decel="2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47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00FF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7" presetID="21" presetClass="emph" presetSubtype="0" repeatCount="20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8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9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0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1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1" grpId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654550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/>
          <p:cNvGrpSpPr/>
          <p:nvPr/>
        </p:nvGrpSpPr>
        <p:grpSpPr>
          <a:xfrm>
            <a:off x="1470819" y="1752600"/>
            <a:ext cx="6264943" cy="681454"/>
            <a:chOff x="1470819" y="1943100"/>
            <a:chExt cx="6264943" cy="681454"/>
          </a:xfrm>
        </p:grpSpPr>
        <p:grpSp>
          <p:nvGrpSpPr>
            <p:cNvPr id="10" name="Group 9"/>
            <p:cNvGrpSpPr/>
            <p:nvPr/>
          </p:nvGrpSpPr>
          <p:grpSpPr>
            <a:xfrm>
              <a:off x="1470819" y="1943100"/>
              <a:ext cx="533400" cy="646331"/>
              <a:chOff x="1737519" y="1943100"/>
              <a:chExt cx="533400" cy="646331"/>
            </a:xfrm>
          </p:grpSpPr>
          <p:sp>
            <p:nvSpPr>
              <p:cNvPr id="8" name="Oval 7"/>
              <p:cNvSpPr/>
              <p:nvPr/>
            </p:nvSpPr>
            <p:spPr>
              <a:xfrm>
                <a:off x="1737519" y="2019300"/>
                <a:ext cx="533400" cy="533400"/>
              </a:xfrm>
              <a:prstGeom prst="ellipse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  <a:ln>
                <a:solidFill>
                  <a:schemeClr val="accent4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b="1"/>
              </a:p>
            </p:txBody>
          </p:sp>
          <p:sp>
            <p:nvSpPr>
              <p:cNvPr id="9" name="TextBox 8"/>
              <p:cNvSpPr txBox="1"/>
              <p:nvPr/>
            </p:nvSpPr>
            <p:spPr>
              <a:xfrm>
                <a:off x="1804609" y="1943100"/>
                <a:ext cx="415498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600" b="1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1</a:t>
                </a: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2118519" y="1947446"/>
              <a:ext cx="5617243" cy="67710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800" b="1" dirty="0" err="1">
                  <a:latin typeface="Times New Roman" pitchFamily="18" charset="0"/>
                  <a:cs typeface="Times New Roman" pitchFamily="18" charset="0"/>
                </a:rPr>
                <a:t>Tính</a:t>
              </a:r>
              <a:r>
                <a:rPr lang="en-US" sz="3800" b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latin typeface="Times New Roman" pitchFamily="18" charset="0"/>
                  <a:cs typeface="Times New Roman" pitchFamily="18" charset="0"/>
                </a:rPr>
                <a:t>giá</a:t>
              </a:r>
              <a:r>
                <a:rPr lang="en-US" sz="3800" b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latin typeface="Times New Roman" pitchFamily="18" charset="0"/>
                  <a:cs typeface="Times New Roman" pitchFamily="18" charset="0"/>
                </a:rPr>
                <a:t>trị</a:t>
              </a:r>
              <a:r>
                <a:rPr lang="en-US" sz="3800" b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latin typeface="Times New Roman" pitchFamily="18" charset="0"/>
                  <a:cs typeface="Times New Roman" pitchFamily="18" charset="0"/>
                </a:rPr>
                <a:t>của</a:t>
              </a:r>
              <a:r>
                <a:rPr lang="en-US" sz="3800" b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latin typeface="Times New Roman" pitchFamily="18" charset="0"/>
                  <a:cs typeface="Times New Roman" pitchFamily="18" charset="0"/>
                </a:rPr>
                <a:t>biểu</a:t>
              </a:r>
              <a:r>
                <a:rPr lang="en-US" sz="3800" b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latin typeface="Times New Roman" pitchFamily="18" charset="0"/>
                  <a:cs typeface="Times New Roman" pitchFamily="18" charset="0"/>
                </a:rPr>
                <a:t>thức</a:t>
              </a:r>
              <a:r>
                <a:rPr lang="en-US" sz="3800" b="1" dirty="0">
                  <a:latin typeface="Times New Roman" pitchFamily="18" charset="0"/>
                  <a:cs typeface="Times New Roman" pitchFamily="18" charset="0"/>
                </a:rPr>
                <a:t>:</a:t>
              </a:r>
            </a:p>
          </p:txBody>
        </p:sp>
      </p:grpSp>
      <p:grpSp>
        <p:nvGrpSpPr>
          <p:cNvPr id="30" name="Group 29"/>
          <p:cNvGrpSpPr/>
          <p:nvPr/>
        </p:nvGrpSpPr>
        <p:grpSpPr>
          <a:xfrm>
            <a:off x="2499520" y="2438399"/>
            <a:ext cx="5033796" cy="6556652"/>
            <a:chOff x="2499520" y="2438399"/>
            <a:chExt cx="5033796" cy="6556652"/>
          </a:xfrm>
        </p:grpSpPr>
        <p:sp>
          <p:nvSpPr>
            <p:cNvPr id="22" name="TextBox 21"/>
            <p:cNvSpPr txBox="1"/>
            <p:nvPr/>
          </p:nvSpPr>
          <p:spPr>
            <a:xfrm>
              <a:off x="3159919" y="2438399"/>
              <a:ext cx="4373397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609585" indent="-609585">
                <a:buAutoNum type="alphaLcParenR"/>
              </a:pPr>
              <a:r>
                <a:rPr lang="en-US" sz="32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(2 000 + 7 015) : 3 = </a:t>
              </a:r>
              <a:r>
                <a:rPr lang="en-US" sz="3200" dirty="0">
                  <a:latin typeface="Times New Roman" pitchFamily="18" charset="0"/>
                  <a:cs typeface="Times New Roman" pitchFamily="18" charset="0"/>
                </a:rPr>
                <a:t>		         		</a:t>
              </a: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3159919" y="3899509"/>
              <a:ext cx="3759200" cy="107721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609585" indent="-609585">
                <a:buAutoNum type="alphaLcParenR" startAt="2"/>
              </a:pPr>
              <a:r>
                <a:rPr lang="en-US" sz="32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(102 + 901) x 7 = </a:t>
              </a:r>
              <a:r>
                <a:rPr lang="en-US" sz="3200" dirty="0">
                  <a:latin typeface="Times New Roman" pitchFamily="18" charset="0"/>
                  <a:cs typeface="Times New Roman" pitchFamily="18" charset="0"/>
                </a:rPr>
                <a:t>		</a:t>
              </a:r>
              <a:endPara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2801396" y="7425391"/>
              <a:ext cx="3508123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>
                  <a:latin typeface="Times New Roman" pitchFamily="18" charset="0"/>
                  <a:cs typeface="Times New Roman" pitchFamily="18" charset="0"/>
                </a:rPr>
                <a:t>  </a:t>
              </a:r>
              <a:r>
                <a:rPr lang="en-US" sz="32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d)  705 x (8 - 2)	= </a:t>
              </a:r>
              <a:r>
                <a:rPr lang="en-US" sz="3200" dirty="0">
                  <a:latin typeface="Times New Roman" pitchFamily="18" charset="0"/>
                  <a:cs typeface="Times New Roman" pitchFamily="18" charset="0"/>
                </a:rPr>
                <a:t>		 	</a:t>
              </a:r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2499520" y="5753277"/>
              <a:ext cx="4114800" cy="107721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    c)  2 515 : (1 + 4) = </a:t>
              </a:r>
              <a:r>
                <a:rPr lang="en-US" sz="3200" dirty="0">
                  <a:latin typeface="Times New Roman" pitchFamily="18" charset="0"/>
                  <a:cs typeface="Times New Roman" pitchFamily="18" charset="0"/>
                </a:rPr>
                <a:t>		</a:t>
              </a:r>
            </a:p>
          </p:txBody>
        </p:sp>
      </p:grpSp>
      <p:sp>
        <p:nvSpPr>
          <p:cNvPr id="14" name="TextBox 13"/>
          <p:cNvSpPr txBox="1"/>
          <p:nvPr/>
        </p:nvSpPr>
        <p:spPr>
          <a:xfrm>
            <a:off x="7401680" y="2448131"/>
            <a:ext cx="1143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9 015</a:t>
            </a: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8574716" y="2398931"/>
            <a:ext cx="838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3</a:t>
            </a: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6908157" y="2993438"/>
            <a:ext cx="239696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=       3005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	</a:t>
            </a:r>
            <a:endParaRPr lang="en-US" sz="3200" dirty="0"/>
          </a:p>
        </p:txBody>
      </p:sp>
      <p:sp>
        <p:nvSpPr>
          <p:cNvPr id="13" name="TextBox 12"/>
          <p:cNvSpPr txBox="1"/>
          <p:nvPr/>
        </p:nvSpPr>
        <p:spPr>
          <a:xfrm>
            <a:off x="6991291" y="3876319"/>
            <a:ext cx="117134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1003</a:t>
            </a: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7972308" y="3858736"/>
            <a:ext cx="89381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 7</a:t>
            </a: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6469649" y="4539398"/>
            <a:ext cx="2133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=     7021 </a:t>
            </a: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6582637" y="5767354"/>
            <a:ext cx="1524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2 515 :</a:t>
            </a: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7985919" y="5775857"/>
            <a:ext cx="609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5</a:t>
            </a: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6006587" y="6389540"/>
            <a:ext cx="241262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=         503</a:t>
            </a: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6469649" y="7425390"/>
            <a:ext cx="1524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705  x</a:t>
            </a: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7833519" y="7425391"/>
            <a:ext cx="609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6</a:t>
            </a: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5605367" y="8239682"/>
            <a:ext cx="201790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=     4230</a:t>
            </a:r>
            <a:endParaRPr lang="en-US" sz="32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860244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5" grpId="0"/>
      <p:bldP spid="16" grpId="0"/>
      <p:bldP spid="13" grpId="0"/>
      <p:bldP spid="17" grpId="0"/>
      <p:bldP spid="18" grpId="0"/>
      <p:bldP spid="20" grpId="0"/>
      <p:bldP spid="21" grpId="0"/>
      <p:bldP spid="23" grpId="0"/>
      <p:bldP spid="24" grpId="0"/>
      <p:bldP spid="28" grpId="0"/>
      <p:bldP spid="2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Box 17"/>
          <p:cNvSpPr txBox="1"/>
          <p:nvPr/>
        </p:nvSpPr>
        <p:spPr>
          <a:xfrm>
            <a:off x="4434625" y="2209800"/>
            <a:ext cx="8580493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giải</a:t>
            </a:r>
            <a:endParaRPr lang="en-US" sz="4000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vi-VN" sz="4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Số thùng h</a:t>
            </a:r>
            <a:r>
              <a:rPr lang="en-US" sz="40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àng</a:t>
            </a:r>
            <a:r>
              <a:rPr lang="en-US" sz="4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4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tàu</a:t>
            </a:r>
            <a:r>
              <a:rPr lang="en-US" sz="4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còn</a:t>
            </a:r>
            <a:r>
              <a:rPr lang="en-US" sz="4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4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          </a:t>
            </a:r>
            <a:r>
              <a:rPr lang="vi-VN" sz="4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7 863 : 3 = 2</a:t>
            </a:r>
            <a:r>
              <a:rPr lang="en-US" sz="4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6</a:t>
            </a:r>
            <a:r>
              <a:rPr lang="vi-VN" sz="4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4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vi-VN" sz="4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thùng h</a:t>
            </a:r>
            <a:r>
              <a:rPr lang="en-US" sz="40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àng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	     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Đáp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vi-VN" sz="4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4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6</a:t>
            </a:r>
            <a:r>
              <a:rPr lang="vi-VN" sz="4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4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4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thùng h</a:t>
            </a:r>
            <a:r>
              <a:rPr lang="en-US" sz="40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àng</a:t>
            </a:r>
            <a:r>
              <a:rPr lang="en-US" sz="4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4000" b="1" dirty="0">
              <a:latin typeface="Times New Roman" pitchFamily="18" charset="0"/>
              <a:cs typeface="Times New Roman" pitchFamily="18" charset="0"/>
            </a:endParaRPr>
          </a:p>
          <a:p>
            <a:endParaRPr lang="en-US" sz="4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204040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/>
          <p:cNvGrpSpPr/>
          <p:nvPr/>
        </p:nvGrpSpPr>
        <p:grpSpPr>
          <a:xfrm>
            <a:off x="1470819" y="1752600"/>
            <a:ext cx="2476500" cy="681454"/>
            <a:chOff x="1470819" y="1943100"/>
            <a:chExt cx="2476500" cy="681454"/>
          </a:xfrm>
        </p:grpSpPr>
        <p:grpSp>
          <p:nvGrpSpPr>
            <p:cNvPr id="10" name="Group 9"/>
            <p:cNvGrpSpPr/>
            <p:nvPr/>
          </p:nvGrpSpPr>
          <p:grpSpPr>
            <a:xfrm>
              <a:off x="1470819" y="1943100"/>
              <a:ext cx="533400" cy="646331"/>
              <a:chOff x="1737519" y="1943100"/>
              <a:chExt cx="533400" cy="646331"/>
            </a:xfrm>
          </p:grpSpPr>
          <p:sp>
            <p:nvSpPr>
              <p:cNvPr id="8" name="Oval 7"/>
              <p:cNvSpPr/>
              <p:nvPr/>
            </p:nvSpPr>
            <p:spPr>
              <a:xfrm>
                <a:off x="1737519" y="2019300"/>
                <a:ext cx="533400" cy="533400"/>
              </a:xfrm>
              <a:prstGeom prst="ellipse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  <a:ln>
                <a:solidFill>
                  <a:schemeClr val="accent4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b="1"/>
              </a:p>
            </p:txBody>
          </p:sp>
          <p:sp>
            <p:nvSpPr>
              <p:cNvPr id="9" name="TextBox 8"/>
              <p:cNvSpPr txBox="1"/>
              <p:nvPr/>
            </p:nvSpPr>
            <p:spPr>
              <a:xfrm>
                <a:off x="1804609" y="1943100"/>
                <a:ext cx="415498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600" b="1" dirty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3</a:t>
                </a: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2118520" y="1947446"/>
              <a:ext cx="1828799" cy="67710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/>
              <a:r>
                <a:rPr lang="en-US" sz="38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Số</a:t>
              </a:r>
              <a:r>
                <a:rPr lang="en-US" sz="38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?</a:t>
              </a:r>
            </a:p>
          </p:txBody>
        </p:sp>
      </p:grpSp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66077" y="2895600"/>
            <a:ext cx="7353985" cy="3374351"/>
          </a:xfrm>
          <a:prstGeom prst="rect">
            <a:avLst/>
          </a:prstGeom>
        </p:spPr>
      </p:pic>
      <p:sp>
        <p:nvSpPr>
          <p:cNvPr id="17" name="TextBox 16"/>
          <p:cNvSpPr txBox="1"/>
          <p:nvPr/>
        </p:nvSpPr>
        <p:spPr>
          <a:xfrm>
            <a:off x="8920062" y="3429000"/>
            <a:ext cx="7315200" cy="29546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800" b="1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latin typeface="Times New Roman" pitchFamily="18" charset="0"/>
                <a:cs typeface="Times New Roman" pitchFamily="18" charset="0"/>
              </a:rPr>
              <a:t>giải</a:t>
            </a:r>
            <a:endParaRPr lang="en-US" sz="3800" b="1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3800" b="1" dirty="0" err="1">
                <a:latin typeface="Times New Roman" pitchFamily="18" charset="0"/>
                <a:cs typeface="Times New Roman" pitchFamily="18" charset="0"/>
              </a:rPr>
              <a:t>Vị</a:t>
            </a:r>
            <a:r>
              <a:rPr lang="en-US" sz="3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sz="3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3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3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latin typeface="Times New Roman" pitchFamily="18" charset="0"/>
                <a:cs typeface="Times New Roman" pitchFamily="18" charset="0"/>
              </a:rPr>
              <a:t>dùng</a:t>
            </a:r>
            <a:r>
              <a:rPr lang="en-US" sz="3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latin typeface="Times New Roman" pitchFamily="18" charset="0"/>
                <a:cs typeface="Times New Roman" pitchFamily="18" charset="0"/>
              </a:rPr>
              <a:t>khối</a:t>
            </a:r>
            <a:r>
              <a:rPr lang="en-US" sz="3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latin typeface="Times New Roman" pitchFamily="18" charset="0"/>
                <a:cs typeface="Times New Roman" pitchFamily="18" charset="0"/>
              </a:rPr>
              <a:t>đá</a:t>
            </a:r>
            <a:r>
              <a:rPr lang="en-US" sz="3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800" b="1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ctr"/>
            <a:r>
              <a:rPr lang="en-US" sz="3800" b="1" dirty="0">
                <a:latin typeface="Times New Roman" pitchFamily="18" charset="0"/>
                <a:cs typeface="Times New Roman" pitchFamily="18" charset="0"/>
              </a:rPr>
              <a:t> 4 555 : 5 = 911 (</a:t>
            </a:r>
            <a:r>
              <a:rPr lang="en-US" sz="3800" b="1" dirty="0" err="1">
                <a:latin typeface="Times New Roman" pitchFamily="18" charset="0"/>
                <a:cs typeface="Times New Roman" pitchFamily="18" charset="0"/>
              </a:rPr>
              <a:t>khối</a:t>
            </a:r>
            <a:r>
              <a:rPr lang="en-US" sz="3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latin typeface="Times New Roman" pitchFamily="18" charset="0"/>
                <a:cs typeface="Times New Roman" pitchFamily="18" charset="0"/>
              </a:rPr>
              <a:t>đá</a:t>
            </a:r>
            <a:r>
              <a:rPr lang="en-US" sz="3800" b="1" dirty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algn="ctr"/>
            <a:r>
              <a:rPr lang="en-US" sz="3800" b="1" dirty="0">
                <a:latin typeface="Times New Roman" pitchFamily="18" charset="0"/>
                <a:cs typeface="Times New Roman" pitchFamily="18" charset="0"/>
              </a:rPr>
              <a:t>        </a:t>
            </a:r>
            <a:r>
              <a:rPr lang="en-US" sz="3800" b="1" dirty="0" err="1">
                <a:latin typeface="Times New Roman" pitchFamily="18" charset="0"/>
                <a:cs typeface="Times New Roman" pitchFamily="18" charset="0"/>
              </a:rPr>
              <a:t>Đáp</a:t>
            </a:r>
            <a:r>
              <a:rPr lang="en-US" sz="3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800" b="1" dirty="0">
                <a:latin typeface="Times New Roman" pitchFamily="18" charset="0"/>
                <a:cs typeface="Times New Roman" pitchFamily="18" charset="0"/>
              </a:rPr>
              <a:t>: 911 </a:t>
            </a:r>
            <a:r>
              <a:rPr lang="en-US" sz="3800" b="1" dirty="0" err="1">
                <a:latin typeface="Times New Roman" pitchFamily="18" charset="0"/>
                <a:cs typeface="Times New Roman" pitchFamily="18" charset="0"/>
              </a:rPr>
              <a:t>khối</a:t>
            </a:r>
            <a:r>
              <a:rPr lang="en-US" sz="3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latin typeface="Times New Roman" pitchFamily="18" charset="0"/>
                <a:cs typeface="Times New Roman" pitchFamily="18" charset="0"/>
              </a:rPr>
              <a:t>đá</a:t>
            </a:r>
            <a:endParaRPr lang="en-US" sz="3800" b="1" dirty="0">
              <a:latin typeface="Times New Roman" pitchFamily="18" charset="0"/>
              <a:cs typeface="Times New Roman" pitchFamily="18" charset="0"/>
            </a:endParaRPr>
          </a:p>
          <a:p>
            <a:endParaRPr lang="en-US" sz="34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273968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/>
          <p:cNvGrpSpPr/>
          <p:nvPr/>
        </p:nvGrpSpPr>
        <p:grpSpPr>
          <a:xfrm>
            <a:off x="1470819" y="1752600"/>
            <a:ext cx="2476500" cy="681454"/>
            <a:chOff x="1470819" y="1943100"/>
            <a:chExt cx="2476500" cy="681454"/>
          </a:xfrm>
        </p:grpSpPr>
        <p:grpSp>
          <p:nvGrpSpPr>
            <p:cNvPr id="10" name="Group 9"/>
            <p:cNvGrpSpPr/>
            <p:nvPr/>
          </p:nvGrpSpPr>
          <p:grpSpPr>
            <a:xfrm>
              <a:off x="1470819" y="1943100"/>
              <a:ext cx="533400" cy="646331"/>
              <a:chOff x="1737519" y="1943100"/>
              <a:chExt cx="533400" cy="646331"/>
            </a:xfrm>
          </p:grpSpPr>
          <p:sp>
            <p:nvSpPr>
              <p:cNvPr id="8" name="Oval 7"/>
              <p:cNvSpPr/>
              <p:nvPr/>
            </p:nvSpPr>
            <p:spPr>
              <a:xfrm>
                <a:off x="1737519" y="2019300"/>
                <a:ext cx="533400" cy="533400"/>
              </a:xfrm>
              <a:prstGeom prst="ellipse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  <a:ln>
                <a:solidFill>
                  <a:schemeClr val="accent4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b="1"/>
              </a:p>
            </p:txBody>
          </p:sp>
          <p:sp>
            <p:nvSpPr>
              <p:cNvPr id="9" name="TextBox 8"/>
              <p:cNvSpPr txBox="1"/>
              <p:nvPr/>
            </p:nvSpPr>
            <p:spPr>
              <a:xfrm>
                <a:off x="1804609" y="1943100"/>
                <a:ext cx="415498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600" b="1" dirty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4</a:t>
                </a: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2118520" y="1947446"/>
              <a:ext cx="1828799" cy="67710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/>
              <a:r>
                <a:rPr lang="en-US" sz="38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Số</a:t>
              </a:r>
              <a:r>
                <a:rPr lang="en-US" sz="38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?</a:t>
              </a:r>
            </a:p>
          </p:txBody>
        </p:sp>
      </p:grpSp>
      <p:sp>
        <p:nvSpPr>
          <p:cNvPr id="33" name="TextBox 32"/>
          <p:cNvSpPr txBox="1"/>
          <p:nvPr/>
        </p:nvSpPr>
        <p:spPr>
          <a:xfrm>
            <a:off x="1537909" y="4876800"/>
            <a:ext cx="13001210" cy="37548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sz="3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giải</a:t>
            </a:r>
            <a:endParaRPr lang="en-US" sz="3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3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b) </a:t>
            </a:r>
            <a:r>
              <a:rPr lang="en-US" sz="3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3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AI </a:t>
            </a:r>
            <a:r>
              <a:rPr lang="en-US" sz="3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dài</a:t>
            </a:r>
            <a:r>
              <a:rPr lang="en-US" sz="3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en-US" sz="3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chân</a:t>
            </a:r>
            <a:r>
              <a:rPr lang="en-US" sz="3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ctr"/>
            <a:r>
              <a:rPr lang="en-US" sz="3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2324 : 2 = 1 162 (</a:t>
            </a:r>
            <a:r>
              <a:rPr lang="en-US" sz="3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en-US" sz="3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chân</a:t>
            </a:r>
            <a:r>
              <a:rPr lang="en-US" sz="3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algn="ctr"/>
            <a:r>
              <a:rPr lang="en-US" sz="3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Đáp</a:t>
            </a:r>
            <a:r>
              <a:rPr lang="en-US" sz="3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1 162 </a:t>
            </a:r>
            <a:r>
              <a:rPr lang="en-US" sz="3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en-US" sz="3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chân</a:t>
            </a:r>
            <a:endParaRPr lang="en-US" sz="3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en-US" sz="34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en-US" sz="34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sz="34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155322" y="1981200"/>
            <a:ext cx="13022061" cy="4462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giải</a:t>
            </a:r>
            <a:endParaRPr lang="en-US" sz="3600" b="1" dirty="0">
              <a:latin typeface="Times New Roman" pitchFamily="18" charset="0"/>
              <a:cs typeface="Times New Roman" pitchFamily="18" charset="0"/>
            </a:endParaRPr>
          </a:p>
          <a:p>
            <a:pPr marL="514350" indent="-514350" algn="ctr">
              <a:buAutoNum type="alphaLcParenR"/>
            </a:pP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Bức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tường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dài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chân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ctr"/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2324 x 4 = 9 296 (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chân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algn="ctr"/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Đáp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: 9 296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chân</a:t>
            </a:r>
            <a:endParaRPr lang="en-US" sz="3600" b="1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sz="3600" b="1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en-US" sz="3600" b="1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en-US" sz="34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sz="34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70718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/>
      <p:bldP spid="1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8045924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545</TotalTime>
  <Words>263</Words>
  <Application>Microsoft Office PowerPoint</Application>
  <PresentationFormat>Custom</PresentationFormat>
  <Paragraphs>51</Paragraphs>
  <Slides>7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Windows</cp:lastModifiedBy>
  <cp:revision>126</cp:revision>
  <dcterms:created xsi:type="dcterms:W3CDTF">2022-07-10T01:37:20Z</dcterms:created>
  <dcterms:modified xsi:type="dcterms:W3CDTF">2025-03-13T01:15:46Z</dcterms:modified>
</cp:coreProperties>
</file>